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C951-9469-419D-8567-4AAD1E0E2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A77FF-EA65-4C6A-A8BE-BB60925B8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469FC-72DA-43CB-B272-5088869A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5A0-E009-499D-B0E1-9F5A8E5EB7E8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57470-E502-46E9-9C95-7C64AA85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5E1D-E68A-4EE4-BFFA-AB902373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5E55-7047-413E-A276-1D3AE8B85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5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9D72-05BF-49D2-A374-B1D357A0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F1C00-FF26-4B57-80CE-853C42EAD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B110-FFF5-492F-A610-703104D9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5A0-E009-499D-B0E1-9F5A8E5EB7E8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5F933-AC6B-495F-8ADE-42F7F4DA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3DB6-E322-4646-92F8-CB5996F4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5E55-7047-413E-A276-1D3AE8B85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4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D5ADC-9078-44EE-BA95-CB12EA9A8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5ACF1-C5BB-441B-84D8-401EEB28C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76A76-F1DD-4EBE-A0BE-1FC79993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5A0-E009-499D-B0E1-9F5A8E5EB7E8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73DE8-91B6-47CA-A192-20B33856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AA44-3D22-43B0-8E2A-D0BA02A1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5E55-7047-413E-A276-1D3AE8B85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424D-3E09-40A4-B9E1-FA15CEC4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896F-A7E1-405C-8B28-537AA31D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B482-C50C-4A61-9E48-81075E63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5A0-E009-499D-B0E1-9F5A8E5EB7E8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6BEAD-8CBD-418D-A254-80421A7B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4C79-7C38-4FF9-9249-2C34FB79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5E55-7047-413E-A276-1D3AE8B85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8117-F7F9-46B3-A341-95109FC5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53660-C51A-4B23-8D36-4CB5A196A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2D2A8-087C-49B0-8A9D-CC0E4904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5A0-E009-499D-B0E1-9F5A8E5EB7E8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1C2BD-8A26-4327-8DAE-83B36DF9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0921A-D307-457A-9EBC-3E8C433A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5E55-7047-413E-A276-1D3AE8B85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6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FE05-665C-449D-AA66-B6603650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5BA93-0054-4F32-826C-BCF92BBF2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30C04-37EC-4273-A88F-26B40AC23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70B3F-9A0D-41C5-BD77-C3B3B9E1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5A0-E009-499D-B0E1-9F5A8E5EB7E8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2FF50-7A0F-418D-9F90-5EFFE83E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D4DCC-4A40-45B0-B69D-68AD5473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5E55-7047-413E-A276-1D3AE8B85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4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FFF0-E583-44D3-9ED3-E2F94A97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FF08-CCD5-40EB-AA9C-AA416DAFA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9E61-5BA2-4092-95E3-7204EA0CE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34946-4089-4275-99A9-2819FB43C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1F26B-517D-4571-A2E5-FC465D94D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2B145-E1F5-4F09-B890-F3376B67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5A0-E009-499D-B0E1-9F5A8E5EB7E8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D39BF-647D-4D4E-A314-CDC516BD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B059C-D1D4-45F5-B4A5-A6AD3814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5E55-7047-413E-A276-1D3AE8B85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1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AF0A-0C00-44CC-A3E1-FBD89AFB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884BF-128D-4885-8DCF-25632B10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5A0-E009-499D-B0E1-9F5A8E5EB7E8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44267-F092-4B03-BC0F-C4FAD9AD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95EF5-C6FC-4189-8A15-4B70611F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5E55-7047-413E-A276-1D3AE8B85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9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BEDD1-3732-45DD-B0AD-29272006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5A0-E009-499D-B0E1-9F5A8E5EB7E8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EF1D-D4C4-4178-92F0-360E7057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C310D-3957-4170-8F6D-96CBCC46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5E55-7047-413E-A276-1D3AE8B85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4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50F2-9E4D-4032-B28D-DCCC1EBC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4F0E9-C91E-4363-8656-A1D1A209E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0B47E-9237-4694-86FE-D75D78CF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9819D-D851-4FDD-9FED-19B72F00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5A0-E009-499D-B0E1-9F5A8E5EB7E8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1F0E1-4870-4891-9C0A-3395B418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8B431-CB6B-4A06-AAA8-3D547AC6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5E55-7047-413E-A276-1D3AE8B85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7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5545-28AC-4E78-8D09-E6A4052C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A63F8-0A92-4A4E-86D7-98BA46C99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6D613-EBC2-47A5-9A97-03AF2769E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3F580-DE50-48EB-B64C-2F497A5F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45A0-E009-499D-B0E1-9F5A8E5EB7E8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E5222-44C3-4C99-B545-F5ACD078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B923B-9D3A-41F4-8274-7F5C78F2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5E55-7047-413E-A276-1D3AE8B85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6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C972D-898E-4C39-A92D-93066305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FF5DC-C0BD-44C8-AE5A-59D679CD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FF4F-316F-4AD2-93A3-10F40A959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545A0-E009-499D-B0E1-9F5A8E5EB7E8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E85E-FAA9-4F11-955E-EF9F190E8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7391-F144-4B36-80C2-4A8FA0EC4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5E55-7047-413E-A276-1D3AE8B85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C14F-AA9F-421A-96E8-24DF2A66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1: Roman Numerals Kata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94B3B8-60A8-41DB-A4B3-C4C01E088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22536" y="2595114"/>
            <a:ext cx="6218459" cy="2615411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607B433E-3007-4845-B10A-2545AE0875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420"/>
    </mc:Choice>
    <mc:Fallback>
      <p:transition spd="slow" advTm="1104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Office PowerPoint</Application>
  <PresentationFormat>Widescreen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Assignment 1: Roman Numerals Kata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1: Roman Numerals Kata</dc:title>
  <dc:creator>Sarah González Blanco</dc:creator>
  <cp:lastModifiedBy>Sarah González Blanco</cp:lastModifiedBy>
  <cp:revision>1</cp:revision>
  <dcterms:created xsi:type="dcterms:W3CDTF">2022-01-31T02:02:27Z</dcterms:created>
  <dcterms:modified xsi:type="dcterms:W3CDTF">2022-01-31T02:34:07Z</dcterms:modified>
</cp:coreProperties>
</file>