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12130-17B9-4CCC-A6B6-16E31949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A04D16-861A-4792-8091-0C5C52BA2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6AFB5-2C95-4A7F-9D8F-C8B8B5B1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F5205-89AA-43D6-BE01-328C8AD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2CB7F-12F2-4E47-8676-A3C225A3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2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8C0E-0ACB-4842-B09E-66C55541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7E2E6-2825-4B54-8EF1-B6E8F56C3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EE7E1-566A-4FD2-96C1-2AE1B810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C788F9-CDCA-4DEF-A7F6-0854A13D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C46A-E4BA-46C2-A551-01D9A85E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56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3D97E4-F89D-4A65-915B-D7B9FD05A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7B0AB8-F938-4FCF-AC5A-1E66F1E7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E2F63-4E53-4F4A-A08C-D3A5EFA9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A7442-3748-4227-ABBD-E8B569F7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65897-0F23-4E93-911A-90EF6391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9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EF8E8-CC41-41BA-9516-8481AD86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CB4B0-2321-473D-A568-8F0B8008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9B383-AECE-4083-BBA6-1CF26A7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CA341-9781-4A1D-AFC6-FC3D36F2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D1975-566A-4E6A-A28A-2FDD836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5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F89F-7649-422E-9F4D-DE79E864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45D01-606C-4475-8C43-72CACB65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78123E-3ED2-4681-9D70-8B047CAA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81952-213C-43C0-8C60-BB22DFA7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D5E2E-2AE8-42D9-9099-923676B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2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04C5-C61E-404C-8C81-73FA39C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D8D2D-EBFE-4374-9AB4-298DDF1E5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CC3966-AF10-4D3E-8DB0-E22F541C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0F1B4-9C62-496D-9AD1-0BF82C87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A71F77-6404-4275-8F02-F7C0D817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82C8D-C866-4FB3-8DDA-1D5B5AC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7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7A80-6DEA-4E1A-9C6B-228DCFD3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7BDF6-DCCC-4CFF-9A0A-E00FA561C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5D0DAE-A191-47B8-AC85-66C64BEF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78F7A5-F1BD-42AD-927D-5E486517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350D8A-F89C-4617-B55B-38FEDCD0E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1B8E6-33C6-4B0B-BB60-275AE708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6AB85C-6039-434F-96E4-3FECD247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22DA62-CC5E-4520-B9DE-068C6152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7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48BB3-4D97-4D11-AD9C-6CACD5FF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F76995-3672-4743-B757-DFAEE658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1DDFF5-5EF0-438B-BC82-46437AA2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68E44-DDAE-44EF-8379-343D2C1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05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9B2E7-1612-44EF-A98F-A00C6B8D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383D9C-342D-499B-B50F-F7C9BE92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516688-CC30-4ADB-9A04-1913E9E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71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7EE9B-DFF1-4DFB-A6F0-FD7A4FF8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11859-5FEC-4143-8385-996E6CD2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8517C6-51FB-49C0-9D48-FA83A44B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1EA66-DDBD-4D64-8293-1DD0CFE0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EA29C-9C19-42ED-A29D-06541166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3879E7-B43C-4A9B-8C68-A2E3BF7A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2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B0A6B-40EF-4820-B7A6-078CC8D1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F9AAD0-CBB6-4EA2-9C0C-FD0B978A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6A15C-B579-4305-95E2-646773415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E666F-AC06-40EB-BD8D-9B537A97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735BB-BB9F-4895-A6C3-CF02F61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2F2F0-A2A3-4DD7-8F38-9D8233C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7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9AF910-E6E3-4FA6-985F-2C35F945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E46A6-9190-4197-9961-098BFC5E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ECFC9-9EA8-4C06-901D-C56E7DB7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DA36-C8B6-4F74-B981-46693089DBCC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031B4-66DC-4CE4-A802-4469613BD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6A12D-BF97-4714-BACF-1CA3238A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8E03-FA7F-4EBF-814E-0C27E46CF8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42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51E3D-06E6-44D5-8FA4-F259523E4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s-ES" sz="5400" b="0" i="0" dirty="0">
                <a:effectLst/>
                <a:latin typeface="Lato" panose="020B0604020202020204" pitchFamily="34" charset="0"/>
              </a:rPr>
              <a:t>Diseño de la Experiencia de Usuario.</a:t>
            </a:r>
            <a:endParaRPr lang="es-CO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DAE4C-08A5-405E-AB5E-1CC87A0E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s-CO" sz="1600"/>
              <a:t>Integrantes: Tomas Navarro</a:t>
            </a:r>
          </a:p>
          <a:p>
            <a:pPr algn="l"/>
            <a:r>
              <a:rPr lang="es-CO" sz="1600"/>
              <a:t>Carlos Daniel Mesa.</a:t>
            </a:r>
          </a:p>
          <a:p>
            <a:pPr algn="l"/>
            <a:r>
              <a:rPr lang="es-CO" sz="1600"/>
              <a:t>Santiago Albisser.</a:t>
            </a:r>
          </a:p>
          <a:p>
            <a:pPr algn="l"/>
            <a:r>
              <a:rPr lang="es-CO" sz="1600"/>
              <a:t>Santiago Pulgarín.</a:t>
            </a:r>
          </a:p>
          <a:p>
            <a:pPr algn="l"/>
            <a:r>
              <a:rPr lang="es-CO" sz="1600"/>
              <a:t>Miguel Restrepo.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BCFD8-DD9E-4E62-9E43-7A504B61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669623"/>
            <a:ext cx="5536001" cy="3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7AFB3-4BB8-46D0-8BEA-F962C9F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Actividad 1.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729F0-A098-45CD-93DD-3891D494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CO" sz="2400"/>
              <a:t>Vamos a hablar de la problemática que se ha convertido parquear en la universidad para los estudiantes. </a:t>
            </a:r>
          </a:p>
          <a:p>
            <a:r>
              <a:rPr lang="es-CO" sz="2400"/>
              <a:t>De esta problemática queremos aprender posibles soluciones y opiniones que los diferentes estudiantes, puedan proponer y con base en esto ver como se podría reflejar en un cambio para la universidad. </a:t>
            </a:r>
          </a:p>
        </p:txBody>
      </p:sp>
    </p:spTree>
    <p:extLst>
      <p:ext uri="{BB962C8B-B14F-4D97-AF65-F5344CB8AC3E}">
        <p14:creationId xmlns:p14="http://schemas.microsoft.com/office/powerpoint/2010/main" val="1662830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Tema de Office</vt:lpstr>
      <vt:lpstr>Diseño de la Experiencia de Usuario.</vt:lpstr>
      <vt:lpstr>Actividad 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la Experiencia de Usuario.</dc:title>
  <dc:creator>Santiago Albisser Cifuentes</dc:creator>
  <cp:lastModifiedBy>Santiago_Albisser</cp:lastModifiedBy>
  <cp:revision>1</cp:revision>
  <dcterms:created xsi:type="dcterms:W3CDTF">2022-02-10T16:49:43Z</dcterms:created>
  <dcterms:modified xsi:type="dcterms:W3CDTF">2022-02-10T17:06:28Z</dcterms:modified>
</cp:coreProperties>
</file>