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3B61CD4-E96C-4333-1637-504814726F0C}"/>
              </a:ext>
            </a:extLst>
          </p:cNvPr>
          <p:cNvSpPr txBox="1"/>
          <p:nvPr/>
        </p:nvSpPr>
        <p:spPr>
          <a:xfrm>
            <a:off x="1567662" y="17804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개발 환경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2710AB-EE95-EAB6-12E1-4E7B57BB1A2E}"/>
              </a:ext>
            </a:extLst>
          </p:cNvPr>
          <p:cNvSpPr txBox="1"/>
          <p:nvPr/>
        </p:nvSpPr>
        <p:spPr>
          <a:xfrm>
            <a:off x="1573050" y="22884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  <a:cs typeface="Calibri" panose="020F0502020204030204" pitchFamily="34" charset="0"/>
              </a:rPr>
              <a:t>언어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2A17C1-908E-F9FC-F258-61D2EA7A6932}"/>
              </a:ext>
            </a:extLst>
          </p:cNvPr>
          <p:cNvSpPr txBox="1"/>
          <p:nvPr/>
        </p:nvSpPr>
        <p:spPr>
          <a:xfrm>
            <a:off x="3587567" y="2280099"/>
            <a:ext cx="1405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Java (JDK 17)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5CBDDF-4FC8-314E-ED3F-E6DB7A554A98}"/>
              </a:ext>
            </a:extLst>
          </p:cNvPr>
          <p:cNvSpPr txBox="1"/>
          <p:nvPr/>
        </p:nvSpPr>
        <p:spPr>
          <a:xfrm>
            <a:off x="1576464" y="27965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  <a:cs typeface="Calibri" panose="020F0502020204030204" pitchFamily="34" charset="0"/>
              </a:rPr>
              <a:t>서버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92A337-6237-4828-B02E-781B0634676B}"/>
              </a:ext>
            </a:extLst>
          </p:cNvPr>
          <p:cNvSpPr txBox="1"/>
          <p:nvPr/>
        </p:nvSpPr>
        <p:spPr>
          <a:xfrm>
            <a:off x="3587567" y="2788160"/>
            <a:ext cx="4773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Apache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Tomcat 10.1.16,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Nginx, AWS EC2(ubuntu)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627836-0809-E32A-41EB-213D1044348D}"/>
              </a:ext>
            </a:extLst>
          </p:cNvPr>
          <p:cNvSpPr txBox="1"/>
          <p:nvPr/>
        </p:nvSpPr>
        <p:spPr>
          <a:xfrm>
            <a:off x="1576464" y="3304584"/>
            <a:ext cx="140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  <a:cs typeface="Calibri" panose="020F0502020204030204" pitchFamily="34" charset="0"/>
              </a:rPr>
              <a:t>Framework</a:t>
            </a:r>
            <a:endParaRPr lang="ko-KR" altLang="en-US" b="1" dirty="0"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43263-46C6-E08B-B895-9AD17A1B9EFA}"/>
              </a:ext>
            </a:extLst>
          </p:cNvPr>
          <p:cNvSpPr txBox="1"/>
          <p:nvPr/>
        </p:nvSpPr>
        <p:spPr>
          <a:xfrm>
            <a:off x="3583472" y="3311425"/>
            <a:ext cx="2224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Spring Boot 3.2.0, JPA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2F945B-3564-39F3-9865-5CB1C7BE8CEB}"/>
              </a:ext>
            </a:extLst>
          </p:cNvPr>
          <p:cNvSpPr txBox="1"/>
          <p:nvPr/>
        </p:nvSpPr>
        <p:spPr>
          <a:xfrm>
            <a:off x="1567662" y="381264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  <a:cs typeface="Calibri" panose="020F0502020204030204" pitchFamily="34" charset="0"/>
              </a:rPr>
              <a:t>DBMS</a:t>
            </a:r>
            <a:endParaRPr lang="ko-KR" altLang="en-US" b="1" dirty="0"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B3FAD7-7376-C3B6-62AC-3EE53BFD4B34}"/>
              </a:ext>
            </a:extLst>
          </p:cNvPr>
          <p:cNvSpPr txBox="1"/>
          <p:nvPr/>
        </p:nvSpPr>
        <p:spPr>
          <a:xfrm>
            <a:off x="3583472" y="3806653"/>
            <a:ext cx="1459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MySQL 8.0.35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64FAA6-80FF-189C-491E-FF690F07401E}"/>
              </a:ext>
            </a:extLst>
          </p:cNvPr>
          <p:cNvSpPr txBox="1"/>
          <p:nvPr/>
        </p:nvSpPr>
        <p:spPr>
          <a:xfrm>
            <a:off x="1567661" y="432070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  <a:cs typeface="Calibri" panose="020F0502020204030204" pitchFamily="34" charset="0"/>
              </a:rPr>
              <a:t>IDE</a:t>
            </a:r>
            <a:endParaRPr lang="ko-KR" altLang="en-US" b="1" dirty="0"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6D037F-94B4-99D4-630D-D662C27FFAFC}"/>
              </a:ext>
            </a:extLst>
          </p:cNvPr>
          <p:cNvSpPr txBox="1"/>
          <p:nvPr/>
        </p:nvSpPr>
        <p:spPr>
          <a:xfrm>
            <a:off x="3583472" y="4312343"/>
            <a:ext cx="1283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IntelliJ IDEA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5C9036CF-DC0D-484F-EE29-852A319F7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88" y="337250"/>
            <a:ext cx="1776460" cy="369332"/>
          </a:xfrm>
        </p:spPr>
        <p:txBody>
          <a:bodyPr/>
          <a:lstStyle/>
          <a:p>
            <a:r>
              <a:rPr lang="ko-K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프로젝트 소개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E1ED27-2A91-2BC0-0204-864E81631FC8}"/>
              </a:ext>
            </a:extLst>
          </p:cNvPr>
          <p:cNvSpPr txBox="1"/>
          <p:nvPr/>
        </p:nvSpPr>
        <p:spPr>
          <a:xfrm>
            <a:off x="1565605" y="47943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  <a:cs typeface="Calibri" panose="020F0502020204030204" pitchFamily="34" charset="0"/>
              </a:rPr>
              <a:t>Link</a:t>
            </a:r>
            <a:endParaRPr lang="ko-KR" altLang="en-US" b="1" dirty="0"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0265D4-3289-82DE-8132-1B55A48C9A73}"/>
              </a:ext>
            </a:extLst>
          </p:cNvPr>
          <p:cNvSpPr txBox="1"/>
          <p:nvPr/>
        </p:nvSpPr>
        <p:spPr>
          <a:xfrm>
            <a:off x="3581416" y="4786015"/>
            <a:ext cx="1762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54.180.3.51/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api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/*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853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>
            <a:extLst>
              <a:ext uri="{FF2B5EF4-FFF2-40B4-BE49-F238E27FC236}">
                <a16:creationId xmlns:a16="http://schemas.microsoft.com/office/drawing/2014/main" id="{5C9036CF-DC0D-484F-EE29-852A319F7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88" y="337250"/>
            <a:ext cx="624393" cy="369332"/>
          </a:xfrm>
        </p:spPr>
        <p:txBody>
          <a:bodyPr/>
          <a:lstStyle/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ERD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EC09E7-9C6A-F359-3212-ECFF3E6C3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63" y="1166812"/>
            <a:ext cx="52959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0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>
            <a:extLst>
              <a:ext uri="{FF2B5EF4-FFF2-40B4-BE49-F238E27FC236}">
                <a16:creationId xmlns:a16="http://schemas.microsoft.com/office/drawing/2014/main" id="{5C9036CF-DC0D-484F-EE29-852A319F7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88" y="337250"/>
            <a:ext cx="1776460" cy="369332"/>
          </a:xfrm>
        </p:spPr>
        <p:txBody>
          <a:bodyPr/>
          <a:lstStyle/>
          <a:p>
            <a:r>
              <a:rPr lang="ko-K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테이블 정의서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DF18FF-2381-35B5-E85E-1CED4B282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099" y="790701"/>
            <a:ext cx="7182950" cy="52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>
            <a:extLst>
              <a:ext uri="{FF2B5EF4-FFF2-40B4-BE49-F238E27FC236}">
                <a16:creationId xmlns:a16="http://schemas.microsoft.com/office/drawing/2014/main" id="{5C9036CF-DC0D-484F-EE29-852A319F7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88" y="337250"/>
            <a:ext cx="1776460" cy="369332"/>
          </a:xfrm>
        </p:spPr>
        <p:txBody>
          <a:bodyPr/>
          <a:lstStyle/>
          <a:p>
            <a:r>
              <a:rPr lang="ko-K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기능 정의서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01FEA1-4739-B0C8-0337-E062E9052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4" y="1423640"/>
            <a:ext cx="84772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0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48BAD2C-070E-D369-7C01-E20E1368AD4A}"/>
              </a:ext>
            </a:extLst>
          </p:cNvPr>
          <p:cNvGrpSpPr/>
          <p:nvPr/>
        </p:nvGrpSpPr>
        <p:grpSpPr>
          <a:xfrm>
            <a:off x="511593" y="537025"/>
            <a:ext cx="9289198" cy="5487120"/>
            <a:chOff x="1159546" y="639970"/>
            <a:chExt cx="9289198" cy="548712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0B76D7A-D5CD-9E46-1B45-9D4E5744F89A}"/>
                </a:ext>
              </a:extLst>
            </p:cNvPr>
            <p:cNvSpPr/>
            <p:nvPr/>
          </p:nvSpPr>
          <p:spPr>
            <a:xfrm>
              <a:off x="3113521" y="881160"/>
              <a:ext cx="7335223" cy="52459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7981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0A96120-56DF-2F2D-9605-4DBDCE671EF1}"/>
                </a:ext>
              </a:extLst>
            </p:cNvPr>
            <p:cNvSpPr/>
            <p:nvPr/>
          </p:nvSpPr>
          <p:spPr>
            <a:xfrm>
              <a:off x="1159546" y="3015316"/>
              <a:ext cx="1374937" cy="6941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Client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A3126A9-4A2A-C476-1659-1D918A9F5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0712" y="2952120"/>
              <a:ext cx="757340" cy="75734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0BEF1E3-DBC0-F230-F2A5-66217A489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9726" y="639970"/>
              <a:ext cx="937284" cy="695152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288CB1-2EA3-87F3-B97A-6230AAE3A874}"/>
                </a:ext>
              </a:extLst>
            </p:cNvPr>
            <p:cNvCxnSpPr>
              <a:cxnSpLocks/>
            </p:cNvCxnSpPr>
            <p:nvPr/>
          </p:nvCxnSpPr>
          <p:spPr>
            <a:xfrm>
              <a:off x="2641274" y="3362388"/>
              <a:ext cx="88823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7BB5B3D-177C-67E8-DBF5-CC3DF56565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9395" y="3356883"/>
              <a:ext cx="1382827" cy="66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F361E8F9-C33D-1229-EFB9-7B2588F8586C}"/>
                </a:ext>
              </a:extLst>
            </p:cNvPr>
            <p:cNvSpPr/>
            <p:nvPr/>
          </p:nvSpPr>
          <p:spPr>
            <a:xfrm rot="5400000">
              <a:off x="4916142" y="3317874"/>
              <a:ext cx="91122" cy="78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896D374-FF03-FDD0-CE70-4FE3A7BCAD17}"/>
                </a:ext>
              </a:extLst>
            </p:cNvPr>
            <p:cNvSpPr/>
            <p:nvPr/>
          </p:nvSpPr>
          <p:spPr>
            <a:xfrm>
              <a:off x="3826791" y="2976627"/>
              <a:ext cx="839435" cy="25966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API</a:t>
              </a:r>
              <a:r>
                <a: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요청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8F6674-9674-7785-325A-FBB12B60845B}"/>
                </a:ext>
              </a:extLst>
            </p:cNvPr>
            <p:cNvSpPr txBox="1"/>
            <p:nvPr/>
          </p:nvSpPr>
          <p:spPr>
            <a:xfrm>
              <a:off x="4901526" y="3696734"/>
              <a:ext cx="9557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Reverse</a:t>
              </a:r>
              <a:r>
                <a:rPr lang="ko-KR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 </a:t>
              </a:r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Proxy</a:t>
              </a:r>
              <a:endPara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5A09EB2-9091-3785-D566-E0E1946CD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2755" y="2952120"/>
              <a:ext cx="755684" cy="756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1A83E4-0E7A-1316-E4A9-C8D86313D3E8}"/>
                </a:ext>
              </a:extLst>
            </p:cNvPr>
            <p:cNvSpPr txBox="1"/>
            <p:nvPr/>
          </p:nvSpPr>
          <p:spPr>
            <a:xfrm>
              <a:off x="6837619" y="3708515"/>
              <a:ext cx="4459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WAS</a:t>
              </a:r>
              <a:endPara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81A22B6-67E3-833F-E233-E171FC19E90F}"/>
                </a:ext>
              </a:extLst>
            </p:cNvPr>
            <p:cNvSpPr/>
            <p:nvPr/>
          </p:nvSpPr>
          <p:spPr>
            <a:xfrm>
              <a:off x="6592343" y="4019627"/>
              <a:ext cx="936507" cy="25966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PORT 8080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CBCFAD8-91D7-A3B1-F7D3-F00BE61171A1}"/>
                </a:ext>
              </a:extLst>
            </p:cNvPr>
            <p:cNvCxnSpPr>
              <a:cxnSpLocks/>
            </p:cNvCxnSpPr>
            <p:nvPr/>
          </p:nvCxnSpPr>
          <p:spPr>
            <a:xfrm>
              <a:off x="5773789" y="3343480"/>
              <a:ext cx="67437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C5DE3331-408A-B786-C726-F20A94E1723B}"/>
                </a:ext>
              </a:extLst>
            </p:cNvPr>
            <p:cNvSpPr/>
            <p:nvPr/>
          </p:nvSpPr>
          <p:spPr>
            <a:xfrm rot="5400000">
              <a:off x="6446086" y="3291781"/>
              <a:ext cx="91122" cy="78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B343D29-82C1-27EA-075B-0EB456DBB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4577" y="2748125"/>
              <a:ext cx="1118117" cy="756000"/>
            </a:xfrm>
            <a:prstGeom prst="rect">
              <a:avLst/>
            </a:prstGeom>
          </p:spPr>
        </p:pic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9E4109A-E042-B8B2-5842-7B859814D5F5}"/>
                </a:ext>
              </a:extLst>
            </p:cNvPr>
            <p:cNvCxnSpPr>
              <a:cxnSpLocks/>
            </p:cNvCxnSpPr>
            <p:nvPr/>
          </p:nvCxnSpPr>
          <p:spPr>
            <a:xfrm>
              <a:off x="7552989" y="3336123"/>
              <a:ext cx="73977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3901489E-CC39-C9C0-810B-AB2709DD96AD}"/>
                </a:ext>
              </a:extLst>
            </p:cNvPr>
            <p:cNvSpPr/>
            <p:nvPr/>
          </p:nvSpPr>
          <p:spPr>
            <a:xfrm rot="5400000">
              <a:off x="8286212" y="3295680"/>
              <a:ext cx="91122" cy="78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3936009E-B5B8-7D89-375E-3D4E0E008027}"/>
                </a:ext>
              </a:extLst>
            </p:cNvPr>
            <p:cNvSpPr/>
            <p:nvPr/>
          </p:nvSpPr>
          <p:spPr>
            <a:xfrm>
              <a:off x="8552048" y="4019627"/>
              <a:ext cx="1003174" cy="25966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PORT 3306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8104879-1775-2D32-FC8D-7E165F914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264" y="310076"/>
            <a:ext cx="1776460" cy="369332"/>
          </a:xfrm>
        </p:spPr>
        <p:txBody>
          <a:bodyPr/>
          <a:lstStyle/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88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04879-1775-2D32-FC8D-7E165F914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264" y="310076"/>
            <a:ext cx="1776460" cy="369332"/>
          </a:xfrm>
        </p:spPr>
        <p:txBody>
          <a:bodyPr/>
          <a:lstStyle/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CI/CD Pipeline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460AB26-7020-9D75-10C9-F903D7E07D0E}"/>
              </a:ext>
            </a:extLst>
          </p:cNvPr>
          <p:cNvGrpSpPr/>
          <p:nvPr/>
        </p:nvGrpSpPr>
        <p:grpSpPr>
          <a:xfrm>
            <a:off x="1770454" y="537025"/>
            <a:ext cx="7515659" cy="5637692"/>
            <a:chOff x="1838412" y="537025"/>
            <a:chExt cx="7515659" cy="563769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0B76D7A-D5CD-9E46-1B45-9D4E5744F89A}"/>
                </a:ext>
              </a:extLst>
            </p:cNvPr>
            <p:cNvSpPr/>
            <p:nvPr/>
          </p:nvSpPr>
          <p:spPr>
            <a:xfrm>
              <a:off x="4158450" y="778215"/>
              <a:ext cx="5195621" cy="52459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7981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0BEF1E3-DBC0-F230-F2A5-66217A489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4655" y="537025"/>
              <a:ext cx="937284" cy="695152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288CB1-2EA3-87F3-B97A-6230AAE3A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7985" y="3259443"/>
              <a:ext cx="1596448" cy="139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7BB5B3D-177C-67E8-DBF5-CC3DF56565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4324" y="3253938"/>
              <a:ext cx="1382827" cy="66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F361E8F9-C33D-1229-EFB9-7B2588F8586C}"/>
                </a:ext>
              </a:extLst>
            </p:cNvPr>
            <p:cNvSpPr/>
            <p:nvPr/>
          </p:nvSpPr>
          <p:spPr>
            <a:xfrm rot="5400000">
              <a:off x="5961071" y="3214929"/>
              <a:ext cx="91122" cy="78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5A09EB2-9091-3785-D566-E0E1946CD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1932" y="2847039"/>
              <a:ext cx="755684" cy="756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1A83E4-0E7A-1316-E4A9-C8D86313D3E8}"/>
                </a:ext>
              </a:extLst>
            </p:cNvPr>
            <p:cNvSpPr txBox="1"/>
            <p:nvPr/>
          </p:nvSpPr>
          <p:spPr>
            <a:xfrm>
              <a:off x="6536796" y="3647650"/>
              <a:ext cx="4459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WAS</a:t>
              </a:r>
              <a:endPara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EFB79F1-63DA-55A1-FF0A-2796DF603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9444" y="2875938"/>
              <a:ext cx="756000" cy="75600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19D3EAB-26D2-1B97-DE20-0A0374581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9444" y="5028959"/>
              <a:ext cx="756000" cy="75600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98F0C72-146D-DCFE-AA5A-64AEF5036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9881" y="1760326"/>
              <a:ext cx="756000" cy="756000"/>
            </a:xfrm>
            <a:prstGeom prst="rect">
              <a:avLst/>
            </a:prstGeom>
          </p:spPr>
        </p:pic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44B3246B-D55E-163E-65F7-D52B5319F2D6}"/>
                </a:ext>
              </a:extLst>
            </p:cNvPr>
            <p:cNvCxnSpPr>
              <a:cxnSpLocks/>
            </p:cNvCxnSpPr>
            <p:nvPr/>
          </p:nvCxnSpPr>
          <p:spPr>
            <a:xfrm>
              <a:off x="2517444" y="3953214"/>
              <a:ext cx="0" cy="98948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2D1D05-2D5F-B171-B39F-48D1B512ED06}"/>
                </a:ext>
              </a:extLst>
            </p:cNvPr>
            <p:cNvSpPr txBox="1"/>
            <p:nvPr/>
          </p:nvSpPr>
          <p:spPr>
            <a:xfrm>
              <a:off x="1838412" y="5920801"/>
              <a:ext cx="187102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Calibri" panose="020F0502020204030204" pitchFamily="34" charset="0"/>
                </a:rPr>
                <a:t>Build &amp; </a:t>
              </a:r>
              <a:r>
                <a:rPr lang="ko-KR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Calibri" panose="020F0502020204030204" pitchFamily="34" charset="0"/>
                </a:rPr>
                <a:t>자동화 테스트 수행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7D97FB0-28A6-F0B9-EAC8-4B2D4B2FF7DF}"/>
                </a:ext>
              </a:extLst>
            </p:cNvPr>
            <p:cNvSpPr/>
            <p:nvPr/>
          </p:nvSpPr>
          <p:spPr>
            <a:xfrm>
              <a:off x="3769518" y="2920780"/>
              <a:ext cx="839435" cy="25966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Push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731D090-10A4-B283-541C-68F3434F23E8}"/>
                </a:ext>
              </a:extLst>
            </p:cNvPr>
            <p:cNvSpPr/>
            <p:nvPr/>
          </p:nvSpPr>
          <p:spPr>
            <a:xfrm>
              <a:off x="2642404" y="4318127"/>
              <a:ext cx="974954" cy="25966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Pull Request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B43AB1-C7A0-F475-B73B-F186D3BFBB01}"/>
                </a:ext>
              </a:extLst>
            </p:cNvPr>
            <p:cNvSpPr txBox="1"/>
            <p:nvPr/>
          </p:nvSpPr>
          <p:spPr>
            <a:xfrm>
              <a:off x="2175042" y="3593789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Github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CD2535-F515-08D0-3C20-16B5D29265A4}"/>
                </a:ext>
              </a:extLst>
            </p:cNvPr>
            <p:cNvSpPr txBox="1"/>
            <p:nvPr/>
          </p:nvSpPr>
          <p:spPr>
            <a:xfrm>
              <a:off x="2893601" y="2589497"/>
              <a:ext cx="1266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Github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Actions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F17E106C-50BA-1BEE-CA9F-62ED050F7E75}"/>
                </a:ext>
              </a:extLst>
            </p:cNvPr>
            <p:cNvSpPr/>
            <p:nvPr/>
          </p:nvSpPr>
          <p:spPr>
            <a:xfrm>
              <a:off x="4284089" y="1943196"/>
              <a:ext cx="2654236" cy="6513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SCP</a:t>
              </a:r>
              <a:r>
                <a: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를 이용해 </a:t>
              </a:r>
              <a:r>
                <a:rPr lang="ko-KR" alt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빌드된</a:t>
              </a:r>
              <a:r>
                <a: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파일 전송</a:t>
              </a:r>
              <a:endPara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SSH</a:t>
              </a:r>
              <a:r>
                <a: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를 이용해 서버에 있는 스크립트 파일 실행 </a:t>
              </a:r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-&gt; </a:t>
              </a:r>
              <a:r>
                <a: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새로운 빌드 파일 재실행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774877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90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Trebuchet MS</vt:lpstr>
      <vt:lpstr>Wingdings 3</vt:lpstr>
      <vt:lpstr>패싯</vt:lpstr>
      <vt:lpstr>프로젝트 소개</vt:lpstr>
      <vt:lpstr>ERD</vt:lpstr>
      <vt:lpstr>테이블 정의서</vt:lpstr>
      <vt:lpstr>기능 정의서</vt:lpstr>
      <vt:lpstr>Infrastructure</vt:lpstr>
      <vt:lpstr>CI/CD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소개</dc:title>
  <dc:creator>jin hwan kang</dc:creator>
  <cp:lastModifiedBy>jin hwan kang</cp:lastModifiedBy>
  <cp:revision>1</cp:revision>
  <dcterms:created xsi:type="dcterms:W3CDTF">2023-11-30T19:04:08Z</dcterms:created>
  <dcterms:modified xsi:type="dcterms:W3CDTF">2023-11-30T19:33:39Z</dcterms:modified>
</cp:coreProperties>
</file>