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46" d="100"/>
          <a:sy n="46" d="100"/>
        </p:scale>
        <p:origin x="780" y="4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‹Nº›</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‹Nº›</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5/16/2020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5/16/2020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5/16/2020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5/16/2020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5/16/2020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‹Nº›</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Sandro Alcántara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Personalizado</PresentationFormat>
  <Paragraphs>55</Paragraphs>
  <Slides>6</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Usuario de Windows</cp:lastModifiedBy>
  <cp:revision>5</cp:revision>
  <dcterms:created xsi:type="dcterms:W3CDTF">2020-01-05T08:05:09Z</dcterms:created>
  <dcterms:modified xsi:type="dcterms:W3CDTF">2020-05-17T03:17:32Z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