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November 4,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019" y="1198166"/>
            <a:ext cx="5617959" cy="13299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Significant factors of movie Ratings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20" y="3492911"/>
            <a:ext cx="5617959" cy="28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4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importance for top features; no </a:t>
            </a:r>
            <a:r>
              <a:rPr lang="en-US" dirty="0" err="1" smtClean="0"/>
              <a:t>gridsearch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37" y="1665451"/>
            <a:ext cx="3280667" cy="50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1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6091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369" y="2540477"/>
            <a:ext cx="2997200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40477"/>
            <a:ext cx="3456708" cy="25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4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Can we know if a movie will be loved?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2"/>
            <a:ext cx="7772400" cy="399523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To find out, I extracted information from Wikipedia on:</a:t>
            </a:r>
          </a:p>
          <a:p>
            <a:r>
              <a:rPr lang="en-US" dirty="0" smtClean="0"/>
              <a:t>Actors</a:t>
            </a:r>
          </a:p>
          <a:p>
            <a:r>
              <a:rPr lang="en-US" dirty="0"/>
              <a:t>Box Office</a:t>
            </a:r>
          </a:p>
          <a:p>
            <a:r>
              <a:rPr lang="en-US" dirty="0"/>
              <a:t>Budget</a:t>
            </a:r>
          </a:p>
          <a:p>
            <a:r>
              <a:rPr lang="en-US" dirty="0" smtClean="0"/>
              <a:t>Composers</a:t>
            </a:r>
          </a:p>
          <a:p>
            <a:r>
              <a:rPr lang="en-US" dirty="0" smtClean="0"/>
              <a:t>Editors</a:t>
            </a:r>
          </a:p>
          <a:p>
            <a:r>
              <a:rPr lang="en-US" dirty="0" smtClean="0"/>
              <a:t>Producers</a:t>
            </a:r>
          </a:p>
          <a:p>
            <a:r>
              <a:rPr lang="en-US" dirty="0" smtClean="0"/>
              <a:t>Production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135" y="1600201"/>
            <a:ext cx="7931065" cy="3733800"/>
          </a:xfrm>
        </p:spPr>
        <p:txBody>
          <a:bodyPr/>
          <a:lstStyle/>
          <a:p>
            <a:r>
              <a:rPr lang="en-US" dirty="0" smtClean="0"/>
              <a:t>Proxy for Movie Popularity:</a:t>
            </a:r>
          </a:p>
          <a:p>
            <a:pPr lvl="1"/>
            <a:r>
              <a:rPr lang="en-US" dirty="0" smtClean="0"/>
              <a:t>Box Office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Proxy for Movie Potential:</a:t>
            </a:r>
          </a:p>
          <a:p>
            <a:pPr lvl="1"/>
            <a:r>
              <a:rPr lang="en-US" dirty="0" smtClean="0"/>
              <a:t>Potentials of Actors, Composers, </a:t>
            </a:r>
          </a:p>
          <a:p>
            <a:pPr marL="468630" lvl="1" indent="0">
              <a:buNone/>
            </a:pPr>
            <a:r>
              <a:rPr lang="en-US" dirty="0" smtClean="0"/>
              <a:t>	Editors, Producers, </a:t>
            </a:r>
          </a:p>
          <a:p>
            <a:pPr marL="468630" lvl="1" indent="0">
              <a:buNone/>
            </a:pPr>
            <a:r>
              <a:rPr lang="en-US" dirty="0" smtClean="0"/>
              <a:t>	Production Company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Budget?</a:t>
            </a:r>
          </a:p>
          <a:p>
            <a:pPr lvl="1"/>
            <a:r>
              <a:rPr lang="en-US" dirty="0" smtClean="0"/>
              <a:t>Not Useful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73" y="2172482"/>
            <a:ext cx="4576262" cy="39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7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175" y="1600201"/>
            <a:ext cx="8266439" cy="4150994"/>
          </a:xfrm>
        </p:spPr>
        <p:txBody>
          <a:bodyPr>
            <a:normAutofit/>
          </a:bodyPr>
          <a:lstStyle/>
          <a:p>
            <a:r>
              <a:rPr lang="en-US" dirty="0" smtClean="0"/>
              <a:t>For Box Office, used USD non</a:t>
            </a:r>
            <a:r>
              <a:rPr lang="en-US" dirty="0"/>
              <a:t>-null </a:t>
            </a:r>
            <a:r>
              <a:rPr lang="en-US" dirty="0" smtClean="0"/>
              <a:t>Values</a:t>
            </a:r>
          </a:p>
          <a:p>
            <a:endParaRPr lang="en-US" dirty="0" smtClean="0"/>
          </a:p>
          <a:p>
            <a:r>
              <a:rPr lang="en-US" dirty="0" smtClean="0"/>
              <a:t>For Actors, Composers, Editors, Producers, and Production Companies:</a:t>
            </a:r>
          </a:p>
          <a:p>
            <a:pPr lvl="1"/>
            <a:r>
              <a:rPr lang="en-US" dirty="0" smtClean="0"/>
              <a:t>Super: If in more than 2 movies (Binned)</a:t>
            </a:r>
          </a:p>
          <a:p>
            <a:pPr lvl="1"/>
            <a:r>
              <a:rPr lang="en-US" dirty="0" smtClean="0"/>
              <a:t>Mega: If in more than 3 movies (Binned)</a:t>
            </a:r>
          </a:p>
          <a:p>
            <a:pPr lvl="1"/>
            <a:r>
              <a:rPr lang="en-US" dirty="0" smtClean="0"/>
              <a:t>Ultra: If in more than 4 movies (Dummy)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761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Keanu Reeves is in 1 movie, so he doesn’t go into any column</a:t>
            </a:r>
            <a:endParaRPr lang="en-US" dirty="0"/>
          </a:p>
          <a:p>
            <a:r>
              <a:rPr lang="en-US" dirty="0" smtClean="0"/>
              <a:t>Clint </a:t>
            </a:r>
            <a:r>
              <a:rPr lang="en-US" dirty="0"/>
              <a:t>Eastwood is in Mega, so he gets a value of 1 for the Super and Mega columns</a:t>
            </a:r>
          </a:p>
          <a:p>
            <a:r>
              <a:rPr lang="en-US" dirty="0"/>
              <a:t>Hans Zimmer is in Ultra, so he is in Super and Mega and gets his own </a:t>
            </a:r>
            <a:r>
              <a:rPr lang="en-US" dirty="0" smtClean="0"/>
              <a:t>column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8340"/>
              </p:ext>
            </p:extLst>
          </p:nvPr>
        </p:nvGraphicFramePr>
        <p:xfrm>
          <a:off x="1524000" y="3576167"/>
          <a:ext cx="6335106" cy="2001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055851"/>
                <a:gridCol w="1055851"/>
                <a:gridCol w="1055851"/>
                <a:gridCol w="1055851"/>
                <a:gridCol w="1055851"/>
                <a:gridCol w="1055851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Super Actor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Mega Actor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Super Composer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Mega Composer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Hans Zimmer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Keanu Reeves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Clint Eastwood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Hans Zimmer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34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Used KNN, </a:t>
            </a:r>
            <a:r>
              <a:rPr lang="en-US" dirty="0" err="1" smtClean="0"/>
              <a:t>Logreg</a:t>
            </a:r>
            <a:r>
              <a:rPr lang="en-US" dirty="0" smtClean="0"/>
              <a:t>, and Trees to Categorize </a:t>
            </a:r>
            <a:r>
              <a:rPr lang="en-US" dirty="0" err="1" smtClean="0"/>
              <a:t>imdb</a:t>
            </a:r>
            <a:r>
              <a:rPr lang="en-US" dirty="0" smtClean="0"/>
              <a:t> rating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0" y="1645289"/>
            <a:ext cx="4261971" cy="38026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431" y="1645289"/>
            <a:ext cx="4261972" cy="38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Used KNN, </a:t>
            </a:r>
            <a:r>
              <a:rPr lang="en-US" dirty="0" err="1"/>
              <a:t>Logreg</a:t>
            </a:r>
            <a:r>
              <a:rPr lang="en-US" dirty="0"/>
              <a:t>, and Trees to Categorize </a:t>
            </a:r>
            <a:r>
              <a:rPr lang="en-US" dirty="0" err="1"/>
              <a:t>imdb</a:t>
            </a:r>
            <a:r>
              <a:rPr lang="en-US" dirty="0"/>
              <a:t> rating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07" y="1710516"/>
            <a:ext cx="4504610" cy="40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0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74638"/>
            <a:ext cx="798797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Top Model Confusion Matrices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84" y="2491127"/>
            <a:ext cx="2848404" cy="1879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24" y="2490536"/>
            <a:ext cx="2945762" cy="18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0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Importance with </a:t>
            </a:r>
            <a:r>
              <a:rPr lang="en-US" dirty="0" err="1" smtClean="0"/>
              <a:t>gridsearching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8"/>
            <a:ext cx="3409709" cy="5120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754" y="1417638"/>
            <a:ext cx="3828548" cy="51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9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358</TotalTime>
  <Words>237</Words>
  <Application>Microsoft Macintosh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 Pop</vt:lpstr>
      <vt:lpstr>Significant factors of movie Ratings</vt:lpstr>
      <vt:lpstr>Can we know if a movie will be loved?</vt:lpstr>
      <vt:lpstr>Feature thought Process</vt:lpstr>
      <vt:lpstr>Features</vt:lpstr>
      <vt:lpstr>For Example</vt:lpstr>
      <vt:lpstr>Used KNN, Logreg, and Trees to Categorize imdb rating</vt:lpstr>
      <vt:lpstr>Used KNN, Logreg, and Trees to Categorize imdb rating</vt:lpstr>
      <vt:lpstr>Top Model Confusion Matrices</vt:lpstr>
      <vt:lpstr>Feature Importance with gridsearching</vt:lpstr>
      <vt:lpstr>Feature importance for top features; no gridsearch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Significant factors in movie Ratings</dc:title>
  <dc:creator>Thomas Voreyer</dc:creator>
  <cp:lastModifiedBy>Thomas Voreyer</cp:lastModifiedBy>
  <cp:revision>68</cp:revision>
  <dcterms:created xsi:type="dcterms:W3CDTF">2016-11-04T13:21:22Z</dcterms:created>
  <dcterms:modified xsi:type="dcterms:W3CDTF">2016-11-04T19:19:54Z</dcterms:modified>
</cp:coreProperties>
</file>