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Subreddit Recommendation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Voreyer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project was to determine relevance of a news article to the stock market</a:t>
            </a:r>
          </a:p>
          <a:p>
            <a:r>
              <a:rPr lang="en-US" dirty="0" smtClean="0"/>
              <a:t>The project proved to be unachievable given my methodology</a:t>
            </a:r>
          </a:p>
          <a:p>
            <a:r>
              <a:rPr lang="en-US" dirty="0" smtClean="0"/>
              <a:t>Looked at the code written for </a:t>
            </a:r>
            <a:r>
              <a:rPr lang="en-US" dirty="0" err="1" smtClean="0"/>
              <a:t>webscraping</a:t>
            </a:r>
            <a:r>
              <a:rPr lang="en-US" dirty="0" smtClean="0"/>
              <a:t> and the data that was already compiled for ideas</a:t>
            </a:r>
          </a:p>
          <a:p>
            <a:r>
              <a:rPr lang="en-US" dirty="0" smtClean="0"/>
              <a:t>Decided that Reddit had a wealth of information, and that it would be smart to continue using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9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at the data and thought about identifying how users differ in preference and personality</a:t>
            </a:r>
          </a:p>
          <a:p>
            <a:r>
              <a:rPr lang="en-US" dirty="0" smtClean="0"/>
              <a:t>Determined that user personality could be inferred from </a:t>
            </a:r>
            <a:r>
              <a:rPr lang="en-US" smtClean="0"/>
              <a:t>subreddit personality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2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 (The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the project with the Top 100 posts of the past year for the Top 100 Subreddits</a:t>
            </a:r>
          </a:p>
          <a:p>
            <a:pPr lvl="1"/>
            <a:r>
              <a:rPr lang="en-US" dirty="0" smtClean="0"/>
              <a:t>Expanded this number to the top 250 Subreddits</a:t>
            </a:r>
          </a:p>
          <a:p>
            <a:r>
              <a:rPr lang="en-US" dirty="0" smtClean="0"/>
              <a:t>Information Gathered:</a:t>
            </a:r>
          </a:p>
          <a:p>
            <a:pPr lvl="1"/>
            <a:r>
              <a:rPr lang="en-US" dirty="0" smtClean="0"/>
              <a:t>Post Name</a:t>
            </a:r>
          </a:p>
          <a:p>
            <a:pPr lvl="1"/>
            <a:r>
              <a:rPr lang="en-US" dirty="0" smtClean="0"/>
              <a:t>Post Link Type (.com, .html, .</a:t>
            </a:r>
            <a:r>
              <a:rPr lang="en-US" dirty="0" err="1" smtClean="0"/>
              <a:t>png</a:t>
            </a:r>
            <a:r>
              <a:rPr lang="en-US" dirty="0" smtClean="0"/>
              <a:t>, .gif,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All associated comments</a:t>
            </a:r>
          </a:p>
          <a:p>
            <a:pPr lvl="1"/>
            <a:r>
              <a:rPr lang="is-IS" dirty="0" smtClean="0"/>
              <a:t>Post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2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8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32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11</TotalTime>
  <Words>152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Capital</vt:lpstr>
      <vt:lpstr>Subreddit Recommendation Engine</vt:lpstr>
      <vt:lpstr>Where to Begin</vt:lpstr>
      <vt:lpstr>The Project</vt:lpstr>
      <vt:lpstr>Initial Steps (The Data)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Subreddit Recommendation Engine</dc:title>
  <dc:creator>Thomas Voreyer</dc:creator>
  <cp:lastModifiedBy>Thomas Voreyer</cp:lastModifiedBy>
  <cp:revision>11</cp:revision>
  <dcterms:created xsi:type="dcterms:W3CDTF">2016-12-13T12:30:32Z</dcterms:created>
  <dcterms:modified xsi:type="dcterms:W3CDTF">2016-12-13T12:42:14Z</dcterms:modified>
</cp:coreProperties>
</file>