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EDA – S&amp;P 500 index predicted by </a:t>
            </a:r>
            <a:br>
              <a:rPr lang="en-US" sz="5000" dirty="0" smtClean="0"/>
            </a:br>
            <a:r>
              <a:rPr lang="en-US" sz="5000" dirty="0" smtClean="0"/>
              <a:t>Reddit Posts and commodity prices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 y : T h o m a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8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Cliché?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Perhaps</a:t>
            </a:r>
            <a:r>
              <a:rPr lang="is-IS" dirty="0" smtClean="0"/>
              <a:t>…</a:t>
            </a:r>
          </a:p>
          <a:p>
            <a:endParaRPr lang="is-IS" dirty="0" smtClean="0"/>
          </a:p>
          <a:p>
            <a:r>
              <a:rPr lang="is-IS" dirty="0" smtClean="0"/>
              <a:t>It’s been done by:</a:t>
            </a:r>
          </a:p>
          <a:p>
            <a:pPr marL="457200" indent="-457200">
              <a:buFont typeface="+mj-lt"/>
              <a:buAutoNum type="arabicPeriod"/>
            </a:pPr>
            <a:r>
              <a:rPr lang="is-IS" b="0" dirty="0" smtClean="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is-IS" b="0" dirty="0" smtClean="0"/>
              <a:t>Researchers</a:t>
            </a:r>
          </a:p>
          <a:p>
            <a:pPr marL="457200" indent="-457200">
              <a:buFont typeface="+mj-lt"/>
              <a:buAutoNum type="arabicPeriod"/>
            </a:pPr>
            <a:r>
              <a:rPr lang="is-IS" b="0" dirty="0" smtClean="0"/>
              <a:t>Kaggle</a:t>
            </a:r>
          </a:p>
          <a:p>
            <a:endParaRPr lang="is-IS" dirty="0" smtClean="0"/>
          </a:p>
          <a:p>
            <a:endParaRPr lang="is-IS" dirty="0"/>
          </a:p>
          <a:p>
            <a:r>
              <a:rPr lang="is-IS" dirty="0" smtClean="0"/>
              <a:t>But</a:t>
            </a:r>
            <a:r>
              <a:rPr lang="is-IS" dirty="0" smtClean="0"/>
              <a:t>, I’m going to do it better!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05" y="1524318"/>
            <a:ext cx="4629425" cy="31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2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41358" cy="4373563"/>
          </a:xfrm>
        </p:spPr>
        <p:txBody>
          <a:bodyPr/>
          <a:lstStyle/>
          <a:p>
            <a:r>
              <a:rPr lang="en-US" dirty="0" smtClean="0"/>
              <a:t>There is a lot free stuff out there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Can get gold prices, oil prices, and stock prices very easily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Can get a TON of data off of Reddit and the Fed website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Titles, comments, articles, post score, dates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7930"/>
            <a:ext cx="9003672" cy="32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98056" cy="4926791"/>
          </a:xfrm>
        </p:spPr>
        <p:txBody>
          <a:bodyPr>
            <a:normAutofit/>
          </a:bodyPr>
          <a:lstStyle/>
          <a:p>
            <a:r>
              <a:rPr lang="en-US" dirty="0" smtClean="0"/>
              <a:t>Use data of day ‘x’ to predict S&amp;P prices of day ‘</a:t>
            </a:r>
            <a:r>
              <a:rPr lang="en-US" dirty="0" err="1" smtClean="0"/>
              <a:t>x+t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The correct ‘t’ (days) is TBD</a:t>
            </a:r>
          </a:p>
          <a:p>
            <a:r>
              <a:rPr lang="en-US" dirty="0" smtClean="0"/>
              <a:t>Commodities: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Use moving average instead of day price to offset volatility</a:t>
            </a:r>
          </a:p>
          <a:p>
            <a:r>
              <a:rPr lang="en-US" dirty="0" smtClean="0"/>
              <a:t>Reddit and Fed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Fed has economic articles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Reddit has many articles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Eliminate non-sequiturs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Gauge relevance of article and comments by keywords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Correlate Fed and Reddit Articles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Create importance value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781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21902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Stock, commodity, and index prices are done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Reddit has been scraped and words have been vectorized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Keywords have been scraped and listed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02" y="1897188"/>
            <a:ext cx="2950614" cy="2208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41" y="4105696"/>
            <a:ext cx="3302895" cy="2615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966" y="4266716"/>
            <a:ext cx="3491128" cy="24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882" y="1008531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71" y="3209990"/>
            <a:ext cx="7257368" cy="29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</TotalTime>
  <Words>187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EDA – S&amp;P 500 index predicted by  Reddit Posts and commodity prices</vt:lpstr>
      <vt:lpstr>Cliché?</vt:lpstr>
      <vt:lpstr>Data Sources</vt:lpstr>
      <vt:lpstr>Methodology</vt:lpstr>
      <vt:lpstr>Current progress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Voreyer</dc:creator>
  <cp:lastModifiedBy>Thomas Voreyer</cp:lastModifiedBy>
  <cp:revision>63</cp:revision>
  <dcterms:created xsi:type="dcterms:W3CDTF">2016-11-18T14:33:36Z</dcterms:created>
  <dcterms:modified xsi:type="dcterms:W3CDTF">2016-11-18T18:27:18Z</dcterms:modified>
</cp:coreProperties>
</file>