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3" r:id="rId5"/>
    <p:sldId id="271" r:id="rId6"/>
    <p:sldId id="267" r:id="rId7"/>
    <p:sldId id="262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37" autoAdjust="0"/>
  </p:normalViewPr>
  <p:slideViewPr>
    <p:cSldViewPr snapToGrid="0" snapToObjects="1">
      <p:cViewPr varScale="1">
        <p:scale>
          <a:sx n="110" d="100"/>
          <a:sy n="110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Subreddit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24876"/>
            <a:ext cx="7342188" cy="1752600"/>
          </a:xfrm>
        </p:spPr>
        <p:txBody>
          <a:bodyPr/>
          <a:lstStyle/>
          <a:p>
            <a:r>
              <a:rPr lang="en-US" dirty="0" smtClean="0"/>
              <a:t>Thomas Voreyer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13" y="3629767"/>
            <a:ext cx="5810005" cy="26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Reddit </a:t>
            </a:r>
            <a:r>
              <a:rPr lang="en-US" dirty="0" smtClean="0"/>
              <a:t>has </a:t>
            </a:r>
            <a:r>
              <a:rPr lang="en-US" dirty="0"/>
              <a:t>a wealth of information, </a:t>
            </a:r>
            <a:r>
              <a:rPr lang="en-US" dirty="0" smtClean="0"/>
              <a:t>and I decided it </a:t>
            </a:r>
            <a:r>
              <a:rPr lang="en-US" dirty="0"/>
              <a:t>would be </a:t>
            </a:r>
            <a:r>
              <a:rPr lang="en-US" dirty="0" smtClean="0"/>
              <a:t>smart idea </a:t>
            </a:r>
            <a:r>
              <a:rPr lang="en-US" dirty="0"/>
              <a:t>to </a:t>
            </a:r>
            <a:r>
              <a:rPr lang="en-US" dirty="0" smtClean="0"/>
              <a:t>use it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smtClean="0"/>
              <a:t>looked at </a:t>
            </a:r>
            <a:r>
              <a:rPr lang="en-US" dirty="0" smtClean="0"/>
              <a:t>the possible </a:t>
            </a:r>
            <a:r>
              <a:rPr lang="en-US" dirty="0" smtClean="0"/>
              <a:t>data and thought about identifying how users differ in preference and personality</a:t>
            </a:r>
          </a:p>
          <a:p>
            <a:r>
              <a:rPr lang="en-US" dirty="0" smtClean="0"/>
              <a:t>From there, I determined that user personality could be inferred from subreddit personality</a:t>
            </a:r>
          </a:p>
          <a:p>
            <a:r>
              <a:rPr lang="en-US" dirty="0" smtClean="0"/>
              <a:t>So, I made it my primary objective to infer a subreddit 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the project with the Top 100 posts of the past year for the Top 100 Subreddits</a:t>
            </a:r>
          </a:p>
          <a:p>
            <a:pPr lvl="1">
              <a:buClrTx/>
            </a:pPr>
            <a:r>
              <a:rPr lang="en-US" dirty="0" smtClean="0"/>
              <a:t>Expanded this number to the top 250 Subreddits</a:t>
            </a:r>
          </a:p>
          <a:p>
            <a:pPr lvl="1">
              <a:buClrTx/>
            </a:pPr>
            <a:r>
              <a:rPr lang="en-US" dirty="0" smtClean="0"/>
              <a:t>(25,000 Posts)</a:t>
            </a:r>
          </a:p>
          <a:p>
            <a:r>
              <a:rPr lang="en-US" dirty="0" smtClean="0"/>
              <a:t>Information Gathered:</a:t>
            </a:r>
          </a:p>
          <a:p>
            <a:pPr lvl="1">
              <a:buClrTx/>
            </a:pPr>
            <a:r>
              <a:rPr lang="en-US" dirty="0" smtClean="0"/>
              <a:t>Post Name</a:t>
            </a:r>
          </a:p>
          <a:p>
            <a:pPr lvl="1">
              <a:buClrTx/>
            </a:pPr>
            <a:r>
              <a:rPr lang="en-US" dirty="0" smtClean="0"/>
              <a:t>Post Link Type (.com, .html, .</a:t>
            </a:r>
            <a:r>
              <a:rPr lang="en-US" dirty="0" err="1" smtClean="0"/>
              <a:t>png</a:t>
            </a:r>
            <a:r>
              <a:rPr lang="en-US" dirty="0" smtClean="0"/>
              <a:t>, .gif, </a:t>
            </a:r>
            <a:r>
              <a:rPr lang="is-IS" dirty="0" smtClean="0"/>
              <a:t>…)</a:t>
            </a:r>
          </a:p>
          <a:p>
            <a:pPr lvl="1">
              <a:buClrTx/>
            </a:pPr>
            <a:r>
              <a:rPr lang="is-IS" dirty="0" smtClean="0"/>
              <a:t>All associated comments</a:t>
            </a:r>
          </a:p>
          <a:p>
            <a:pPr lvl="1">
              <a:buClrTx/>
            </a:pPr>
            <a:r>
              <a:rPr lang="is-IS" dirty="0" smtClean="0"/>
              <a:t>Post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2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generated word lists corresponding to personality traits and ideologies</a:t>
            </a:r>
          </a:p>
          <a:p>
            <a:r>
              <a:rPr lang="en-US" dirty="0" smtClean="0"/>
              <a:t>I would go through the comments of each subreddit to determine which word lists were most present</a:t>
            </a:r>
          </a:p>
          <a:p>
            <a:r>
              <a:rPr lang="en-US" dirty="0" smtClean="0"/>
              <a:t>I would infer personality based upon the relative occurrences of these word lists</a:t>
            </a:r>
          </a:p>
          <a:p>
            <a:r>
              <a:rPr lang="en-US" dirty="0" smtClean="0"/>
              <a:t>I would also infer personality from what format the post was (com, gif, html, </a:t>
            </a:r>
            <a:r>
              <a:rPr lang="is-I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5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upon what subreddits a user likes, I can tell them what subreddits are a good match for them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3324964"/>
            <a:ext cx="6557818" cy="30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of the Predicted Groups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3184865"/>
            <a:ext cx="1956367" cy="3117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0112" y="1984538"/>
            <a:ext cx="452625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 can also create groupings of similar subreddits to ‘map out’ the different categories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699" y="1978922"/>
            <a:ext cx="1572684" cy="4323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25" y="3184866"/>
            <a:ext cx="1676206" cy="311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570597" cy="3931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now have a working recommendation engine, all thanks to data science</a:t>
            </a:r>
          </a:p>
          <a:p>
            <a:r>
              <a:rPr lang="en-US" dirty="0" smtClean="0"/>
              <a:t>It is important to remember though that data science isn’t just putting random things into a blender and getting out something amazing</a:t>
            </a:r>
          </a:p>
          <a:p>
            <a:r>
              <a:rPr lang="en-US" dirty="0" smtClean="0"/>
              <a:t>Data science is </a:t>
            </a:r>
          </a:p>
          <a:p>
            <a:pPr marL="808038" lvl="1" indent="-457200">
              <a:buClrTx/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en-US" dirty="0" smtClean="0"/>
              <a:t>ocused on understanding the data </a:t>
            </a:r>
          </a:p>
          <a:p>
            <a:pPr marL="808038" lvl="1" indent="-457200">
              <a:buClrTx/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 order create the appropriate model</a:t>
            </a:r>
          </a:p>
          <a:p>
            <a:pPr marL="808038" lvl="1" indent="-457200">
              <a:buClrTx/>
              <a:buFont typeface="+mj-lt"/>
              <a:buAutoNum type="arabicPeriod"/>
            </a:pPr>
            <a:r>
              <a:rPr lang="en-US" dirty="0" smtClean="0"/>
              <a:t>So we can</a:t>
            </a:r>
            <a:r>
              <a:rPr lang="en-US" dirty="0" smtClean="0"/>
              <a:t> create meaningful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3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262719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0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243</TotalTime>
  <Words>291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Subreddit Recommendation Engine</vt:lpstr>
      <vt:lpstr>The Project</vt:lpstr>
      <vt:lpstr>The Data</vt:lpstr>
      <vt:lpstr>Inferring Personality</vt:lpstr>
      <vt:lpstr>My Creation</vt:lpstr>
      <vt:lpstr>Some of the Predicted Groups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Recommendation Engine</dc:title>
  <dc:creator>Thomas Voreyer</dc:creator>
  <cp:lastModifiedBy>Thomas Voreyer</cp:lastModifiedBy>
  <cp:revision>85</cp:revision>
  <dcterms:created xsi:type="dcterms:W3CDTF">2016-12-13T12:30:32Z</dcterms:created>
  <dcterms:modified xsi:type="dcterms:W3CDTF">2016-12-13T16:36:17Z</dcterms:modified>
</cp:coreProperties>
</file>