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69CA-B92B-F808-18F2-B067E8AD1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2400" dirty="0"/>
              <a:t>Análisis de Limitaciones, Costos Adicionales, Ventajas y Desventajas del Proceso de Pruebas Propuesto para las 8 Semanas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430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Semana 1: Pruebas de Configuración General del Sitio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25439" cy="3699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Encontrar el mayor número de defectos en la configuración general del sitio.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Estrategia: Pruebas manuales exploratorias, de extremo a extremo y de robustez.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Identificación temprana de defectos críticos en la configuración.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Mejora de la estabilidad y funcionalidad del sistema.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Requiere tiempo y recursos humanos para pruebas manuales.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Posibles costos adicionales en herramientas y personal.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La exhaustividad puede depender de la habilidad del equipo.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de prueba.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Tiempo de los </a:t>
            </a:r>
            <a:r>
              <a:rPr lang="es-419" sz="1400" dirty="0" err="1"/>
              <a:t>testers</a:t>
            </a:r>
            <a:r>
              <a:rPr lang="es-419" sz="1400" dirty="0"/>
              <a:t>.</a:t>
            </a:r>
            <a:endParaRPr lang="es-CO" sz="1400" dirty="0"/>
          </a:p>
        </p:txBody>
      </p:sp>
      <p:pic>
        <p:nvPicPr>
          <p:cNvPr id="1026" name="Picture 2" descr="iPrisma - Inovação em Software">
            <a:extLst>
              <a:ext uri="{FF2B5EF4-FFF2-40B4-BE49-F238E27FC236}">
                <a16:creationId xmlns:a16="http://schemas.microsoft.com/office/drawing/2014/main" id="{A7ECAE49-5609-B1F1-0984-6C23EB29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2560315"/>
            <a:ext cx="4335611" cy="28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9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419" dirty="0"/>
            </a:br>
            <a:r>
              <a:rPr lang="es-419" dirty="0"/>
              <a:t>Semana 2: Auditoría de Accesibilidad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717317" cy="3699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Garantizar la accesibilidad para usuarios con discapacidades.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Estrategia: Utilizar herramientas como WAVE y AXE.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Cumplimiento de normativas legales.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Mejora de la experiencia de todos los usuarios.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Necesidad de conocimientos especializados en accesibilidad.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Puede no cubrir todos los aspectos de accesibilidad.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de accesibilidad.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Consultores en accesibilidad si es necesario.</a:t>
            </a:r>
            <a:endParaRPr lang="es-CO" sz="1400" dirty="0"/>
          </a:p>
        </p:txBody>
      </p:sp>
      <p:pic>
        <p:nvPicPr>
          <p:cNvPr id="2050" name="Picture 2" descr="¿Sabías que las auditorías en Prevención de Riesgos Laborales son ...">
            <a:extLst>
              <a:ext uri="{FF2B5EF4-FFF2-40B4-BE49-F238E27FC236}">
                <a16:creationId xmlns:a16="http://schemas.microsoft.com/office/drawing/2014/main" id="{9A4386D1-84EE-4C88-FB79-29DDDBBB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29" y="2253765"/>
            <a:ext cx="3974592" cy="29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Semana 3: Pruebas de Usabilidad y Funcionalidad en Dispositivos Móviles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97003" cy="3699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Garantizar la funcionalidad en varios modelos de smartphones y </a:t>
            </a:r>
            <a:r>
              <a:rPr lang="es-419" sz="1400" dirty="0" err="1"/>
              <a:t>tablets</a:t>
            </a:r>
            <a:r>
              <a:rPr lang="es-419" sz="1400" dirty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Estrategia: Utilizar </a:t>
            </a:r>
            <a:r>
              <a:rPr lang="es-419" sz="1400" dirty="0" err="1"/>
              <a:t>BrowserStack</a:t>
            </a:r>
            <a:r>
              <a:rPr lang="es-419" sz="1400" dirty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Asegura una experiencia consistente en dispositivos móviles.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Puede ser costoso y consume tiempo.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Limitación en el número de dispositivos físicos disponibles.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Licencias de </a:t>
            </a:r>
            <a:r>
              <a:rPr lang="es-419" sz="1400" dirty="0" err="1"/>
              <a:t>BrowserStack</a:t>
            </a:r>
            <a:r>
              <a:rPr lang="es-419" sz="1400" dirty="0"/>
              <a:t>.</a:t>
            </a:r>
            <a:endParaRPr lang="es-CO" sz="1400" dirty="0"/>
          </a:p>
        </p:txBody>
      </p:sp>
      <p:pic>
        <p:nvPicPr>
          <p:cNvPr id="3074" name="Picture 2" descr="Premium Photo | Creative web designer planning application and ...">
            <a:extLst>
              <a:ext uri="{FF2B5EF4-FFF2-40B4-BE49-F238E27FC236}">
                <a16:creationId xmlns:a16="http://schemas.microsoft.com/office/drawing/2014/main" id="{AAAECADF-BEB9-810E-1644-B1DF2E13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34" y="2495572"/>
            <a:ext cx="4217220" cy="23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2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Semana 4: Pruebas de Compatibilidad Cruzada en Navegadores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5263257" cy="4037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Garantizar una experiencia consistente en los principales navegadores.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Asegura que el sitio funcione para la mayoría de los usuarios.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Puede ser laborioso y requerir tiempo significativo.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Los cambios en navegadores pueden afectar las pruebas.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para pruebas de compatibilidad.</a:t>
            </a:r>
            <a:endParaRPr lang="es-CO" sz="1400" dirty="0"/>
          </a:p>
        </p:txBody>
      </p:sp>
      <p:pic>
        <p:nvPicPr>
          <p:cNvPr id="4098" name="Picture 2" descr="Cómo borrar el historial de nuestro navegador web – Linux-OS.net">
            <a:extLst>
              <a:ext uri="{FF2B5EF4-FFF2-40B4-BE49-F238E27FC236}">
                <a16:creationId xmlns:a16="http://schemas.microsoft.com/office/drawing/2014/main" id="{CFB1CF0C-7188-80FD-36BF-201157FE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76" y="2235200"/>
            <a:ext cx="4050178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419" dirty="0"/>
            </a:br>
            <a:r>
              <a:rPr lang="es-419" dirty="0"/>
              <a:t>Semana 5: Visual </a:t>
            </a:r>
            <a:r>
              <a:rPr lang="es-419" dirty="0" err="1"/>
              <a:t>Regression</a:t>
            </a:r>
            <a:r>
              <a:rPr lang="es-419" dirty="0"/>
              <a:t> </a:t>
            </a:r>
            <a:r>
              <a:rPr lang="es-419" dirty="0" err="1"/>
              <a:t>Testing</a:t>
            </a:r>
            <a:r>
              <a:rPr lang="es-419" dirty="0"/>
              <a:t> (VRT)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25439" cy="3699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Mantener la integridad visual del sitio tras actualizaciones.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Estrategia: Utilizar Resemble.js y </a:t>
            </a:r>
            <a:r>
              <a:rPr lang="es-419" sz="1400" dirty="0" err="1"/>
              <a:t>BackstopJS</a:t>
            </a:r>
            <a:r>
              <a:rPr lang="es-419" sz="1400" dirty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Identificación rápida de discrepancias visuales.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Automatización ahorra tiempo y aumenta la precisión.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Necesidad de configurar y mantener las herramientas.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Puede no detectar todos los problemas visuales.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de VRT.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Tiempo de configuración y mantenimiento.</a:t>
            </a:r>
            <a:endParaRPr lang="es-CO" sz="1400" dirty="0"/>
          </a:p>
        </p:txBody>
      </p:sp>
      <p:pic>
        <p:nvPicPr>
          <p:cNvPr id="5122" name="Picture 2" descr="Running large language models locally in Windows using ollama | by ...">
            <a:extLst>
              <a:ext uri="{FF2B5EF4-FFF2-40B4-BE49-F238E27FC236}">
                <a16:creationId xmlns:a16="http://schemas.microsoft.com/office/drawing/2014/main" id="{3B861721-A221-476A-6CA2-712167F7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787" y="2631503"/>
            <a:ext cx="4387067" cy="24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419" dirty="0"/>
            </a:br>
            <a:r>
              <a:rPr lang="es-419" dirty="0"/>
              <a:t>Semana 6: Pruebas de Estrés y de Carga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25439" cy="3699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Evaluar el rendimiento bajo condiciones extremas.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Asegura la estabilidad durante picos de tráfico.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Requiere un entorno de prueba robusto.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Los resultados pueden variar en producción.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de pruebas de carga.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Infraestructura adicional.</a:t>
            </a:r>
            <a:endParaRPr lang="es-CO" sz="1400" dirty="0"/>
          </a:p>
        </p:txBody>
      </p:sp>
      <p:pic>
        <p:nvPicPr>
          <p:cNvPr id="6146" name="Picture 2" descr="What Are Load Testing Types? - LoadView">
            <a:extLst>
              <a:ext uri="{FF2B5EF4-FFF2-40B4-BE49-F238E27FC236}">
                <a16:creationId xmlns:a16="http://schemas.microsoft.com/office/drawing/2014/main" id="{F87B64BA-69B6-BE48-48AA-B7B513C9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17" y="2212405"/>
            <a:ext cx="3407592" cy="243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6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F1D2D-45CE-4A75-247F-EA04909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419" dirty="0"/>
            </a:br>
            <a:r>
              <a:rPr lang="es-419" dirty="0"/>
              <a:t>Semana 7: Evaluación de Seguridad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774D-D7F3-F405-4FBA-A756B2F1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25439" cy="3699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Identificar y mitigar vulnerabilidades de seguridad.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Estrategia: Utilizar OWASP ZAP.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Fortalece la defensa del sistema.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Requiere conocimientos especializados en seguridad.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Puede no cubrir todas las posibles vulnerabilidades.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de seguridad.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Consultores en seguridad si es necesario.</a:t>
            </a:r>
            <a:endParaRPr lang="es-CO" sz="1400" dirty="0"/>
          </a:p>
        </p:txBody>
      </p:sp>
      <p:pic>
        <p:nvPicPr>
          <p:cNvPr id="7170" name="Picture 2" descr="PAUTAS DE SEGURIDAD - Mind Map">
            <a:extLst>
              <a:ext uri="{FF2B5EF4-FFF2-40B4-BE49-F238E27FC236}">
                <a16:creationId xmlns:a16="http://schemas.microsoft.com/office/drawing/2014/main" id="{1EEF2F31-92E2-C7C6-87C3-FB8E33C0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3" y="2346613"/>
            <a:ext cx="4350327" cy="24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88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0D60E-A84A-2EE2-0D17-BEB5292E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419" dirty="0"/>
            </a:br>
            <a:r>
              <a:rPr lang="es-419" dirty="0"/>
              <a:t>Semana 8: Pruebas de Rendimiento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1626BC5-FABD-2295-79EE-02598C6F39FE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6325439" cy="3699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Objetivo: Optimizar los tiempos de carga del sitio.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Estrategia: Utilizar Google </a:t>
            </a:r>
            <a:r>
              <a:rPr lang="es-419" sz="1400" dirty="0" err="1"/>
              <a:t>Lighthouse</a:t>
            </a:r>
            <a:r>
              <a:rPr lang="es-419" sz="1400" dirty="0"/>
              <a:t> y </a:t>
            </a:r>
            <a:r>
              <a:rPr lang="es-419" sz="1400" dirty="0" err="1"/>
              <a:t>JMeter</a:t>
            </a:r>
            <a:r>
              <a:rPr lang="es-419" sz="1400" dirty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Mejora la experiencia del usuario y el SEO.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Desventajas: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Requiere tiempo y ajustes continuos.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Limitaciones: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Los resultados pueden variar con el tráfico real.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Costos adicionales: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Herramientas de pruebas de rendimiento.</a:t>
            </a:r>
            <a:endParaRPr lang="es-CO" sz="1400" dirty="0"/>
          </a:p>
        </p:txBody>
      </p:sp>
      <p:pic>
        <p:nvPicPr>
          <p:cNvPr id="8194" name="Picture 2" descr="Pruebas de rendimiento (Performance Y Stress)">
            <a:extLst>
              <a:ext uri="{FF2B5EF4-FFF2-40B4-BE49-F238E27FC236}">
                <a16:creationId xmlns:a16="http://schemas.microsoft.com/office/drawing/2014/main" id="{206E87CF-A98A-C01C-F375-C6FEDB2E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501"/>
            <a:ext cx="4853469" cy="25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14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52</TotalTime>
  <Words>590</Words>
  <Application>Microsoft Office PowerPoint</Application>
  <PresentationFormat>Panorámica</PresentationFormat>
  <Paragraphs>110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Análisis de Limitaciones, Costos Adicionales, Ventajas y Desventajas del Proceso de Pruebas Propuesto para las 8 Semanas</vt:lpstr>
      <vt:lpstr>Semana 1: Pruebas de Configuración General del Sitio</vt:lpstr>
      <vt:lpstr> Semana 2: Auditoría de Accesibilidad</vt:lpstr>
      <vt:lpstr>Semana 3: Pruebas de Usabilidad y Funcionalidad en Dispositivos Móviles</vt:lpstr>
      <vt:lpstr>Semana 4: Pruebas de Compatibilidad Cruzada en Navegadores</vt:lpstr>
      <vt:lpstr> Semana 5: Visual Regression Testing (VRT)</vt:lpstr>
      <vt:lpstr> Semana 6: Pruebas de Estrés y de Carga</vt:lpstr>
      <vt:lpstr> Semana 7: Evaluación de Seguridad</vt:lpstr>
      <vt:lpstr> Semana 8: Pruebas de Rendimiento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Limitaciones, Costos Adicionales, Ventajas y Desventajas del Proceso de Pruebas Propuesto para las 8 Semanas</dc:title>
  <dc:creator>Jhorman Andres Galindo Polania</dc:creator>
  <cp:lastModifiedBy>Jhorman Andres Galindo Polania</cp:lastModifiedBy>
  <cp:revision>1</cp:revision>
  <dcterms:created xsi:type="dcterms:W3CDTF">2024-05-25T15:40:55Z</dcterms:created>
  <dcterms:modified xsi:type="dcterms:W3CDTF">2024-05-25T16:33:12Z</dcterms:modified>
</cp:coreProperties>
</file>