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8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E4D4-C843-4AB1-B692-F699C3C85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AA5E-419D-4107-8291-389FDA41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83" y="661566"/>
            <a:ext cx="10631384" cy="60301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051672" y="2148843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05114" y="2021885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-100</a:t>
            </a:r>
            <a:endParaRPr lang="en-US" sz="1050" b="1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449220" y="661565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2187" y="419219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</a:t>
            </a:r>
            <a:r>
              <a:rPr lang="en-US" sz="1050" b="1" dirty="0" smtClean="0"/>
              <a:t>0</a:t>
            </a:r>
            <a:endParaRPr lang="en-US" sz="105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16822" y="4119027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48705" y="487295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51672" y="244949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-200</a:t>
            </a:r>
            <a:endParaRPr lang="en-US" sz="1050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15667" y="485296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8634" y="242950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-120</a:t>
            </a:r>
            <a:endParaRPr lang="en-US" sz="1050" b="1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489011" y="612254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1978" y="369908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-10</a:t>
            </a:r>
            <a:endParaRPr lang="en-US" sz="105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248705" y="2579873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702147" y="2452915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-50</a:t>
            </a:r>
            <a:endParaRPr lang="en-US" sz="1050" b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647468" y="325927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50435" y="83581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-70</a:t>
            </a:r>
            <a:endParaRPr lang="en-US" sz="105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260058" y="2579873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713500" y="2452915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-50</a:t>
            </a:r>
            <a:endParaRPr lang="en-US" sz="105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32406" y="1705453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385848" y="1578495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-140</a:t>
            </a:r>
            <a:endParaRPr lang="en-US" sz="105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706675" y="5215685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60117" y="5088727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140</a:t>
            </a:r>
            <a:endParaRPr lang="en-US" sz="1050" b="1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8232116" y="408543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35083" y="166197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170</a:t>
            </a:r>
            <a:endParaRPr lang="en-US" sz="1050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879173" y="6713021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2615" y="6586063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140</a:t>
            </a:r>
            <a:endParaRPr lang="en-US" sz="105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382208" y="3139337"/>
            <a:ext cx="8464795" cy="2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835650" y="3012379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-20</a:t>
            </a:r>
            <a:endParaRPr lang="en-US" sz="1050" b="1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744003" y="360118"/>
            <a:ext cx="0" cy="603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46970" y="117772"/>
            <a:ext cx="686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230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031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685417"/>
            <a:ext cx="861180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37" y="1271265"/>
            <a:ext cx="735432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Cortes Soancatl (US), Salvador U</dc:creator>
  <cp:lastModifiedBy>Cortes Soancatl (US), Salvador U</cp:lastModifiedBy>
  <cp:revision>14</cp:revision>
  <dcterms:created xsi:type="dcterms:W3CDTF">2021-06-08T01:31:39Z</dcterms:created>
  <dcterms:modified xsi:type="dcterms:W3CDTF">2021-06-09T06:30:31Z</dcterms:modified>
</cp:coreProperties>
</file>