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6DE4-4E4A-47BE-923D-BB47B3CFC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E7CE8-98B0-4DAC-BDCA-C79D3392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A798-3D66-4A78-97BE-43C1A434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2E89-7BBB-4354-ABE7-D4AF7A8A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E6D6-64BF-49FA-8FF1-225D5D2F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9932-F379-4B83-B514-F3E64A20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3F7F-9831-4D08-8151-9E482FB4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9166-741E-4334-BDEB-2ECF1B1F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BDFD-B2BF-4ADE-8E55-B8692717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B00B-9B38-4FF2-AA2E-BA13B2F8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43AC7-FA21-4187-BC47-6EF52974E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1341F-521B-4096-9C4B-53613BD3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C253-B776-4C25-9449-32E09ED3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4469-2C36-4515-9E47-231B4E3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BABC-A5E7-4C7A-8997-B87C9913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91C3-F281-4E77-A519-7CA5209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C428-35E9-4A38-8583-391567E0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0C82-C963-4F61-9E7D-57F31FE6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E25-B098-48DF-976F-12DE73C5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BB18-100F-40B7-A5F2-1B5349B7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4E37-62A7-4594-8CAA-1E5330A4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954A9-20B3-47D5-A4BE-1735FA13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FC37-EBAE-4D85-B95C-A3FB0A31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617C-A3A6-43A3-8A41-D11D1402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50CB-B7DA-45F3-A735-B8828343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59D3-0FA4-4D1E-988F-8BADA69D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0C2-06A4-41CD-AEC8-97621C3E6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F6C3-4C66-4A18-ABE9-4B20A708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0F5C-FEA9-4CC3-BA44-1422BC81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4C64F-360D-4016-BF39-2A9ACE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7093-B7D2-4069-B6A7-E1A9F206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F4D-7838-4487-8CC1-C8A953E1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56014-4F2A-4A60-9718-FC25D010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FABF-E0AA-4E4E-AAF3-DC302EA2D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90C0A-4C6D-47B6-A5A7-12CC25E98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023B-C3EA-499D-B249-D0FAA0877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1127-4F98-4F4F-ACF0-189E7E24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11217-3BF8-4DFE-B341-78BFF3FE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C04C9-A48C-4CD6-A2BA-8443EF8B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7AAA-230B-48A0-A3B4-AB352D55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297A3-8689-4B0E-BC5D-91DB7CBC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15C36-591F-413A-BFDC-A9826E24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865AD-A6BA-4978-AD47-B30A0187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6AD-8060-4112-B6A4-C8471DF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D2206-BCC2-4F63-A16C-92589714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059A4-5B90-4ABF-A8C2-EFC94AC4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998-54DD-4E8F-9CBD-3F7E38F6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883B-68F1-41D4-98C6-3C4E1C75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A4F58-D58E-4883-B1C0-4AB36913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4F51-3278-4224-8CAE-59C2BFD9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358A-AC99-4AB6-AD52-7A98E6FC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A927-4A67-45D0-B122-B0C6C275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A1A1-E635-49E5-82AF-94555D08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C7730-ED00-4EBB-9AA3-F17E17F3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0651C-245C-444E-8ED0-203CDCEE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4EAE7-2754-49C9-8BCE-5D2E152F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5BBA2-1134-4FC4-8C1C-4D924DB2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5A58A-0E7A-416E-A2B2-25A582A6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A80B0-16AA-4897-B3F4-F190CFCE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EFCF-F254-42C2-AC31-506EBFD3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B778-8EA4-4A06-A42F-90AE195B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BA9F-0668-41FD-B903-9B22851CA39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F3F3-2B89-41F2-B96E-2D08A7469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97C2-A8BF-48DB-A022-3BF65C55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E27B-C8A9-4D50-9F5E-3FFFE30B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1C16-A96B-47F9-BFAA-4CC60752F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353" y="1122363"/>
            <a:ext cx="11103429" cy="2387600"/>
          </a:xfrm>
        </p:spPr>
        <p:txBody>
          <a:bodyPr>
            <a:normAutofit/>
          </a:bodyPr>
          <a:lstStyle/>
          <a:p>
            <a:r>
              <a:rPr lang="en-US" dirty="0"/>
              <a:t>Ninja Auto Detailing </a:t>
            </a:r>
            <a:br>
              <a:rPr lang="en-US" dirty="0"/>
            </a:br>
            <a:r>
              <a:rPr lang="en-US" dirty="0"/>
              <a:t>Phone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F5223-B7F6-4376-95C9-650A979AB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and Demonstration </a:t>
            </a:r>
          </a:p>
          <a:p>
            <a:r>
              <a:rPr lang="en-US" dirty="0"/>
              <a:t>EE 523: Mobile Applications For Sensing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18611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A39-715A-4B2F-AF68-9A6A1C93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C66B-EA50-461C-8E44-52B58D0A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App Requirements</a:t>
            </a:r>
          </a:p>
          <a:p>
            <a:r>
              <a:rPr lang="en-US" dirty="0"/>
              <a:t>App Architecture and Functional Diagram</a:t>
            </a:r>
          </a:p>
          <a:p>
            <a:r>
              <a:rPr lang="en-US" dirty="0"/>
              <a:t>App Demo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EDA3-6B9E-4BBD-A510-848FD3F2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7751-51D9-4C09-9E9B-FAF8A5D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EDA3-6B9E-4BBD-A510-848FD3F2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7751-51D9-4C09-9E9B-FAF8A5D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users/customer should have a option for login into account</a:t>
            </a:r>
          </a:p>
          <a:p>
            <a:r>
              <a:rPr lang="en-US" dirty="0"/>
              <a:t>New app user should have the function to create new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DD5F-46CE-4B08-8F90-D2E82814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C521-B962-4EEC-BA04-632DB677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9B013CA-283E-4908-BC8B-BE23A165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05294"/>
            <a:ext cx="3513617" cy="685800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3E24B9E-57F1-4B9F-8055-23F02964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35" y="-91440"/>
            <a:ext cx="3376362" cy="6858000"/>
          </a:xfrm>
          <a:prstGeom prst="rect">
            <a:avLst/>
          </a:prstGeom>
        </p:spPr>
      </p:pic>
      <p:pic>
        <p:nvPicPr>
          <p:cNvPr id="9" name="Picture 8" descr="A picture containing text, screenshot, screen, electronics&#10;&#10;Description automatically generated">
            <a:extLst>
              <a:ext uri="{FF2B5EF4-FFF2-40B4-BE49-F238E27FC236}">
                <a16:creationId xmlns:a16="http://schemas.microsoft.com/office/drawing/2014/main" id="{26760603-1D99-4BC1-9BAC-BAA4384C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417" y="0"/>
            <a:ext cx="3075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F6B8-AA99-4EC0-9774-50692806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CCE9-8B84-4F65-8C71-8C2EFC91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E23407-4D37-4226-A322-1B34E7E9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3377" cy="685800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96DFE4-23B6-435F-AFAE-78F801EE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7" y="0"/>
            <a:ext cx="3185753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1F98215-0EE2-45F2-97B4-0F8126761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30" y="0"/>
            <a:ext cx="3034098" cy="6858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16D17C4F-1C37-47C9-9F7F-99C3F9AB6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055" y="0"/>
            <a:ext cx="3080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C500-B6EA-4ADF-95E9-24F31F7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669C-E13F-4B72-819F-596A4F18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A825F745-D5CC-47F0-BD29-D34649FA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5222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EAC19C1-3114-4C2C-963E-7F7732C1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220" y="0"/>
            <a:ext cx="3113862" cy="6858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018A585-A06E-4FEB-A8BC-FA11529F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082" y="0"/>
            <a:ext cx="3087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7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Ninja Auto Detailing  Phone App</vt:lpstr>
      <vt:lpstr>Presentation Overview</vt:lpstr>
      <vt:lpstr>Project Introduction</vt:lpstr>
      <vt:lpstr>App Requirements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 Auto Detailing  Phone App</dc:title>
  <dc:creator>Salvador Cortes Soancatl</dc:creator>
  <cp:lastModifiedBy>Salvador Cortes Soancatl</cp:lastModifiedBy>
  <cp:revision>2</cp:revision>
  <dcterms:created xsi:type="dcterms:W3CDTF">2021-08-18T00:37:55Z</dcterms:created>
  <dcterms:modified xsi:type="dcterms:W3CDTF">2021-08-18T08:07:45Z</dcterms:modified>
</cp:coreProperties>
</file>