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
      <p:font typeface="Montserrat"/>
      <p:regular r:id="rId19"/>
      <p:bold r:id="rId20"/>
      <p:italic r:id="rId21"/>
      <p:boldItalic r:id="rId22"/>
    </p:embeddedFont>
    <p:embeddedFont>
      <p:font typeface="Lato"/>
      <p:regular r:id="rId23"/>
      <p:bold r:id="rId24"/>
      <p:italic r:id="rId25"/>
      <p:boldItalic r:id="rId26"/>
    </p:embeddedFont>
    <p:embeddedFont>
      <p:font typeface="Montserrat Ligh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MontserratLight-bold.fntdata"/><Relationship Id="rId27" Type="http://schemas.openxmlformats.org/officeDocument/2006/relationships/font" Target="fonts/Montserrat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Light-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ontserratLigh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19" Type="http://schemas.openxmlformats.org/officeDocument/2006/relationships/font" Target="fonts/Montserrat-regular.fntdata"/><Relationship Id="rId18" Type="http://schemas.openxmlformats.org/officeDocument/2006/relationships/font" Target="fonts/ProximaNova-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0c482b1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0c482b1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0c482b10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0c482b10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0c482b10d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0c482b10d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0c482b10d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10c482b10d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10c482b10d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10c482b10d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10c482b10d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10c482b10d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10c482b10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10c482b10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0c482b10d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0c482b10d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0c482b10d_0_1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10c482b10d_0_1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_1">
    <p:spTree>
      <p:nvGrpSpPr>
        <p:cNvPr id="55" name="Shape 55"/>
        <p:cNvGrpSpPr/>
        <p:nvPr/>
      </p:nvGrpSpPr>
      <p:grpSpPr>
        <a:xfrm>
          <a:off x="0" y="0"/>
          <a:ext cx="0" cy="0"/>
          <a:chOff x="0" y="0"/>
          <a:chExt cx="0" cy="0"/>
        </a:xfrm>
      </p:grpSpPr>
      <p:sp>
        <p:nvSpPr>
          <p:cNvPr id="56" name="Google Shape;56;p13"/>
          <p:cNvSpPr txBox="1"/>
          <p:nvPr>
            <p:ph type="title"/>
          </p:nvPr>
        </p:nvSpPr>
        <p:spPr>
          <a:xfrm>
            <a:off x="4707375" y="862375"/>
            <a:ext cx="3957000" cy="11211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00274C"/>
              </a:buClr>
              <a:buSzPts val="3500"/>
              <a:buFont typeface="Montserrat"/>
              <a:buNone/>
              <a:defRPr b="1" sz="3500">
                <a:solidFill>
                  <a:srgbClr val="00274C"/>
                </a:solidFill>
                <a:latin typeface="Montserrat"/>
                <a:ea typeface="Montserrat"/>
                <a:cs typeface="Montserrat"/>
                <a:sym typeface="Montserrat"/>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57" name="Google Shape;57;p13"/>
          <p:cNvSpPr txBox="1"/>
          <p:nvPr>
            <p:ph idx="1" type="subTitle"/>
          </p:nvPr>
        </p:nvSpPr>
        <p:spPr>
          <a:xfrm>
            <a:off x="5172075" y="2529075"/>
            <a:ext cx="3027600" cy="6945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00274C"/>
              </a:buClr>
              <a:buSzPts val="1600"/>
              <a:buFont typeface="Montserrat"/>
              <a:buNone/>
              <a:defRPr b="1" sz="1600">
                <a:solidFill>
                  <a:srgbClr val="00274C"/>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58" name="Google Shape;58;p13"/>
          <p:cNvCxnSpPr/>
          <p:nvPr/>
        </p:nvCxnSpPr>
        <p:spPr>
          <a:xfrm>
            <a:off x="2962275" y="3290575"/>
            <a:ext cx="3027600" cy="22200"/>
          </a:xfrm>
          <a:prstGeom prst="straightConnector1">
            <a:avLst/>
          </a:prstGeom>
          <a:noFill/>
          <a:ln cap="flat" cmpd="sng" w="28575">
            <a:solidFill>
              <a:srgbClr val="FFCB05"/>
            </a:solidFill>
            <a:prstDash val="solid"/>
            <a:round/>
            <a:headEnd len="med" w="med" type="none"/>
            <a:tailEnd len="med" w="med" type="none"/>
          </a:ln>
        </p:spPr>
      </p:cxnSp>
      <p:sp>
        <p:nvSpPr>
          <p:cNvPr id="59" name="Google Shape;59;p13"/>
          <p:cNvSpPr txBox="1"/>
          <p:nvPr>
            <p:ph idx="2" type="subTitle"/>
          </p:nvPr>
        </p:nvSpPr>
        <p:spPr>
          <a:xfrm>
            <a:off x="5172075" y="3379775"/>
            <a:ext cx="3027600" cy="6945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00274C"/>
              </a:buClr>
              <a:buSzPts val="1200"/>
              <a:buFont typeface="Montserrat"/>
              <a:buNone/>
              <a:defRPr b="1" sz="1200">
                <a:solidFill>
                  <a:srgbClr val="00274C"/>
                </a:solidFill>
                <a:latin typeface="Montserrat"/>
                <a:ea typeface="Montserrat"/>
                <a:cs typeface="Montserrat"/>
                <a:sym typeface="Montserrat"/>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14"/>
          <p:cNvSpPr/>
          <p:nvPr/>
        </p:nvSpPr>
        <p:spPr>
          <a:xfrm>
            <a:off x="0" y="0"/>
            <a:ext cx="9144000" cy="393600"/>
          </a:xfrm>
          <a:prstGeom prst="rect">
            <a:avLst/>
          </a:prstGeom>
          <a:solidFill>
            <a:srgbClr val="587AB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766700" y="0"/>
            <a:ext cx="1353623" cy="756231"/>
          </a:xfrm>
          <a:custGeom>
            <a:rect b="b" l="l" r="r" t="t"/>
            <a:pathLst>
              <a:path extrusionOk="0" h="5126990" w="6369991">
                <a:moveTo>
                  <a:pt x="3548051" y="0"/>
                </a:moveTo>
                <a:lnTo>
                  <a:pt x="0" y="0"/>
                </a:lnTo>
                <a:lnTo>
                  <a:pt x="2821940" y="2564130"/>
                </a:lnTo>
                <a:lnTo>
                  <a:pt x="0" y="5126990"/>
                </a:lnTo>
                <a:lnTo>
                  <a:pt x="3548051" y="5126990"/>
                </a:lnTo>
                <a:lnTo>
                  <a:pt x="6369991" y="2564130"/>
                </a:lnTo>
                <a:close/>
              </a:path>
            </a:pathLst>
          </a:custGeom>
          <a:solidFill>
            <a:srgbClr val="FFCB05"/>
          </a:solidFill>
          <a:ln>
            <a:noFill/>
          </a:ln>
        </p:spPr>
      </p:sp>
      <p:pic>
        <p:nvPicPr>
          <p:cNvPr id="63" name="Google Shape;63;p14"/>
          <p:cNvPicPr preferRelativeResize="0"/>
          <p:nvPr/>
        </p:nvPicPr>
        <p:blipFill rotWithShape="1">
          <a:blip r:embed="rId2">
            <a:alphaModFix/>
          </a:blip>
          <a:srcRect b="0" l="0" r="0" t="0"/>
          <a:stretch/>
        </p:blipFill>
        <p:spPr>
          <a:xfrm>
            <a:off x="714375" y="2211176"/>
            <a:ext cx="2466384" cy="2384568"/>
          </a:xfrm>
          <a:prstGeom prst="rect">
            <a:avLst/>
          </a:prstGeom>
          <a:noFill/>
          <a:ln>
            <a:noFill/>
          </a:ln>
        </p:spPr>
      </p:pic>
      <p:pic>
        <p:nvPicPr>
          <p:cNvPr id="64" name="Google Shape;64;p14"/>
          <p:cNvPicPr preferRelativeResize="0"/>
          <p:nvPr/>
        </p:nvPicPr>
        <p:blipFill rotWithShape="1">
          <a:blip r:embed="rId2">
            <a:alphaModFix/>
          </a:blip>
          <a:srcRect b="0" l="0" r="0" t="0"/>
          <a:stretch/>
        </p:blipFill>
        <p:spPr>
          <a:xfrm>
            <a:off x="3559353" y="2211176"/>
            <a:ext cx="2466384" cy="2384568"/>
          </a:xfrm>
          <a:prstGeom prst="rect">
            <a:avLst/>
          </a:prstGeom>
          <a:noFill/>
          <a:ln>
            <a:noFill/>
          </a:ln>
        </p:spPr>
      </p:pic>
      <p:pic>
        <p:nvPicPr>
          <p:cNvPr id="65" name="Google Shape;65;p14"/>
          <p:cNvPicPr preferRelativeResize="0"/>
          <p:nvPr/>
        </p:nvPicPr>
        <p:blipFill rotWithShape="1">
          <a:blip r:embed="rId2">
            <a:alphaModFix/>
          </a:blip>
          <a:srcRect b="0" l="0" r="0" t="0"/>
          <a:stretch/>
        </p:blipFill>
        <p:spPr>
          <a:xfrm>
            <a:off x="6277206" y="2211176"/>
            <a:ext cx="2466384" cy="2384568"/>
          </a:xfrm>
          <a:prstGeom prst="rect">
            <a:avLst/>
          </a:prstGeom>
          <a:noFill/>
          <a:ln>
            <a:noFill/>
          </a:ln>
        </p:spPr>
      </p:pic>
      <p:sp>
        <p:nvSpPr>
          <p:cNvPr id="66" name="Google Shape;66;p14"/>
          <p:cNvSpPr/>
          <p:nvPr/>
        </p:nvSpPr>
        <p:spPr>
          <a:xfrm>
            <a:off x="0" y="4891825"/>
            <a:ext cx="1549800" cy="144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 name="Google Shape;67;p14"/>
          <p:cNvPicPr preferRelativeResize="0"/>
          <p:nvPr/>
        </p:nvPicPr>
        <p:blipFill>
          <a:blip r:embed="rId3">
            <a:alphaModFix/>
          </a:blip>
          <a:stretch>
            <a:fillRect/>
          </a:stretch>
        </p:blipFill>
        <p:spPr>
          <a:xfrm>
            <a:off x="80200" y="4826903"/>
            <a:ext cx="1549800" cy="136372"/>
          </a:xfrm>
          <a:prstGeom prst="rect">
            <a:avLst/>
          </a:prstGeom>
          <a:noFill/>
          <a:ln>
            <a:noFill/>
          </a:ln>
        </p:spPr>
      </p:pic>
      <p:sp>
        <p:nvSpPr>
          <p:cNvPr id="68" name="Google Shape;68;p14"/>
          <p:cNvSpPr/>
          <p:nvPr/>
        </p:nvSpPr>
        <p:spPr>
          <a:xfrm>
            <a:off x="2383249" y="4816001"/>
            <a:ext cx="560773" cy="333254"/>
          </a:xfrm>
          <a:custGeom>
            <a:rect b="b" l="l" r="r" t="t"/>
            <a:pathLst>
              <a:path extrusionOk="0" h="5126990" w="6408833">
                <a:moveTo>
                  <a:pt x="3586893" y="0"/>
                </a:moveTo>
                <a:lnTo>
                  <a:pt x="0" y="0"/>
                </a:lnTo>
                <a:lnTo>
                  <a:pt x="2821940" y="2564130"/>
                </a:lnTo>
                <a:lnTo>
                  <a:pt x="0" y="5126990"/>
                </a:lnTo>
                <a:lnTo>
                  <a:pt x="3586893" y="5126990"/>
                </a:lnTo>
                <a:lnTo>
                  <a:pt x="6408833" y="2564130"/>
                </a:lnTo>
                <a:close/>
              </a:path>
            </a:pathLst>
          </a:custGeom>
          <a:solidFill>
            <a:srgbClr val="00274C"/>
          </a:solidFill>
          <a:ln>
            <a:noFill/>
          </a:ln>
        </p:spPr>
      </p:sp>
      <p:sp>
        <p:nvSpPr>
          <p:cNvPr id="69" name="Google Shape;69;p14"/>
          <p:cNvSpPr/>
          <p:nvPr/>
        </p:nvSpPr>
        <p:spPr>
          <a:xfrm>
            <a:off x="0" y="4815675"/>
            <a:ext cx="2707200" cy="333900"/>
          </a:xfrm>
          <a:prstGeom prst="rect">
            <a:avLst/>
          </a:prstGeom>
          <a:solidFill>
            <a:srgbClr val="002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txBox="1"/>
          <p:nvPr>
            <p:ph type="title"/>
          </p:nvPr>
        </p:nvSpPr>
        <p:spPr>
          <a:xfrm>
            <a:off x="382350" y="675800"/>
            <a:ext cx="8424600" cy="993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00274C"/>
              </a:buClr>
              <a:buSzPts val="4200"/>
              <a:buFont typeface="Montserrat"/>
              <a:buNone/>
              <a:defRPr b="1" sz="4200">
                <a:solidFill>
                  <a:srgbClr val="00274C"/>
                </a:solidFill>
                <a:latin typeface="Montserrat"/>
                <a:ea typeface="Montserrat"/>
                <a:cs typeface="Montserrat"/>
                <a:sym typeface="Montserrat"/>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71" name="Google Shape;71;p14"/>
          <p:cNvSpPr txBox="1"/>
          <p:nvPr>
            <p:ph idx="1" type="subTitle"/>
          </p:nvPr>
        </p:nvSpPr>
        <p:spPr>
          <a:xfrm>
            <a:off x="988350" y="2667425"/>
            <a:ext cx="2027100" cy="3339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FFFF"/>
              </a:buClr>
              <a:buSzPts val="1800"/>
              <a:buFont typeface="Montserrat"/>
              <a:buNone/>
              <a:defRPr b="1">
                <a:solidFill>
                  <a:srgbClr val="FFFFFF"/>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 name="Google Shape;72;p14"/>
          <p:cNvSpPr txBox="1"/>
          <p:nvPr>
            <p:ph idx="2" type="subTitle"/>
          </p:nvPr>
        </p:nvSpPr>
        <p:spPr>
          <a:xfrm>
            <a:off x="1061775" y="3232625"/>
            <a:ext cx="1698300" cy="7122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1800"/>
              <a:buFont typeface="Montserrat"/>
              <a:buNone/>
              <a:defRPr>
                <a:solidFill>
                  <a:schemeClr val="lt1"/>
                </a:solidFill>
                <a:latin typeface="Montserrat"/>
                <a:ea typeface="Montserrat"/>
                <a:cs typeface="Montserrat"/>
                <a:sym typeface="Montserrat"/>
              </a:defRPr>
            </a:lvl1pPr>
            <a:lvl2pPr lvl="1"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p:txBody>
      </p:sp>
      <p:sp>
        <p:nvSpPr>
          <p:cNvPr id="73" name="Google Shape;73;p14"/>
          <p:cNvSpPr txBox="1"/>
          <p:nvPr>
            <p:ph idx="3" type="subTitle"/>
          </p:nvPr>
        </p:nvSpPr>
        <p:spPr>
          <a:xfrm>
            <a:off x="3559338" y="2667425"/>
            <a:ext cx="2027100" cy="3339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FFFF"/>
              </a:buClr>
              <a:buSzPts val="1800"/>
              <a:buFont typeface="Montserrat"/>
              <a:buNone/>
              <a:defRPr b="1">
                <a:solidFill>
                  <a:srgbClr val="FFFFFF"/>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14"/>
          <p:cNvSpPr txBox="1"/>
          <p:nvPr>
            <p:ph idx="4" type="subTitle"/>
          </p:nvPr>
        </p:nvSpPr>
        <p:spPr>
          <a:xfrm>
            <a:off x="3632763" y="3232625"/>
            <a:ext cx="1698300" cy="7122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1800"/>
              <a:buFont typeface="Montserrat"/>
              <a:buNone/>
              <a:defRPr>
                <a:solidFill>
                  <a:schemeClr val="lt1"/>
                </a:solidFill>
                <a:latin typeface="Montserrat"/>
                <a:ea typeface="Montserrat"/>
                <a:cs typeface="Montserrat"/>
                <a:sym typeface="Montserrat"/>
              </a:defRPr>
            </a:lvl1pPr>
            <a:lvl2pPr lvl="1"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p:txBody>
      </p:sp>
      <p:sp>
        <p:nvSpPr>
          <p:cNvPr id="75" name="Google Shape;75;p14"/>
          <p:cNvSpPr txBox="1"/>
          <p:nvPr>
            <p:ph idx="5" type="subTitle"/>
          </p:nvPr>
        </p:nvSpPr>
        <p:spPr>
          <a:xfrm>
            <a:off x="6203775" y="2667425"/>
            <a:ext cx="2027100" cy="3339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FFFF"/>
              </a:buClr>
              <a:buSzPts val="1800"/>
              <a:buFont typeface="Montserrat"/>
              <a:buNone/>
              <a:defRPr b="1">
                <a:solidFill>
                  <a:srgbClr val="FFFFFF"/>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4"/>
          <p:cNvSpPr txBox="1"/>
          <p:nvPr>
            <p:ph idx="6" type="subTitle"/>
          </p:nvPr>
        </p:nvSpPr>
        <p:spPr>
          <a:xfrm>
            <a:off x="6277200" y="3232625"/>
            <a:ext cx="1698300" cy="7122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1800"/>
              <a:buFont typeface="Montserrat"/>
              <a:buNone/>
              <a:defRPr>
                <a:solidFill>
                  <a:schemeClr val="lt1"/>
                </a:solidFill>
                <a:latin typeface="Montserrat"/>
                <a:ea typeface="Montserrat"/>
                <a:cs typeface="Montserrat"/>
                <a:sym typeface="Montserrat"/>
              </a:defRPr>
            </a:lvl1pPr>
            <a:lvl2pPr lvl="1"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obj">
  <p:cSld name="OBJECT">
    <p:spTree>
      <p:nvGrpSpPr>
        <p:cNvPr id="77" name="Shape 77"/>
        <p:cNvGrpSpPr/>
        <p:nvPr/>
      </p:nvGrpSpPr>
      <p:grpSpPr>
        <a:xfrm>
          <a:off x="0" y="0"/>
          <a:ext cx="0" cy="0"/>
          <a:chOff x="0" y="0"/>
          <a:chExt cx="0" cy="0"/>
        </a:xfrm>
      </p:grpSpPr>
      <p:pic>
        <p:nvPicPr>
          <p:cNvPr id="78" name="Google Shape;78;p15"/>
          <p:cNvPicPr preferRelativeResize="0"/>
          <p:nvPr/>
        </p:nvPicPr>
        <p:blipFill rotWithShape="1">
          <a:blip r:embed="rId2">
            <a:alphaModFix/>
          </a:blip>
          <a:srcRect b="0" l="0" r="0" t="0"/>
          <a:stretch/>
        </p:blipFill>
        <p:spPr>
          <a:xfrm rot="5400000">
            <a:off x="-1517724" y="1714849"/>
            <a:ext cx="4953173" cy="1971024"/>
          </a:xfrm>
          <a:prstGeom prst="rect">
            <a:avLst/>
          </a:prstGeom>
          <a:noFill/>
          <a:ln>
            <a:noFill/>
          </a:ln>
        </p:spPr>
      </p:pic>
      <p:sp>
        <p:nvSpPr>
          <p:cNvPr id="79" name="Google Shape;79;p15"/>
          <p:cNvSpPr txBox="1"/>
          <p:nvPr/>
        </p:nvSpPr>
        <p:spPr>
          <a:xfrm>
            <a:off x="88025" y="871825"/>
            <a:ext cx="1785600" cy="667800"/>
          </a:xfrm>
          <a:prstGeom prst="rect">
            <a:avLst/>
          </a:prstGeom>
          <a:noFill/>
          <a:ln>
            <a:noFill/>
          </a:ln>
        </p:spPr>
        <p:txBody>
          <a:bodyPr anchorCtr="0" anchor="t" bIns="0" lIns="0" spcFirstLastPara="1" rIns="0" wrap="square" tIns="0">
            <a:noAutofit/>
          </a:bodyPr>
          <a:lstStyle/>
          <a:p>
            <a:pPr indent="0" lvl="0" marL="0" marR="0" rtl="0" algn="ctr">
              <a:lnSpc>
                <a:spcPct val="97004"/>
              </a:lnSpc>
              <a:spcBef>
                <a:spcPts val="0"/>
              </a:spcBef>
              <a:spcAft>
                <a:spcPts val="0"/>
              </a:spcAft>
              <a:buNone/>
            </a:pPr>
            <a:r>
              <a:rPr b="1" lang="en" sz="2100">
                <a:solidFill>
                  <a:srgbClr val="FFFFFF"/>
                </a:solidFill>
              </a:rPr>
              <a:t>PROBLEM</a:t>
            </a:r>
            <a:endParaRPr b="1" sz="2100">
              <a:solidFill>
                <a:srgbClr val="FFFFFF"/>
              </a:solidFill>
            </a:endParaRPr>
          </a:p>
          <a:p>
            <a:pPr indent="0" lvl="0" marL="0" marR="0" rtl="0" algn="ctr">
              <a:lnSpc>
                <a:spcPct val="97004"/>
              </a:lnSpc>
              <a:spcBef>
                <a:spcPts val="0"/>
              </a:spcBef>
              <a:spcAft>
                <a:spcPts val="0"/>
              </a:spcAft>
              <a:buNone/>
            </a:pPr>
            <a:r>
              <a:rPr b="1" lang="en" sz="2100">
                <a:solidFill>
                  <a:srgbClr val="FFFFFF"/>
                </a:solidFill>
              </a:rPr>
              <a:t>STATEMENT </a:t>
            </a:r>
            <a:endParaRPr b="1" sz="2900">
              <a:solidFill>
                <a:srgbClr val="FFFFFF"/>
              </a:solidFill>
            </a:endParaRPr>
          </a:p>
        </p:txBody>
      </p:sp>
      <p:sp>
        <p:nvSpPr>
          <p:cNvPr id="80" name="Google Shape;80;p15"/>
          <p:cNvSpPr txBox="1"/>
          <p:nvPr/>
        </p:nvSpPr>
        <p:spPr>
          <a:xfrm>
            <a:off x="383977" y="3704585"/>
            <a:ext cx="1089900" cy="667800"/>
          </a:xfrm>
          <a:prstGeom prst="rect">
            <a:avLst/>
          </a:prstGeom>
          <a:noFill/>
          <a:ln>
            <a:noFill/>
          </a:ln>
        </p:spPr>
        <p:txBody>
          <a:bodyPr anchorCtr="0" anchor="t" bIns="0" lIns="0" spcFirstLastPara="1" rIns="0" wrap="square" tIns="0">
            <a:noAutofit/>
          </a:bodyPr>
          <a:lstStyle/>
          <a:p>
            <a:pPr indent="0" lvl="0" marL="0" marR="0" rtl="0" algn="l">
              <a:lnSpc>
                <a:spcPct val="97004"/>
              </a:lnSpc>
              <a:spcBef>
                <a:spcPts val="0"/>
              </a:spcBef>
              <a:spcAft>
                <a:spcPts val="0"/>
              </a:spcAft>
              <a:buNone/>
            </a:pPr>
            <a:r>
              <a:t/>
            </a:r>
            <a:endParaRPr sz="1200">
              <a:solidFill>
                <a:srgbClr val="FFFFFF"/>
              </a:solidFill>
            </a:endParaRPr>
          </a:p>
        </p:txBody>
      </p:sp>
      <p:sp>
        <p:nvSpPr>
          <p:cNvPr id="81" name="Google Shape;81;p15"/>
          <p:cNvSpPr txBox="1"/>
          <p:nvPr/>
        </p:nvSpPr>
        <p:spPr>
          <a:xfrm>
            <a:off x="2169914" y="900071"/>
            <a:ext cx="5733000" cy="189600"/>
          </a:xfrm>
          <a:prstGeom prst="rect">
            <a:avLst/>
          </a:prstGeom>
          <a:noFill/>
          <a:ln>
            <a:noFill/>
          </a:ln>
        </p:spPr>
        <p:txBody>
          <a:bodyPr anchorCtr="0" anchor="t" bIns="0" lIns="0" spcFirstLastPara="1" rIns="0" wrap="square" tIns="0">
            <a:noAutofit/>
          </a:bodyPr>
          <a:lstStyle/>
          <a:p>
            <a:pPr indent="0" lvl="0" marL="0" marR="0" rtl="0" algn="l">
              <a:lnSpc>
                <a:spcPct val="150093"/>
              </a:lnSpc>
              <a:spcBef>
                <a:spcPts val="0"/>
              </a:spcBef>
              <a:spcAft>
                <a:spcPts val="0"/>
              </a:spcAft>
              <a:buNone/>
            </a:pPr>
            <a:r>
              <a:rPr lang="en" sz="1400">
                <a:solidFill>
                  <a:srgbClr val="FFFFFF"/>
                </a:solidFill>
                <a:latin typeface="Montserrat Light"/>
                <a:ea typeface="Montserrat Light"/>
                <a:cs typeface="Montserrat Light"/>
                <a:sym typeface="Montserrat Light"/>
              </a:rPr>
              <a:t>Icebreaker to surface ideas about Lean</a:t>
            </a:r>
            <a:endParaRPr sz="1200"/>
          </a:p>
        </p:txBody>
      </p:sp>
      <p:sp>
        <p:nvSpPr>
          <p:cNvPr id="82" name="Google Shape;82;p15"/>
          <p:cNvSpPr/>
          <p:nvPr/>
        </p:nvSpPr>
        <p:spPr>
          <a:xfrm>
            <a:off x="0" y="-55200"/>
            <a:ext cx="9178500" cy="448800"/>
          </a:xfrm>
          <a:prstGeom prst="rect">
            <a:avLst/>
          </a:prstGeom>
          <a:solidFill>
            <a:srgbClr val="587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582725" y="-55200"/>
            <a:ext cx="1273998" cy="820318"/>
          </a:xfrm>
          <a:custGeom>
            <a:rect b="b" l="l" r="r" t="t"/>
            <a:pathLst>
              <a:path extrusionOk="0" h="5126990" w="6369991">
                <a:moveTo>
                  <a:pt x="3548051" y="0"/>
                </a:moveTo>
                <a:lnTo>
                  <a:pt x="0" y="0"/>
                </a:lnTo>
                <a:lnTo>
                  <a:pt x="2821940" y="2564130"/>
                </a:lnTo>
                <a:lnTo>
                  <a:pt x="0" y="5126990"/>
                </a:lnTo>
                <a:lnTo>
                  <a:pt x="3548051" y="5126990"/>
                </a:lnTo>
                <a:lnTo>
                  <a:pt x="6369991" y="2564130"/>
                </a:lnTo>
                <a:close/>
              </a:path>
            </a:pathLst>
          </a:custGeom>
          <a:solidFill>
            <a:srgbClr val="FFCB05"/>
          </a:solidFill>
          <a:ln>
            <a:noFill/>
          </a:ln>
        </p:spPr>
      </p:sp>
      <p:sp>
        <p:nvSpPr>
          <p:cNvPr id="84" name="Google Shape;84;p15"/>
          <p:cNvSpPr/>
          <p:nvPr/>
        </p:nvSpPr>
        <p:spPr>
          <a:xfrm>
            <a:off x="2934580" y="997445"/>
            <a:ext cx="4566294" cy="3332543"/>
          </a:xfrm>
          <a:custGeom>
            <a:rect b="b" l="l" r="r" t="t"/>
            <a:pathLst>
              <a:path extrusionOk="0" h="5126990" w="6408833">
                <a:moveTo>
                  <a:pt x="3586893" y="0"/>
                </a:moveTo>
                <a:lnTo>
                  <a:pt x="0" y="0"/>
                </a:lnTo>
                <a:lnTo>
                  <a:pt x="2821940" y="2564130"/>
                </a:lnTo>
                <a:lnTo>
                  <a:pt x="0" y="5126990"/>
                </a:lnTo>
                <a:lnTo>
                  <a:pt x="3586893" y="5126990"/>
                </a:lnTo>
                <a:lnTo>
                  <a:pt x="6408833" y="2564130"/>
                </a:lnTo>
                <a:close/>
              </a:path>
            </a:pathLst>
          </a:custGeom>
          <a:solidFill>
            <a:srgbClr val="FFCB05">
              <a:alpha val="19100"/>
            </a:srgbClr>
          </a:solidFill>
          <a:ln>
            <a:noFill/>
          </a:ln>
        </p:spPr>
      </p:sp>
      <p:sp>
        <p:nvSpPr>
          <p:cNvPr id="85" name="Google Shape;85;p15"/>
          <p:cNvSpPr/>
          <p:nvPr/>
        </p:nvSpPr>
        <p:spPr>
          <a:xfrm>
            <a:off x="7500878" y="2682400"/>
            <a:ext cx="844024" cy="730596"/>
          </a:xfrm>
          <a:custGeom>
            <a:rect b="b" l="l" r="r" t="t"/>
            <a:pathLst>
              <a:path extrusionOk="0" h="5126990" w="6369991">
                <a:moveTo>
                  <a:pt x="3548051" y="0"/>
                </a:moveTo>
                <a:lnTo>
                  <a:pt x="0" y="0"/>
                </a:lnTo>
                <a:lnTo>
                  <a:pt x="2821940" y="2564130"/>
                </a:lnTo>
                <a:lnTo>
                  <a:pt x="0" y="5126990"/>
                </a:lnTo>
                <a:lnTo>
                  <a:pt x="3548051" y="5126990"/>
                </a:lnTo>
                <a:lnTo>
                  <a:pt x="6369991" y="2564130"/>
                </a:lnTo>
                <a:close/>
              </a:path>
            </a:pathLst>
          </a:custGeom>
          <a:solidFill>
            <a:srgbClr val="00274C">
              <a:alpha val="18540"/>
            </a:srgbClr>
          </a:solidFill>
          <a:ln>
            <a:noFill/>
          </a:ln>
        </p:spPr>
      </p:sp>
      <p:sp>
        <p:nvSpPr>
          <p:cNvPr id="86" name="Google Shape;86;p15"/>
          <p:cNvSpPr txBox="1"/>
          <p:nvPr>
            <p:ph idx="1" type="body"/>
          </p:nvPr>
        </p:nvSpPr>
        <p:spPr>
          <a:xfrm>
            <a:off x="2018150" y="828150"/>
            <a:ext cx="6873300" cy="3182400"/>
          </a:xfrm>
          <a:prstGeom prst="rect">
            <a:avLst/>
          </a:prstGeom>
          <a:noFill/>
          <a:ln>
            <a:noFill/>
          </a:ln>
        </p:spPr>
        <p:txBody>
          <a:bodyPr anchorCtr="0" anchor="t" bIns="40475" lIns="80950" spcFirstLastPara="1" rIns="80950" wrap="square" tIns="40475">
            <a:normAutofit/>
          </a:bodyPr>
          <a:lstStyle>
            <a:lvl1pPr indent="-368300" lvl="0" marL="457200" rtl="0" algn="l">
              <a:spcBef>
                <a:spcPts val="500"/>
              </a:spcBef>
              <a:spcAft>
                <a:spcPts val="0"/>
              </a:spcAft>
              <a:buClr>
                <a:srgbClr val="00274C"/>
              </a:buClr>
              <a:buSzPts val="2200"/>
              <a:buFont typeface="Lato"/>
              <a:buChar char="●"/>
              <a:defRPr sz="2200">
                <a:solidFill>
                  <a:srgbClr val="00274C"/>
                </a:solidFill>
                <a:latin typeface="Lato"/>
                <a:ea typeface="Lato"/>
                <a:cs typeface="Lato"/>
                <a:sym typeface="Lato"/>
              </a:defRPr>
            </a:lvl1pPr>
            <a:lvl2pPr indent="-342900" lvl="1" marL="914400" rtl="0" algn="l">
              <a:spcBef>
                <a:spcPts val="1200"/>
              </a:spcBef>
              <a:spcAft>
                <a:spcPts val="0"/>
              </a:spcAft>
              <a:buClr>
                <a:srgbClr val="00274C"/>
              </a:buClr>
              <a:buSzPts val="1800"/>
              <a:buFont typeface="Lato"/>
              <a:buChar char="○"/>
              <a:defRPr sz="1800">
                <a:solidFill>
                  <a:srgbClr val="00274C"/>
                </a:solidFill>
                <a:latin typeface="Lato"/>
                <a:ea typeface="Lato"/>
                <a:cs typeface="Lato"/>
                <a:sym typeface="Lato"/>
              </a:defRPr>
            </a:lvl2pPr>
            <a:lvl3pPr indent="-323850" lvl="2" marL="1371600" rtl="0" algn="l">
              <a:spcBef>
                <a:spcPts val="1200"/>
              </a:spcBef>
              <a:spcAft>
                <a:spcPts val="0"/>
              </a:spcAft>
              <a:buClr>
                <a:srgbClr val="00274C"/>
              </a:buClr>
              <a:buSzPts val="1500"/>
              <a:buFont typeface="Lato"/>
              <a:buChar char="■"/>
              <a:defRPr sz="1500">
                <a:solidFill>
                  <a:srgbClr val="00274C"/>
                </a:solidFill>
                <a:latin typeface="Lato"/>
                <a:ea typeface="Lato"/>
                <a:cs typeface="Lato"/>
                <a:sym typeface="Lato"/>
              </a:defRPr>
            </a:lvl3pPr>
            <a:lvl4pPr indent="-311150" lvl="3" marL="1828800" rtl="0" algn="l">
              <a:spcBef>
                <a:spcPts val="1200"/>
              </a:spcBef>
              <a:spcAft>
                <a:spcPts val="0"/>
              </a:spcAft>
              <a:buClr>
                <a:srgbClr val="00274C"/>
              </a:buClr>
              <a:buSzPts val="1300"/>
              <a:buFont typeface="Lato"/>
              <a:buChar char="●"/>
              <a:defRPr sz="1300">
                <a:solidFill>
                  <a:srgbClr val="00274C"/>
                </a:solidFill>
                <a:latin typeface="Lato"/>
                <a:ea typeface="Lato"/>
                <a:cs typeface="Lato"/>
                <a:sym typeface="Lato"/>
              </a:defRPr>
            </a:lvl4pPr>
            <a:lvl5pPr indent="-311150" lvl="4" marL="2286000" rtl="0" algn="l">
              <a:spcBef>
                <a:spcPts val="1200"/>
              </a:spcBef>
              <a:spcAft>
                <a:spcPts val="0"/>
              </a:spcAft>
              <a:buClr>
                <a:srgbClr val="00274C"/>
              </a:buClr>
              <a:buSzPts val="1300"/>
              <a:buFont typeface="Lato"/>
              <a:buChar char="○"/>
              <a:defRPr sz="1300">
                <a:solidFill>
                  <a:srgbClr val="00274C"/>
                </a:solidFill>
                <a:latin typeface="Lato"/>
                <a:ea typeface="Lato"/>
                <a:cs typeface="Lato"/>
                <a:sym typeface="Lato"/>
              </a:defRPr>
            </a:lvl5pPr>
            <a:lvl6pPr indent="-311150" lvl="5" marL="2743200" rtl="0" algn="l">
              <a:spcBef>
                <a:spcPts val="1200"/>
              </a:spcBef>
              <a:spcAft>
                <a:spcPts val="0"/>
              </a:spcAft>
              <a:buClr>
                <a:srgbClr val="00274C"/>
              </a:buClr>
              <a:buSzPts val="1300"/>
              <a:buFont typeface="Lato"/>
              <a:buChar char="■"/>
              <a:defRPr sz="1300">
                <a:solidFill>
                  <a:srgbClr val="00274C"/>
                </a:solidFill>
                <a:latin typeface="Lato"/>
                <a:ea typeface="Lato"/>
                <a:cs typeface="Lato"/>
                <a:sym typeface="Lato"/>
              </a:defRPr>
            </a:lvl6pPr>
            <a:lvl7pPr indent="-311150" lvl="6" marL="3200400" rtl="0" algn="l">
              <a:spcBef>
                <a:spcPts val="1200"/>
              </a:spcBef>
              <a:spcAft>
                <a:spcPts val="0"/>
              </a:spcAft>
              <a:buClr>
                <a:srgbClr val="00274C"/>
              </a:buClr>
              <a:buSzPts val="1300"/>
              <a:buFont typeface="Lato"/>
              <a:buChar char="●"/>
              <a:defRPr sz="1300">
                <a:solidFill>
                  <a:srgbClr val="00274C"/>
                </a:solidFill>
                <a:latin typeface="Lato"/>
                <a:ea typeface="Lato"/>
                <a:cs typeface="Lato"/>
                <a:sym typeface="Lato"/>
              </a:defRPr>
            </a:lvl7pPr>
            <a:lvl8pPr indent="-311150" lvl="7" marL="3657600" rtl="0" algn="l">
              <a:spcBef>
                <a:spcPts val="1200"/>
              </a:spcBef>
              <a:spcAft>
                <a:spcPts val="0"/>
              </a:spcAft>
              <a:buClr>
                <a:srgbClr val="00274C"/>
              </a:buClr>
              <a:buSzPts val="1300"/>
              <a:buFont typeface="Lato"/>
              <a:buChar char="○"/>
              <a:defRPr sz="1300">
                <a:solidFill>
                  <a:srgbClr val="00274C"/>
                </a:solidFill>
                <a:latin typeface="Lato"/>
                <a:ea typeface="Lato"/>
                <a:cs typeface="Lato"/>
                <a:sym typeface="Lato"/>
              </a:defRPr>
            </a:lvl8pPr>
            <a:lvl9pPr indent="-311150" lvl="8" marL="4114800" rtl="0" algn="l">
              <a:spcBef>
                <a:spcPts val="1200"/>
              </a:spcBef>
              <a:spcAft>
                <a:spcPts val="1200"/>
              </a:spcAft>
              <a:buClr>
                <a:srgbClr val="00274C"/>
              </a:buClr>
              <a:buSzPts val="1300"/>
              <a:buFont typeface="Lato"/>
              <a:buChar char="■"/>
              <a:defRPr sz="1300">
                <a:solidFill>
                  <a:srgbClr val="00274C"/>
                </a:solidFill>
                <a:latin typeface="Lato"/>
                <a:ea typeface="Lato"/>
                <a:cs typeface="Lato"/>
                <a:sym typeface="Lat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ype="vertTx">
  <p:cSld name="VERTICAL_TEXT">
    <p:bg>
      <p:bgPr>
        <a:solidFill>
          <a:srgbClr val="00274C"/>
        </a:solidFill>
      </p:bgPr>
    </p:bg>
    <p:spTree>
      <p:nvGrpSpPr>
        <p:cNvPr id="87" name="Shape 87"/>
        <p:cNvGrpSpPr/>
        <p:nvPr/>
      </p:nvGrpSpPr>
      <p:grpSpPr>
        <a:xfrm>
          <a:off x="0" y="0"/>
          <a:ext cx="0" cy="0"/>
          <a:chOff x="0" y="0"/>
          <a:chExt cx="0" cy="0"/>
        </a:xfrm>
      </p:grpSpPr>
      <p:pic>
        <p:nvPicPr>
          <p:cNvPr id="88" name="Google Shape;88;p16"/>
          <p:cNvPicPr preferRelativeResize="0"/>
          <p:nvPr/>
        </p:nvPicPr>
        <p:blipFill rotWithShape="1">
          <a:blip r:embed="rId2">
            <a:alphaModFix/>
          </a:blip>
          <a:srcRect b="0" l="0" r="0" t="0"/>
          <a:stretch/>
        </p:blipFill>
        <p:spPr>
          <a:xfrm rot="5400000">
            <a:off x="2294138" y="2544056"/>
            <a:ext cx="4555723" cy="55373"/>
          </a:xfrm>
          <a:prstGeom prst="rect">
            <a:avLst/>
          </a:prstGeom>
          <a:noFill/>
          <a:ln>
            <a:noFill/>
          </a:ln>
        </p:spPr>
      </p:pic>
      <p:sp>
        <p:nvSpPr>
          <p:cNvPr id="89" name="Google Shape;89;p16"/>
          <p:cNvSpPr/>
          <p:nvPr/>
        </p:nvSpPr>
        <p:spPr>
          <a:xfrm>
            <a:off x="5022606" y="1038592"/>
            <a:ext cx="672927" cy="410159"/>
          </a:xfrm>
          <a:custGeom>
            <a:rect b="b" l="l" r="r" t="t"/>
            <a:pathLst>
              <a:path extrusionOk="0" h="5126990" w="6408833">
                <a:moveTo>
                  <a:pt x="3586893" y="0"/>
                </a:moveTo>
                <a:lnTo>
                  <a:pt x="0" y="0"/>
                </a:lnTo>
                <a:lnTo>
                  <a:pt x="2821940" y="2564130"/>
                </a:lnTo>
                <a:lnTo>
                  <a:pt x="0" y="5126990"/>
                </a:lnTo>
                <a:lnTo>
                  <a:pt x="3586893" y="5126990"/>
                </a:lnTo>
                <a:lnTo>
                  <a:pt x="6408833" y="2564130"/>
                </a:lnTo>
                <a:close/>
              </a:path>
            </a:pathLst>
          </a:custGeom>
          <a:solidFill>
            <a:srgbClr val="FFCB05"/>
          </a:solidFill>
          <a:ln>
            <a:noFill/>
          </a:ln>
        </p:spPr>
      </p:sp>
      <p:sp>
        <p:nvSpPr>
          <p:cNvPr id="90" name="Google Shape;90;p16"/>
          <p:cNvSpPr/>
          <p:nvPr/>
        </p:nvSpPr>
        <p:spPr>
          <a:xfrm>
            <a:off x="4692894" y="840765"/>
            <a:ext cx="333876" cy="192262"/>
          </a:xfrm>
          <a:custGeom>
            <a:rect b="b" l="l" r="r" t="t"/>
            <a:pathLst>
              <a:path extrusionOk="0" h="5126990" w="6359534">
                <a:moveTo>
                  <a:pt x="3537594" y="0"/>
                </a:moveTo>
                <a:lnTo>
                  <a:pt x="0" y="0"/>
                </a:lnTo>
                <a:lnTo>
                  <a:pt x="2821940" y="2564130"/>
                </a:lnTo>
                <a:lnTo>
                  <a:pt x="0" y="5126990"/>
                </a:lnTo>
                <a:lnTo>
                  <a:pt x="3537594" y="5126990"/>
                </a:lnTo>
                <a:lnTo>
                  <a:pt x="6359534" y="2564130"/>
                </a:lnTo>
                <a:close/>
              </a:path>
            </a:pathLst>
          </a:custGeom>
          <a:solidFill>
            <a:srgbClr val="F2F2F2"/>
          </a:solidFill>
          <a:ln>
            <a:noFill/>
          </a:ln>
        </p:spPr>
      </p:sp>
      <p:sp>
        <p:nvSpPr>
          <p:cNvPr id="91" name="Google Shape;91;p16"/>
          <p:cNvSpPr/>
          <p:nvPr/>
        </p:nvSpPr>
        <p:spPr>
          <a:xfrm>
            <a:off x="-785050" y="-526756"/>
            <a:ext cx="1787149" cy="1076668"/>
          </a:xfrm>
          <a:custGeom>
            <a:rect b="b" l="l" r="r" t="t"/>
            <a:pathLst>
              <a:path extrusionOk="0" h="5126990" w="6382674">
                <a:moveTo>
                  <a:pt x="3560734" y="0"/>
                </a:moveTo>
                <a:lnTo>
                  <a:pt x="0" y="0"/>
                </a:lnTo>
                <a:lnTo>
                  <a:pt x="2821940" y="2564130"/>
                </a:lnTo>
                <a:lnTo>
                  <a:pt x="0" y="5126990"/>
                </a:lnTo>
                <a:lnTo>
                  <a:pt x="3560734" y="5126990"/>
                </a:lnTo>
                <a:lnTo>
                  <a:pt x="6382674" y="2564130"/>
                </a:lnTo>
                <a:close/>
              </a:path>
            </a:pathLst>
          </a:custGeom>
          <a:solidFill>
            <a:srgbClr val="587ABC"/>
          </a:solidFill>
          <a:ln>
            <a:noFill/>
          </a:ln>
        </p:spPr>
      </p:sp>
      <p:sp>
        <p:nvSpPr>
          <p:cNvPr id="92" name="Google Shape;92;p16"/>
          <p:cNvSpPr/>
          <p:nvPr/>
        </p:nvSpPr>
        <p:spPr>
          <a:xfrm>
            <a:off x="7891096" y="4286250"/>
            <a:ext cx="541449" cy="320437"/>
          </a:xfrm>
          <a:custGeom>
            <a:rect b="b" l="l" r="r" t="t"/>
            <a:pathLst>
              <a:path extrusionOk="0" h="5126990" w="6369991">
                <a:moveTo>
                  <a:pt x="3548051" y="0"/>
                </a:moveTo>
                <a:lnTo>
                  <a:pt x="0" y="0"/>
                </a:lnTo>
                <a:lnTo>
                  <a:pt x="2821940" y="2564130"/>
                </a:lnTo>
                <a:lnTo>
                  <a:pt x="0" y="5126990"/>
                </a:lnTo>
                <a:lnTo>
                  <a:pt x="3548051" y="5126990"/>
                </a:lnTo>
                <a:lnTo>
                  <a:pt x="6369991" y="2564130"/>
                </a:lnTo>
                <a:close/>
              </a:path>
            </a:pathLst>
          </a:custGeom>
          <a:solidFill>
            <a:srgbClr val="F2F2F2"/>
          </a:solidFill>
          <a:ln>
            <a:noFill/>
          </a:ln>
        </p:spPr>
      </p:sp>
      <p:sp>
        <p:nvSpPr>
          <p:cNvPr id="93" name="Google Shape;93;p16"/>
          <p:cNvSpPr txBox="1"/>
          <p:nvPr>
            <p:ph type="title"/>
          </p:nvPr>
        </p:nvSpPr>
        <p:spPr>
          <a:xfrm>
            <a:off x="294775" y="1124400"/>
            <a:ext cx="3522000" cy="29700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4600"/>
              <a:buFont typeface="Montserrat"/>
              <a:buNone/>
              <a:defRPr b="1" sz="4600">
                <a:solidFill>
                  <a:schemeClr val="lt1"/>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subTitle"/>
          </p:nvPr>
        </p:nvSpPr>
        <p:spPr>
          <a:xfrm>
            <a:off x="4787300" y="1835525"/>
            <a:ext cx="3645300" cy="21750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1800"/>
              <a:buFont typeface="Montserrat"/>
              <a:buNone/>
              <a:defRPr sz="1800">
                <a:solidFill>
                  <a:schemeClr val="lt1"/>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type="vertTitleAndTx">
  <p:cSld name="VERTICAL_TITLE_AND_VERTICAL_TEXT">
    <p:bg>
      <p:bgPr>
        <a:solidFill>
          <a:srgbClr val="FFCB05"/>
        </a:solidFill>
      </p:bgPr>
    </p:bg>
    <p:spTree>
      <p:nvGrpSpPr>
        <p:cNvPr id="95" name="Shape 95"/>
        <p:cNvGrpSpPr/>
        <p:nvPr/>
      </p:nvGrpSpPr>
      <p:grpSpPr>
        <a:xfrm>
          <a:off x="0" y="0"/>
          <a:ext cx="0" cy="0"/>
          <a:chOff x="0" y="0"/>
          <a:chExt cx="0" cy="0"/>
        </a:xfrm>
      </p:grpSpPr>
      <p:pic>
        <p:nvPicPr>
          <p:cNvPr id="96" name="Google Shape;96;p17"/>
          <p:cNvPicPr preferRelativeResize="0"/>
          <p:nvPr/>
        </p:nvPicPr>
        <p:blipFill rotWithShape="1">
          <a:blip r:embed="rId2">
            <a:alphaModFix/>
          </a:blip>
          <a:srcRect b="0" l="0" r="0" t="0"/>
          <a:stretch/>
        </p:blipFill>
        <p:spPr>
          <a:xfrm rot="5400000">
            <a:off x="2394793" y="2548344"/>
            <a:ext cx="4555723" cy="55373"/>
          </a:xfrm>
          <a:prstGeom prst="rect">
            <a:avLst/>
          </a:prstGeom>
          <a:noFill/>
          <a:ln>
            <a:noFill/>
          </a:ln>
        </p:spPr>
      </p:pic>
      <p:sp>
        <p:nvSpPr>
          <p:cNvPr id="97" name="Google Shape;97;p17"/>
          <p:cNvSpPr/>
          <p:nvPr/>
        </p:nvSpPr>
        <p:spPr>
          <a:xfrm>
            <a:off x="1035387" y="-715019"/>
            <a:ext cx="2092293" cy="1409922"/>
          </a:xfrm>
          <a:custGeom>
            <a:rect b="b" l="l" r="r" t="t"/>
            <a:pathLst>
              <a:path extrusionOk="0" h="5126990" w="5732310">
                <a:moveTo>
                  <a:pt x="2910370" y="0"/>
                </a:moveTo>
                <a:lnTo>
                  <a:pt x="0" y="0"/>
                </a:lnTo>
                <a:lnTo>
                  <a:pt x="2821940" y="2564130"/>
                </a:lnTo>
                <a:lnTo>
                  <a:pt x="0" y="5126990"/>
                </a:lnTo>
                <a:lnTo>
                  <a:pt x="2910370" y="5126990"/>
                </a:lnTo>
                <a:lnTo>
                  <a:pt x="5732310" y="2564130"/>
                </a:lnTo>
                <a:close/>
              </a:path>
            </a:pathLst>
          </a:custGeom>
          <a:solidFill>
            <a:srgbClr val="F2F2F2"/>
          </a:solidFill>
          <a:ln>
            <a:noFill/>
          </a:ln>
        </p:spPr>
      </p:sp>
      <p:sp>
        <p:nvSpPr>
          <p:cNvPr id="98" name="Google Shape;98;p17"/>
          <p:cNvSpPr/>
          <p:nvPr/>
        </p:nvSpPr>
        <p:spPr>
          <a:xfrm>
            <a:off x="439419" y="693010"/>
            <a:ext cx="816854" cy="551151"/>
          </a:xfrm>
          <a:custGeom>
            <a:rect b="b" l="l" r="r" t="t"/>
            <a:pathLst>
              <a:path extrusionOk="0" h="5126990" w="5732310">
                <a:moveTo>
                  <a:pt x="2910370" y="0"/>
                </a:moveTo>
                <a:lnTo>
                  <a:pt x="0" y="0"/>
                </a:lnTo>
                <a:lnTo>
                  <a:pt x="2821940" y="2564130"/>
                </a:lnTo>
                <a:lnTo>
                  <a:pt x="0" y="5126990"/>
                </a:lnTo>
                <a:lnTo>
                  <a:pt x="2910370" y="5126990"/>
                </a:lnTo>
                <a:lnTo>
                  <a:pt x="5732310" y="2564130"/>
                </a:lnTo>
                <a:close/>
              </a:path>
            </a:pathLst>
          </a:custGeom>
          <a:solidFill>
            <a:srgbClr val="00274C"/>
          </a:solidFill>
          <a:ln>
            <a:noFill/>
          </a:ln>
        </p:spPr>
      </p:sp>
      <p:sp>
        <p:nvSpPr>
          <p:cNvPr id="99" name="Google Shape;99;p17"/>
          <p:cNvSpPr/>
          <p:nvPr/>
        </p:nvSpPr>
        <p:spPr>
          <a:xfrm>
            <a:off x="2969536" y="276829"/>
            <a:ext cx="558900" cy="384524"/>
          </a:xfrm>
          <a:custGeom>
            <a:rect b="b" l="l" r="r" t="t"/>
            <a:pathLst>
              <a:path extrusionOk="0" h="5126990" w="5732310">
                <a:moveTo>
                  <a:pt x="2910370" y="0"/>
                </a:moveTo>
                <a:lnTo>
                  <a:pt x="0" y="0"/>
                </a:lnTo>
                <a:lnTo>
                  <a:pt x="2821940" y="2564130"/>
                </a:lnTo>
                <a:lnTo>
                  <a:pt x="0" y="5126990"/>
                </a:lnTo>
                <a:lnTo>
                  <a:pt x="2910370" y="5126990"/>
                </a:lnTo>
                <a:lnTo>
                  <a:pt x="5732310" y="2564130"/>
                </a:lnTo>
                <a:close/>
              </a:path>
            </a:pathLst>
          </a:custGeom>
          <a:solidFill>
            <a:srgbClr val="587ABC"/>
          </a:solidFill>
          <a:ln>
            <a:noFill/>
          </a:ln>
        </p:spPr>
      </p:sp>
      <p:sp>
        <p:nvSpPr>
          <p:cNvPr id="100" name="Google Shape;100;p17"/>
          <p:cNvSpPr/>
          <p:nvPr/>
        </p:nvSpPr>
        <p:spPr>
          <a:xfrm>
            <a:off x="2383249" y="4816001"/>
            <a:ext cx="560773" cy="333254"/>
          </a:xfrm>
          <a:custGeom>
            <a:rect b="b" l="l" r="r" t="t"/>
            <a:pathLst>
              <a:path extrusionOk="0" h="5126990" w="6408833">
                <a:moveTo>
                  <a:pt x="3586893" y="0"/>
                </a:moveTo>
                <a:lnTo>
                  <a:pt x="0" y="0"/>
                </a:lnTo>
                <a:lnTo>
                  <a:pt x="2821940" y="2564130"/>
                </a:lnTo>
                <a:lnTo>
                  <a:pt x="0" y="5126990"/>
                </a:lnTo>
                <a:lnTo>
                  <a:pt x="3586893" y="5126990"/>
                </a:lnTo>
                <a:lnTo>
                  <a:pt x="6408833" y="2564130"/>
                </a:lnTo>
                <a:close/>
              </a:path>
            </a:pathLst>
          </a:custGeom>
          <a:solidFill>
            <a:srgbClr val="00274C"/>
          </a:solidFill>
          <a:ln>
            <a:noFill/>
          </a:ln>
        </p:spPr>
      </p:sp>
      <p:sp>
        <p:nvSpPr>
          <p:cNvPr id="101" name="Google Shape;101;p17"/>
          <p:cNvSpPr txBox="1"/>
          <p:nvPr>
            <p:ph type="title"/>
          </p:nvPr>
        </p:nvSpPr>
        <p:spPr>
          <a:xfrm>
            <a:off x="5147025" y="1091038"/>
            <a:ext cx="3522000" cy="29700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00274C"/>
              </a:buClr>
              <a:buSzPts val="4600"/>
              <a:buFont typeface="Montserrat"/>
              <a:buNone/>
              <a:defRPr b="1" sz="4600">
                <a:solidFill>
                  <a:srgbClr val="00274C"/>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 name="Google Shape;102;p17"/>
          <p:cNvSpPr txBox="1"/>
          <p:nvPr>
            <p:ph idx="1" type="subTitle"/>
          </p:nvPr>
        </p:nvSpPr>
        <p:spPr>
          <a:xfrm>
            <a:off x="439425" y="1705888"/>
            <a:ext cx="3645300" cy="2175000"/>
          </a:xfrm>
          <a:prstGeom prst="rect">
            <a:avLst/>
          </a:prstGeom>
        </p:spPr>
        <p:txBody>
          <a:bodyPr anchorCtr="0" anchor="t" bIns="91425" lIns="91425" spcFirstLastPara="1" rIns="91425" wrap="square" tIns="91425">
            <a:normAutofit/>
          </a:bodyPr>
          <a:lstStyle>
            <a:lvl1pPr lvl="0" rtl="0" algn="r">
              <a:spcBef>
                <a:spcPts val="0"/>
              </a:spcBef>
              <a:spcAft>
                <a:spcPts val="0"/>
              </a:spcAft>
              <a:buClr>
                <a:srgbClr val="00274C"/>
              </a:buClr>
              <a:buSzPts val="1800"/>
              <a:buFont typeface="Montserrat"/>
              <a:buNone/>
              <a:defRPr sz="1800">
                <a:solidFill>
                  <a:srgbClr val="00274C"/>
                </a:solidFill>
                <a:latin typeface="Montserrat"/>
                <a:ea typeface="Montserrat"/>
                <a:cs typeface="Montserrat"/>
                <a:sym typeface="Montserrat"/>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03" name="Shape 103"/>
        <p:cNvGrpSpPr/>
        <p:nvPr/>
      </p:nvGrpSpPr>
      <p:grpSpPr>
        <a:xfrm>
          <a:off x="0" y="0"/>
          <a:ext cx="0" cy="0"/>
          <a:chOff x="0" y="0"/>
          <a:chExt cx="0" cy="0"/>
        </a:xfrm>
      </p:grpSpPr>
      <p:sp>
        <p:nvSpPr>
          <p:cNvPr id="104" name="Google Shape;104;p18"/>
          <p:cNvSpPr/>
          <p:nvPr/>
        </p:nvSpPr>
        <p:spPr>
          <a:xfrm>
            <a:off x="0" y="0"/>
            <a:ext cx="9144000" cy="393600"/>
          </a:xfrm>
          <a:prstGeom prst="rect">
            <a:avLst/>
          </a:prstGeom>
          <a:solidFill>
            <a:srgbClr val="587AB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5741827" y="4287749"/>
            <a:ext cx="320442" cy="307619"/>
          </a:xfrm>
          <a:custGeom>
            <a:rect b="b" l="l" r="r" t="t"/>
            <a:pathLst>
              <a:path extrusionOk="0" h="5126990" w="6408833">
                <a:moveTo>
                  <a:pt x="3586893" y="0"/>
                </a:moveTo>
                <a:lnTo>
                  <a:pt x="0" y="0"/>
                </a:lnTo>
                <a:lnTo>
                  <a:pt x="2821940" y="2564130"/>
                </a:lnTo>
                <a:lnTo>
                  <a:pt x="0" y="5126990"/>
                </a:lnTo>
                <a:lnTo>
                  <a:pt x="3586893" y="5126990"/>
                </a:lnTo>
                <a:lnTo>
                  <a:pt x="6408833" y="2564130"/>
                </a:lnTo>
                <a:close/>
              </a:path>
            </a:pathLst>
          </a:custGeom>
          <a:solidFill>
            <a:srgbClr val="FFCB05"/>
          </a:solidFill>
          <a:ln>
            <a:noFill/>
          </a:ln>
        </p:spPr>
      </p:sp>
      <p:sp>
        <p:nvSpPr>
          <p:cNvPr id="106" name="Google Shape;106;p18"/>
          <p:cNvSpPr/>
          <p:nvPr/>
        </p:nvSpPr>
        <p:spPr>
          <a:xfrm>
            <a:off x="4649500" y="4031402"/>
            <a:ext cx="845704" cy="820318"/>
          </a:xfrm>
          <a:custGeom>
            <a:rect b="b" l="l" r="r" t="t"/>
            <a:pathLst>
              <a:path extrusionOk="0" h="5126990" w="6382674">
                <a:moveTo>
                  <a:pt x="3560734" y="0"/>
                </a:moveTo>
                <a:lnTo>
                  <a:pt x="0" y="0"/>
                </a:lnTo>
                <a:lnTo>
                  <a:pt x="2821940" y="2564130"/>
                </a:lnTo>
                <a:lnTo>
                  <a:pt x="0" y="5126990"/>
                </a:lnTo>
                <a:lnTo>
                  <a:pt x="3560734" y="5126990"/>
                </a:lnTo>
                <a:lnTo>
                  <a:pt x="6382674" y="2564130"/>
                </a:lnTo>
                <a:close/>
              </a:path>
            </a:pathLst>
          </a:custGeom>
          <a:solidFill>
            <a:srgbClr val="587ABC"/>
          </a:solidFill>
          <a:ln>
            <a:noFill/>
          </a:ln>
        </p:spPr>
      </p:sp>
      <p:sp>
        <p:nvSpPr>
          <p:cNvPr id="107" name="Google Shape;107;p18"/>
          <p:cNvSpPr/>
          <p:nvPr/>
        </p:nvSpPr>
        <p:spPr>
          <a:xfrm>
            <a:off x="3829569" y="4280750"/>
            <a:ext cx="573299" cy="461429"/>
          </a:xfrm>
          <a:custGeom>
            <a:rect b="b" l="l" r="r" t="t"/>
            <a:pathLst>
              <a:path extrusionOk="0" h="5126990" w="6369991">
                <a:moveTo>
                  <a:pt x="3548051" y="0"/>
                </a:moveTo>
                <a:lnTo>
                  <a:pt x="0" y="0"/>
                </a:lnTo>
                <a:lnTo>
                  <a:pt x="2821940" y="2564130"/>
                </a:lnTo>
                <a:lnTo>
                  <a:pt x="0" y="5126990"/>
                </a:lnTo>
                <a:lnTo>
                  <a:pt x="3548051" y="5126990"/>
                </a:lnTo>
                <a:lnTo>
                  <a:pt x="6369991" y="2564130"/>
                </a:lnTo>
                <a:close/>
              </a:path>
            </a:pathLst>
          </a:custGeom>
          <a:solidFill>
            <a:srgbClr val="00274C"/>
          </a:solidFill>
          <a:ln>
            <a:noFill/>
          </a:ln>
        </p:spPr>
      </p:sp>
      <p:sp>
        <p:nvSpPr>
          <p:cNvPr id="108" name="Google Shape;108;p18"/>
          <p:cNvSpPr/>
          <p:nvPr/>
        </p:nvSpPr>
        <p:spPr>
          <a:xfrm>
            <a:off x="-778500" y="0"/>
            <a:ext cx="1369548" cy="756231"/>
          </a:xfrm>
          <a:custGeom>
            <a:rect b="b" l="l" r="r" t="t"/>
            <a:pathLst>
              <a:path extrusionOk="0" h="5126990" w="6369991">
                <a:moveTo>
                  <a:pt x="3548051" y="0"/>
                </a:moveTo>
                <a:lnTo>
                  <a:pt x="0" y="0"/>
                </a:lnTo>
                <a:lnTo>
                  <a:pt x="2821940" y="2564130"/>
                </a:lnTo>
                <a:lnTo>
                  <a:pt x="0" y="5126990"/>
                </a:lnTo>
                <a:lnTo>
                  <a:pt x="3548051" y="5126990"/>
                </a:lnTo>
                <a:lnTo>
                  <a:pt x="6369991" y="2564130"/>
                </a:lnTo>
                <a:close/>
              </a:path>
            </a:pathLst>
          </a:custGeom>
          <a:solidFill>
            <a:srgbClr val="FFCB05"/>
          </a:solidFill>
          <a:ln>
            <a:noFill/>
          </a:ln>
        </p:spPr>
      </p:sp>
      <p:sp>
        <p:nvSpPr>
          <p:cNvPr id="109" name="Google Shape;109;p18"/>
          <p:cNvSpPr/>
          <p:nvPr/>
        </p:nvSpPr>
        <p:spPr>
          <a:xfrm>
            <a:off x="2383249" y="4816001"/>
            <a:ext cx="560773" cy="333254"/>
          </a:xfrm>
          <a:custGeom>
            <a:rect b="b" l="l" r="r" t="t"/>
            <a:pathLst>
              <a:path extrusionOk="0" h="5126990" w="6408833">
                <a:moveTo>
                  <a:pt x="3586893" y="0"/>
                </a:moveTo>
                <a:lnTo>
                  <a:pt x="0" y="0"/>
                </a:lnTo>
                <a:lnTo>
                  <a:pt x="2821940" y="2564130"/>
                </a:lnTo>
                <a:lnTo>
                  <a:pt x="0" y="5126990"/>
                </a:lnTo>
                <a:lnTo>
                  <a:pt x="3586893" y="5126990"/>
                </a:lnTo>
                <a:lnTo>
                  <a:pt x="6408833" y="2564130"/>
                </a:lnTo>
                <a:close/>
              </a:path>
            </a:pathLst>
          </a:custGeom>
          <a:solidFill>
            <a:srgbClr val="00274C"/>
          </a:solidFill>
          <a:ln>
            <a:noFill/>
          </a:ln>
        </p:spPr>
      </p:sp>
      <p:sp>
        <p:nvSpPr>
          <p:cNvPr id="110" name="Google Shape;110;p18"/>
          <p:cNvSpPr/>
          <p:nvPr/>
        </p:nvSpPr>
        <p:spPr>
          <a:xfrm>
            <a:off x="0" y="4815675"/>
            <a:ext cx="2707200" cy="333900"/>
          </a:xfrm>
          <a:prstGeom prst="rect">
            <a:avLst/>
          </a:prstGeom>
          <a:solidFill>
            <a:srgbClr val="002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txBox="1"/>
          <p:nvPr>
            <p:ph idx="1" type="subTitle"/>
          </p:nvPr>
        </p:nvSpPr>
        <p:spPr>
          <a:xfrm>
            <a:off x="4862600" y="438425"/>
            <a:ext cx="4233300" cy="3936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00274C"/>
              </a:buClr>
              <a:buSzPts val="1800"/>
              <a:buFont typeface="Montserrat"/>
              <a:buNone/>
              <a:defRPr b="1" sz="1800">
                <a:solidFill>
                  <a:srgbClr val="00274C"/>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2" name="Google Shape;112;p18"/>
          <p:cNvSpPr txBox="1"/>
          <p:nvPr>
            <p:ph idx="2" type="body"/>
          </p:nvPr>
        </p:nvSpPr>
        <p:spPr>
          <a:xfrm>
            <a:off x="679575" y="1157775"/>
            <a:ext cx="6873300" cy="3182400"/>
          </a:xfrm>
          <a:prstGeom prst="rect">
            <a:avLst/>
          </a:prstGeom>
          <a:noFill/>
          <a:ln>
            <a:noFill/>
          </a:ln>
        </p:spPr>
        <p:txBody>
          <a:bodyPr anchorCtr="0" anchor="t" bIns="40475" lIns="80950" spcFirstLastPara="1" rIns="80950" wrap="square" tIns="40475">
            <a:normAutofit/>
          </a:bodyPr>
          <a:lstStyle>
            <a:lvl1pPr indent="-342900" lvl="0" marL="457200" rtl="0" algn="l">
              <a:spcBef>
                <a:spcPts val="500"/>
              </a:spcBef>
              <a:spcAft>
                <a:spcPts val="0"/>
              </a:spcAft>
              <a:buClr>
                <a:srgbClr val="00274C"/>
              </a:buClr>
              <a:buSzPts val="1800"/>
              <a:buFont typeface="Lato"/>
              <a:buChar char="●"/>
              <a:defRPr sz="1800">
                <a:solidFill>
                  <a:srgbClr val="00274C"/>
                </a:solidFill>
                <a:latin typeface="Lato"/>
                <a:ea typeface="Lato"/>
                <a:cs typeface="Lato"/>
                <a:sym typeface="Lato"/>
              </a:defRPr>
            </a:lvl1pPr>
            <a:lvl2pPr indent="-317500" lvl="1" marL="914400" rtl="0" algn="l">
              <a:spcBef>
                <a:spcPts val="1200"/>
              </a:spcBef>
              <a:spcAft>
                <a:spcPts val="0"/>
              </a:spcAft>
              <a:buClr>
                <a:srgbClr val="00274C"/>
              </a:buClr>
              <a:buSzPts val="1400"/>
              <a:buFont typeface="Lato"/>
              <a:buChar char="○"/>
              <a:defRPr>
                <a:solidFill>
                  <a:srgbClr val="00274C"/>
                </a:solidFill>
                <a:latin typeface="Lato"/>
                <a:ea typeface="Lato"/>
                <a:cs typeface="Lato"/>
                <a:sym typeface="Lato"/>
              </a:defRPr>
            </a:lvl2pPr>
            <a:lvl3pPr indent="-298450" lvl="2" marL="1371600" rtl="0" algn="l">
              <a:spcBef>
                <a:spcPts val="1200"/>
              </a:spcBef>
              <a:spcAft>
                <a:spcPts val="0"/>
              </a:spcAft>
              <a:buClr>
                <a:srgbClr val="00274C"/>
              </a:buClr>
              <a:buSzPts val="1100"/>
              <a:buFont typeface="Lato"/>
              <a:buChar char="■"/>
              <a:defRPr sz="1100">
                <a:solidFill>
                  <a:srgbClr val="00274C"/>
                </a:solidFill>
                <a:latin typeface="Lato"/>
                <a:ea typeface="Lato"/>
                <a:cs typeface="Lato"/>
                <a:sym typeface="Lato"/>
              </a:defRPr>
            </a:lvl3pPr>
            <a:lvl4pPr indent="-285750" lvl="3" marL="1828800" rtl="0" algn="l">
              <a:spcBef>
                <a:spcPts val="1200"/>
              </a:spcBef>
              <a:spcAft>
                <a:spcPts val="0"/>
              </a:spcAft>
              <a:buClr>
                <a:srgbClr val="00274C"/>
              </a:buClr>
              <a:buSzPts val="900"/>
              <a:buFont typeface="Lato"/>
              <a:buChar char="●"/>
              <a:defRPr sz="900">
                <a:solidFill>
                  <a:srgbClr val="00274C"/>
                </a:solidFill>
                <a:latin typeface="Lato"/>
                <a:ea typeface="Lato"/>
                <a:cs typeface="Lato"/>
                <a:sym typeface="Lato"/>
              </a:defRPr>
            </a:lvl4pPr>
            <a:lvl5pPr indent="-285750" lvl="4" marL="2286000" rtl="0" algn="l">
              <a:spcBef>
                <a:spcPts val="1200"/>
              </a:spcBef>
              <a:spcAft>
                <a:spcPts val="0"/>
              </a:spcAft>
              <a:buClr>
                <a:srgbClr val="00274C"/>
              </a:buClr>
              <a:buSzPts val="900"/>
              <a:buFont typeface="Lato"/>
              <a:buChar char="○"/>
              <a:defRPr sz="900">
                <a:solidFill>
                  <a:srgbClr val="00274C"/>
                </a:solidFill>
                <a:latin typeface="Lato"/>
                <a:ea typeface="Lato"/>
                <a:cs typeface="Lato"/>
                <a:sym typeface="Lato"/>
              </a:defRPr>
            </a:lvl5pPr>
            <a:lvl6pPr indent="-285750" lvl="5" marL="2743200" rtl="0" algn="l">
              <a:spcBef>
                <a:spcPts val="1200"/>
              </a:spcBef>
              <a:spcAft>
                <a:spcPts val="0"/>
              </a:spcAft>
              <a:buClr>
                <a:srgbClr val="00274C"/>
              </a:buClr>
              <a:buSzPts val="900"/>
              <a:buFont typeface="Lato"/>
              <a:buChar char="■"/>
              <a:defRPr sz="900">
                <a:solidFill>
                  <a:srgbClr val="00274C"/>
                </a:solidFill>
                <a:latin typeface="Lato"/>
                <a:ea typeface="Lato"/>
                <a:cs typeface="Lato"/>
                <a:sym typeface="Lato"/>
              </a:defRPr>
            </a:lvl6pPr>
            <a:lvl7pPr indent="-285750" lvl="6" marL="3200400" rtl="0" algn="l">
              <a:spcBef>
                <a:spcPts val="1200"/>
              </a:spcBef>
              <a:spcAft>
                <a:spcPts val="0"/>
              </a:spcAft>
              <a:buClr>
                <a:srgbClr val="00274C"/>
              </a:buClr>
              <a:buSzPts val="900"/>
              <a:buFont typeface="Lato"/>
              <a:buChar char="●"/>
              <a:defRPr sz="900">
                <a:solidFill>
                  <a:srgbClr val="00274C"/>
                </a:solidFill>
                <a:latin typeface="Lato"/>
                <a:ea typeface="Lato"/>
                <a:cs typeface="Lato"/>
                <a:sym typeface="Lato"/>
              </a:defRPr>
            </a:lvl7pPr>
            <a:lvl8pPr indent="-285750" lvl="7" marL="3657600" rtl="0" algn="l">
              <a:spcBef>
                <a:spcPts val="1200"/>
              </a:spcBef>
              <a:spcAft>
                <a:spcPts val="0"/>
              </a:spcAft>
              <a:buClr>
                <a:srgbClr val="00274C"/>
              </a:buClr>
              <a:buSzPts val="900"/>
              <a:buFont typeface="Lato"/>
              <a:buChar char="○"/>
              <a:defRPr sz="900">
                <a:solidFill>
                  <a:srgbClr val="00274C"/>
                </a:solidFill>
                <a:latin typeface="Lato"/>
                <a:ea typeface="Lato"/>
                <a:cs typeface="Lato"/>
                <a:sym typeface="Lato"/>
              </a:defRPr>
            </a:lvl8pPr>
            <a:lvl9pPr indent="-285750" lvl="8" marL="4114800" rtl="0" algn="l">
              <a:spcBef>
                <a:spcPts val="1200"/>
              </a:spcBef>
              <a:spcAft>
                <a:spcPts val="1200"/>
              </a:spcAft>
              <a:buClr>
                <a:srgbClr val="00274C"/>
              </a:buClr>
              <a:buSzPts val="900"/>
              <a:buFont typeface="Lato"/>
              <a:buChar char="■"/>
              <a:defRPr sz="900">
                <a:solidFill>
                  <a:srgbClr val="00274C"/>
                </a:solidFill>
                <a:latin typeface="Lato"/>
                <a:ea typeface="Lato"/>
                <a:cs typeface="Lato"/>
                <a:sym typeface="Lato"/>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
  <p:cSld name="CUSTOM_2">
    <p:spTree>
      <p:nvGrpSpPr>
        <p:cNvPr id="113" name="Shape 113"/>
        <p:cNvGrpSpPr/>
        <p:nvPr/>
      </p:nvGrpSpPr>
      <p:grpSpPr>
        <a:xfrm>
          <a:off x="0" y="0"/>
          <a:ext cx="0" cy="0"/>
          <a:chOff x="0" y="0"/>
          <a:chExt cx="0" cy="0"/>
        </a:xfrm>
      </p:grpSpPr>
      <p:sp>
        <p:nvSpPr>
          <p:cNvPr id="114" name="Google Shape;114;p19"/>
          <p:cNvSpPr/>
          <p:nvPr/>
        </p:nvSpPr>
        <p:spPr>
          <a:xfrm>
            <a:off x="0" y="0"/>
            <a:ext cx="9144000" cy="5143500"/>
          </a:xfrm>
          <a:prstGeom prst="rect">
            <a:avLst/>
          </a:prstGeom>
          <a:solidFill>
            <a:srgbClr val="F2F2F2"/>
          </a:solidFill>
          <a:ln>
            <a:noFill/>
          </a:ln>
        </p:spPr>
        <p:txBody>
          <a:bodyPr anchorCtr="0" anchor="ctr" bIns="78575" lIns="78575" spcFirstLastPara="1" rIns="78575" wrap="square" tIns="78575">
            <a:noAutofit/>
          </a:bodyPr>
          <a:lstStyle/>
          <a:p>
            <a:pPr indent="0" lvl="0" marL="0" rtl="0" algn="l">
              <a:spcBef>
                <a:spcPts val="0"/>
              </a:spcBef>
              <a:spcAft>
                <a:spcPts val="0"/>
              </a:spcAft>
              <a:buNone/>
            </a:pPr>
            <a:r>
              <a:t/>
            </a:r>
            <a:endParaRPr/>
          </a:p>
        </p:txBody>
      </p:sp>
      <p:sp>
        <p:nvSpPr>
          <p:cNvPr id="115" name="Google Shape;115;p19"/>
          <p:cNvSpPr txBox="1"/>
          <p:nvPr/>
        </p:nvSpPr>
        <p:spPr>
          <a:xfrm>
            <a:off x="4616837" y="1429177"/>
            <a:ext cx="3753600" cy="1339800"/>
          </a:xfrm>
          <a:prstGeom prst="rect">
            <a:avLst/>
          </a:prstGeom>
          <a:noFill/>
          <a:ln>
            <a:noFill/>
          </a:ln>
        </p:spPr>
        <p:txBody>
          <a:bodyPr anchorCtr="0" anchor="t" bIns="0" lIns="0" spcFirstLastPara="1" rIns="0" wrap="square" tIns="0">
            <a:noAutofit/>
          </a:bodyPr>
          <a:lstStyle/>
          <a:p>
            <a:pPr indent="0" lvl="0" marL="0" marR="0" rtl="0" algn="ctr">
              <a:lnSpc>
                <a:spcPct val="97002"/>
              </a:lnSpc>
              <a:spcBef>
                <a:spcPts val="0"/>
              </a:spcBef>
              <a:spcAft>
                <a:spcPts val="0"/>
              </a:spcAft>
              <a:buNone/>
            </a:pPr>
            <a:r>
              <a:rPr b="1" lang="en" sz="7700">
                <a:solidFill>
                  <a:srgbClr val="00274C"/>
                </a:solidFill>
                <a:latin typeface="Montserrat"/>
                <a:ea typeface="Montserrat"/>
                <a:cs typeface="Montserrat"/>
                <a:sym typeface="Montserrat"/>
              </a:rPr>
              <a:t>T</a:t>
            </a:r>
            <a:r>
              <a:rPr b="1" i="0" lang="en" sz="7700" u="none" cap="none" strike="noStrike">
                <a:solidFill>
                  <a:srgbClr val="00274C"/>
                </a:solidFill>
                <a:latin typeface="Montserrat"/>
                <a:ea typeface="Montserrat"/>
                <a:cs typeface="Montserrat"/>
                <a:sym typeface="Montserrat"/>
              </a:rPr>
              <a:t>hank </a:t>
            </a:r>
            <a:r>
              <a:rPr b="1" lang="en" sz="7700">
                <a:solidFill>
                  <a:srgbClr val="00274C"/>
                </a:solidFill>
                <a:latin typeface="Montserrat"/>
                <a:ea typeface="Montserrat"/>
                <a:cs typeface="Montserrat"/>
                <a:sym typeface="Montserrat"/>
              </a:rPr>
              <a:t>Y</a:t>
            </a:r>
            <a:r>
              <a:rPr b="1" i="0" lang="en" sz="7700" u="none" cap="none" strike="noStrike">
                <a:solidFill>
                  <a:srgbClr val="00274C"/>
                </a:solidFill>
                <a:latin typeface="Montserrat"/>
                <a:ea typeface="Montserrat"/>
                <a:cs typeface="Montserrat"/>
                <a:sym typeface="Montserrat"/>
              </a:rPr>
              <a:t>ou!</a:t>
            </a:r>
            <a:endParaRPr sz="1200">
              <a:solidFill>
                <a:srgbClr val="00274C"/>
              </a:solidFill>
            </a:endParaRPr>
          </a:p>
        </p:txBody>
      </p:sp>
      <p:sp>
        <p:nvSpPr>
          <p:cNvPr id="116" name="Google Shape;116;p19"/>
          <p:cNvSpPr/>
          <p:nvPr/>
        </p:nvSpPr>
        <p:spPr>
          <a:xfrm rot="-5400000">
            <a:off x="2235306" y="2899995"/>
            <a:ext cx="1228862" cy="1320200"/>
          </a:xfrm>
          <a:custGeom>
            <a:rect b="b" l="l" r="r" t="t"/>
            <a:pathLst>
              <a:path extrusionOk="0" h="5126990" w="6383700">
                <a:moveTo>
                  <a:pt x="3561760" y="0"/>
                </a:moveTo>
                <a:lnTo>
                  <a:pt x="0" y="0"/>
                </a:lnTo>
                <a:lnTo>
                  <a:pt x="2821940" y="2564130"/>
                </a:lnTo>
                <a:lnTo>
                  <a:pt x="0" y="5126990"/>
                </a:lnTo>
                <a:lnTo>
                  <a:pt x="3561760" y="5126990"/>
                </a:lnTo>
                <a:lnTo>
                  <a:pt x="6383700" y="2564130"/>
                </a:lnTo>
                <a:close/>
              </a:path>
            </a:pathLst>
          </a:custGeom>
          <a:solidFill>
            <a:srgbClr val="587ABC"/>
          </a:solidFill>
          <a:ln>
            <a:noFill/>
          </a:ln>
        </p:spPr>
      </p:sp>
      <p:sp>
        <p:nvSpPr>
          <p:cNvPr id="117" name="Google Shape;117;p19"/>
          <p:cNvSpPr/>
          <p:nvPr/>
        </p:nvSpPr>
        <p:spPr>
          <a:xfrm rot="-5400000">
            <a:off x="1082344" y="2114772"/>
            <a:ext cx="1065528" cy="1140755"/>
          </a:xfrm>
          <a:custGeom>
            <a:rect b="b" l="l" r="r" t="t"/>
            <a:pathLst>
              <a:path extrusionOk="0" h="5126990" w="6361360">
                <a:moveTo>
                  <a:pt x="3539420" y="0"/>
                </a:moveTo>
                <a:lnTo>
                  <a:pt x="0" y="0"/>
                </a:lnTo>
                <a:lnTo>
                  <a:pt x="2821940" y="2564130"/>
                </a:lnTo>
                <a:lnTo>
                  <a:pt x="0" y="5126990"/>
                </a:lnTo>
                <a:lnTo>
                  <a:pt x="3539420" y="5126990"/>
                </a:lnTo>
                <a:lnTo>
                  <a:pt x="6361360" y="2564130"/>
                </a:lnTo>
                <a:close/>
              </a:path>
            </a:pathLst>
          </a:custGeom>
          <a:solidFill>
            <a:srgbClr val="00274C"/>
          </a:solidFill>
          <a:ln>
            <a:noFill/>
          </a:ln>
        </p:spPr>
      </p:sp>
      <p:sp>
        <p:nvSpPr>
          <p:cNvPr id="118" name="Google Shape;118;p19"/>
          <p:cNvSpPr/>
          <p:nvPr/>
        </p:nvSpPr>
        <p:spPr>
          <a:xfrm rot="-5400000">
            <a:off x="60111" y="597266"/>
            <a:ext cx="1497709" cy="1602184"/>
          </a:xfrm>
          <a:custGeom>
            <a:rect b="b" l="l" r="r" t="t"/>
            <a:pathLst>
              <a:path extrusionOk="0" h="5126990" w="6373228">
                <a:moveTo>
                  <a:pt x="3551288" y="0"/>
                </a:moveTo>
                <a:lnTo>
                  <a:pt x="0" y="0"/>
                </a:lnTo>
                <a:lnTo>
                  <a:pt x="2821940" y="2564130"/>
                </a:lnTo>
                <a:lnTo>
                  <a:pt x="0" y="5126990"/>
                </a:lnTo>
                <a:lnTo>
                  <a:pt x="3551288" y="5126990"/>
                </a:lnTo>
                <a:lnTo>
                  <a:pt x="6373228" y="2564130"/>
                </a:lnTo>
                <a:close/>
              </a:path>
            </a:pathLst>
          </a:custGeom>
          <a:solidFill>
            <a:srgbClr val="587ABC"/>
          </a:solidFill>
          <a:ln>
            <a:noFill/>
          </a:ln>
        </p:spPr>
      </p:sp>
      <p:sp>
        <p:nvSpPr>
          <p:cNvPr id="119" name="Google Shape;119;p19"/>
          <p:cNvSpPr/>
          <p:nvPr/>
        </p:nvSpPr>
        <p:spPr>
          <a:xfrm rot="-5400000">
            <a:off x="1667603" y="161903"/>
            <a:ext cx="1065528" cy="1140755"/>
          </a:xfrm>
          <a:custGeom>
            <a:rect b="b" l="l" r="r" t="t"/>
            <a:pathLst>
              <a:path extrusionOk="0" h="5126990" w="6361360">
                <a:moveTo>
                  <a:pt x="3539420" y="0"/>
                </a:moveTo>
                <a:lnTo>
                  <a:pt x="0" y="0"/>
                </a:lnTo>
                <a:lnTo>
                  <a:pt x="2821940" y="2564130"/>
                </a:lnTo>
                <a:lnTo>
                  <a:pt x="0" y="5126990"/>
                </a:lnTo>
                <a:lnTo>
                  <a:pt x="3539420" y="5126990"/>
                </a:lnTo>
                <a:lnTo>
                  <a:pt x="6361360" y="2564130"/>
                </a:lnTo>
                <a:close/>
              </a:path>
            </a:pathLst>
          </a:custGeom>
          <a:solidFill>
            <a:srgbClr val="00274C"/>
          </a:solidFill>
          <a:ln>
            <a:noFill/>
          </a:ln>
        </p:spPr>
      </p:sp>
      <p:sp>
        <p:nvSpPr>
          <p:cNvPr id="120" name="Google Shape;120;p19"/>
          <p:cNvSpPr/>
          <p:nvPr/>
        </p:nvSpPr>
        <p:spPr>
          <a:xfrm>
            <a:off x="0" y="4891825"/>
            <a:ext cx="1549800" cy="144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19"/>
          <p:cNvPicPr preferRelativeResize="0"/>
          <p:nvPr/>
        </p:nvPicPr>
        <p:blipFill>
          <a:blip r:embed="rId2">
            <a:alphaModFix/>
          </a:blip>
          <a:stretch>
            <a:fillRect/>
          </a:stretch>
        </p:blipFill>
        <p:spPr>
          <a:xfrm>
            <a:off x="80200" y="4826903"/>
            <a:ext cx="1549800" cy="136372"/>
          </a:xfrm>
          <a:prstGeom prst="rect">
            <a:avLst/>
          </a:prstGeom>
          <a:noFill/>
          <a:ln>
            <a:noFill/>
          </a:ln>
        </p:spPr>
      </p:pic>
      <p:sp>
        <p:nvSpPr>
          <p:cNvPr id="122" name="Google Shape;122;p19"/>
          <p:cNvSpPr/>
          <p:nvPr/>
        </p:nvSpPr>
        <p:spPr>
          <a:xfrm>
            <a:off x="2383249" y="4816001"/>
            <a:ext cx="560773" cy="333254"/>
          </a:xfrm>
          <a:custGeom>
            <a:rect b="b" l="l" r="r" t="t"/>
            <a:pathLst>
              <a:path extrusionOk="0" h="5126990" w="6408833">
                <a:moveTo>
                  <a:pt x="3586893" y="0"/>
                </a:moveTo>
                <a:lnTo>
                  <a:pt x="0" y="0"/>
                </a:lnTo>
                <a:lnTo>
                  <a:pt x="2821940" y="2564130"/>
                </a:lnTo>
                <a:lnTo>
                  <a:pt x="0" y="5126990"/>
                </a:lnTo>
                <a:lnTo>
                  <a:pt x="3586893" y="5126990"/>
                </a:lnTo>
                <a:lnTo>
                  <a:pt x="6408833" y="2564130"/>
                </a:lnTo>
                <a:close/>
              </a:path>
            </a:pathLst>
          </a:custGeom>
          <a:solidFill>
            <a:srgbClr val="00274C"/>
          </a:solidFill>
          <a:ln>
            <a:noFill/>
          </a:ln>
        </p:spPr>
      </p:sp>
      <p:sp>
        <p:nvSpPr>
          <p:cNvPr id="123" name="Google Shape;123;p19"/>
          <p:cNvSpPr/>
          <p:nvPr/>
        </p:nvSpPr>
        <p:spPr>
          <a:xfrm>
            <a:off x="0" y="4815675"/>
            <a:ext cx="2707200" cy="333900"/>
          </a:xfrm>
          <a:prstGeom prst="rect">
            <a:avLst/>
          </a:prstGeom>
          <a:solidFill>
            <a:srgbClr val="002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0.jpg"/><Relationship Id="rId6"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2309693" y="1628700"/>
            <a:ext cx="4524600" cy="99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50"/>
              <a:t>Bizi Fruit </a:t>
            </a:r>
            <a:endParaRPr sz="2850"/>
          </a:p>
        </p:txBody>
      </p:sp>
      <p:sp>
        <p:nvSpPr>
          <p:cNvPr id="129" name="Google Shape;129;p20"/>
          <p:cNvSpPr txBox="1"/>
          <p:nvPr>
            <p:ph idx="1" type="subTitle"/>
          </p:nvPr>
        </p:nvSpPr>
        <p:spPr>
          <a:xfrm>
            <a:off x="2995511" y="2529075"/>
            <a:ext cx="3027600" cy="6945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852"/>
              <a:buNone/>
            </a:pPr>
            <a:r>
              <a:rPr lang="en" sz="1440"/>
              <a:t>By - Amanda Binu</a:t>
            </a:r>
            <a:endParaRPr sz="1440"/>
          </a:p>
          <a:p>
            <a:pPr indent="0" lvl="0" marL="0" rtl="0" algn="ctr">
              <a:lnSpc>
                <a:spcPct val="95000"/>
              </a:lnSpc>
              <a:spcBef>
                <a:spcPts val="1200"/>
              </a:spcBef>
              <a:spcAft>
                <a:spcPts val="1200"/>
              </a:spcAft>
              <a:buSzPts val="852"/>
              <a:buNone/>
            </a:pPr>
            <a:r>
              <a:rPr lang="en" sz="1440"/>
              <a:t>Salvatore DiMaggio</a:t>
            </a:r>
            <a:endParaRPr sz="1440"/>
          </a:p>
        </p:txBody>
      </p:sp>
      <p:sp>
        <p:nvSpPr>
          <p:cNvPr id="130" name="Google Shape;130;p20"/>
          <p:cNvSpPr txBox="1"/>
          <p:nvPr>
            <p:ph idx="2" type="subTitle"/>
          </p:nvPr>
        </p:nvSpPr>
        <p:spPr>
          <a:xfrm>
            <a:off x="2690711" y="3379775"/>
            <a:ext cx="3466800" cy="1896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400"/>
              <a:t>ITI 200 -Intro to Cloud Computing </a:t>
            </a:r>
            <a:endParaRPr sz="1400"/>
          </a:p>
          <a:p>
            <a:pPr indent="0" lvl="0" marL="0" rtl="0" algn="ctr">
              <a:spcBef>
                <a:spcPts val="1200"/>
              </a:spcBef>
              <a:spcAft>
                <a:spcPts val="0"/>
              </a:spcAft>
              <a:buNone/>
            </a:pPr>
            <a:r>
              <a:rPr lang="en" sz="1400"/>
              <a:t>Professor: Thiago Ferreira </a:t>
            </a:r>
            <a:endParaRPr sz="1400"/>
          </a:p>
          <a:p>
            <a:pPr indent="0" lvl="0" marL="0" rtl="0" algn="ctr">
              <a:spcBef>
                <a:spcPts val="1200"/>
              </a:spcBef>
              <a:spcAft>
                <a:spcPts val="1200"/>
              </a:spcAft>
              <a:buNone/>
            </a:pPr>
            <a:r>
              <a:t/>
            </a:r>
            <a:endParaRPr/>
          </a:p>
        </p:txBody>
      </p:sp>
      <p:pic>
        <p:nvPicPr>
          <p:cNvPr id="131" name="Google Shape;131;p20"/>
          <p:cNvPicPr preferRelativeResize="0"/>
          <p:nvPr/>
        </p:nvPicPr>
        <p:blipFill rotWithShape="1">
          <a:blip r:embed="rId3">
            <a:alphaModFix/>
          </a:blip>
          <a:srcRect b="17247" l="0" r="0" t="22908"/>
          <a:stretch/>
        </p:blipFill>
        <p:spPr>
          <a:xfrm>
            <a:off x="3554350" y="258475"/>
            <a:ext cx="2210400" cy="1322850"/>
          </a:xfrm>
          <a:prstGeom prst="rect">
            <a:avLst/>
          </a:prstGeom>
          <a:noFill/>
          <a:ln>
            <a:noFill/>
          </a:ln>
        </p:spPr>
      </p:pic>
      <p:pic>
        <p:nvPicPr>
          <p:cNvPr id="132" name="Google Shape;132;p20"/>
          <p:cNvPicPr preferRelativeResize="0"/>
          <p:nvPr/>
        </p:nvPicPr>
        <p:blipFill>
          <a:blip r:embed="rId4">
            <a:alphaModFix/>
          </a:blip>
          <a:stretch>
            <a:fillRect/>
          </a:stretch>
        </p:blipFill>
        <p:spPr>
          <a:xfrm>
            <a:off x="4" y="0"/>
            <a:ext cx="2919300" cy="3568057"/>
          </a:xfrm>
          <a:prstGeom prst="rect">
            <a:avLst/>
          </a:prstGeom>
          <a:noFill/>
          <a:ln>
            <a:noFill/>
          </a:ln>
        </p:spPr>
      </p:pic>
      <p:pic>
        <p:nvPicPr>
          <p:cNvPr id="133" name="Google Shape;133;p20"/>
          <p:cNvPicPr preferRelativeResize="0"/>
          <p:nvPr/>
        </p:nvPicPr>
        <p:blipFill rotWithShape="1">
          <a:blip r:embed="rId4">
            <a:alphaModFix/>
          </a:blip>
          <a:srcRect b="3074" l="0" r="8667" t="2896"/>
          <a:stretch/>
        </p:blipFill>
        <p:spPr>
          <a:xfrm>
            <a:off x="6462300" y="158625"/>
            <a:ext cx="2666250" cy="3355100"/>
          </a:xfrm>
          <a:prstGeom prst="rect">
            <a:avLst/>
          </a:prstGeom>
          <a:noFill/>
          <a:ln>
            <a:noFill/>
          </a:ln>
        </p:spPr>
      </p:pic>
      <p:pic>
        <p:nvPicPr>
          <p:cNvPr id="134" name="Google Shape;134;p20"/>
          <p:cNvPicPr preferRelativeResize="0"/>
          <p:nvPr/>
        </p:nvPicPr>
        <p:blipFill rotWithShape="1">
          <a:blip r:embed="rId4">
            <a:alphaModFix/>
          </a:blip>
          <a:srcRect b="40813" l="0" r="0" t="6407"/>
          <a:stretch/>
        </p:blipFill>
        <p:spPr>
          <a:xfrm>
            <a:off x="0" y="3223575"/>
            <a:ext cx="2919300" cy="1883200"/>
          </a:xfrm>
          <a:prstGeom prst="rect">
            <a:avLst/>
          </a:prstGeom>
          <a:noFill/>
          <a:ln>
            <a:noFill/>
          </a:ln>
        </p:spPr>
      </p:pic>
      <p:pic>
        <p:nvPicPr>
          <p:cNvPr id="135" name="Google Shape;135;p20"/>
          <p:cNvPicPr preferRelativeResize="0"/>
          <p:nvPr/>
        </p:nvPicPr>
        <p:blipFill rotWithShape="1">
          <a:blip r:embed="rId4">
            <a:alphaModFix/>
          </a:blip>
          <a:srcRect b="40813" l="0" r="8214" t="6407"/>
          <a:stretch/>
        </p:blipFill>
        <p:spPr>
          <a:xfrm>
            <a:off x="6588550" y="3310825"/>
            <a:ext cx="2555450" cy="17959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idx="1" type="subTitle"/>
          </p:nvPr>
        </p:nvSpPr>
        <p:spPr>
          <a:xfrm>
            <a:off x="1086575" y="2667425"/>
            <a:ext cx="1698300" cy="333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05"/>
              <a:buNone/>
            </a:pPr>
            <a:r>
              <a:rPr lang="en" sz="1390"/>
              <a:t>AMANDA BINU</a:t>
            </a:r>
            <a:endParaRPr sz="1390"/>
          </a:p>
        </p:txBody>
      </p:sp>
      <p:sp>
        <p:nvSpPr>
          <p:cNvPr id="141" name="Google Shape;141;p21"/>
          <p:cNvSpPr txBox="1"/>
          <p:nvPr>
            <p:ph type="title"/>
          </p:nvPr>
        </p:nvSpPr>
        <p:spPr>
          <a:xfrm>
            <a:off x="455175" y="677288"/>
            <a:ext cx="8424600" cy="1035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300"/>
              <a:t>MEET THE TEAM</a:t>
            </a:r>
            <a:endParaRPr sz="2300"/>
          </a:p>
        </p:txBody>
      </p:sp>
      <p:sp>
        <p:nvSpPr>
          <p:cNvPr id="142" name="Google Shape;142;p21"/>
          <p:cNvSpPr txBox="1"/>
          <p:nvPr>
            <p:ph idx="2" type="subTitle"/>
          </p:nvPr>
        </p:nvSpPr>
        <p:spPr>
          <a:xfrm>
            <a:off x="936725" y="3097275"/>
            <a:ext cx="2255100" cy="715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935"/>
              <a:buNone/>
            </a:pPr>
            <a:r>
              <a:rPr lang="en" sz="1030"/>
              <a:t>Information Technology and Informatics major </a:t>
            </a:r>
            <a:endParaRPr sz="1030"/>
          </a:p>
        </p:txBody>
      </p:sp>
      <p:sp>
        <p:nvSpPr>
          <p:cNvPr id="143" name="Google Shape;143;p21"/>
          <p:cNvSpPr txBox="1"/>
          <p:nvPr>
            <p:ph idx="5" type="subTitle"/>
          </p:nvPr>
        </p:nvSpPr>
        <p:spPr>
          <a:xfrm>
            <a:off x="6606825" y="2571750"/>
            <a:ext cx="2027100" cy="333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05"/>
              <a:buNone/>
            </a:pPr>
            <a:r>
              <a:rPr lang="en" sz="1390"/>
              <a:t>JUSTIN WAREHAM</a:t>
            </a:r>
            <a:endParaRPr sz="1390"/>
          </a:p>
        </p:txBody>
      </p:sp>
      <p:sp>
        <p:nvSpPr>
          <p:cNvPr id="144" name="Google Shape;144;p21"/>
          <p:cNvSpPr txBox="1"/>
          <p:nvPr>
            <p:ph idx="6" type="subTitle"/>
          </p:nvPr>
        </p:nvSpPr>
        <p:spPr>
          <a:xfrm>
            <a:off x="6490600" y="3097275"/>
            <a:ext cx="2027100" cy="390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358"/>
              <a:buNone/>
            </a:pPr>
            <a:r>
              <a:rPr lang="en" sz="1085"/>
              <a:t>Information Technology and Informatics major </a:t>
            </a:r>
            <a:endParaRPr sz="1085"/>
          </a:p>
        </p:txBody>
      </p:sp>
      <p:pic>
        <p:nvPicPr>
          <p:cNvPr id="145" name="Google Shape;145;p21"/>
          <p:cNvPicPr preferRelativeResize="0"/>
          <p:nvPr/>
        </p:nvPicPr>
        <p:blipFill>
          <a:blip r:embed="rId3">
            <a:alphaModFix/>
          </a:blip>
          <a:stretch>
            <a:fillRect/>
          </a:stretch>
        </p:blipFill>
        <p:spPr>
          <a:xfrm>
            <a:off x="559275" y="552750"/>
            <a:ext cx="650825" cy="650825"/>
          </a:xfrm>
          <a:prstGeom prst="rect">
            <a:avLst/>
          </a:prstGeom>
          <a:noFill/>
          <a:ln>
            <a:noFill/>
          </a:ln>
        </p:spPr>
      </p:pic>
      <p:sp>
        <p:nvSpPr>
          <p:cNvPr id="146" name="Google Shape;146;p21"/>
          <p:cNvSpPr/>
          <p:nvPr/>
        </p:nvSpPr>
        <p:spPr>
          <a:xfrm>
            <a:off x="3440000" y="1856175"/>
            <a:ext cx="2849700" cy="2872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a:off x="504500" y="1866825"/>
            <a:ext cx="3339300" cy="2851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8" name="Google Shape;148;p21"/>
          <p:cNvPicPr preferRelativeResize="0"/>
          <p:nvPr/>
        </p:nvPicPr>
        <p:blipFill rotWithShape="1">
          <a:blip r:embed="rId4">
            <a:alphaModFix/>
          </a:blip>
          <a:srcRect b="34704" l="0" r="0" t="0"/>
          <a:stretch/>
        </p:blipFill>
        <p:spPr>
          <a:xfrm>
            <a:off x="1331225" y="3329875"/>
            <a:ext cx="2560150" cy="1471156"/>
          </a:xfrm>
          <a:prstGeom prst="rect">
            <a:avLst/>
          </a:prstGeom>
          <a:noFill/>
          <a:ln>
            <a:noFill/>
          </a:ln>
        </p:spPr>
      </p:pic>
      <p:sp>
        <p:nvSpPr>
          <p:cNvPr id="149" name="Google Shape;149;p21"/>
          <p:cNvSpPr/>
          <p:nvPr/>
        </p:nvSpPr>
        <p:spPr>
          <a:xfrm>
            <a:off x="6169375" y="2094200"/>
            <a:ext cx="2688600" cy="2660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0" name="Google Shape;150;p21"/>
          <p:cNvPicPr preferRelativeResize="0"/>
          <p:nvPr/>
        </p:nvPicPr>
        <p:blipFill rotWithShape="1">
          <a:blip r:embed="rId5">
            <a:alphaModFix/>
          </a:blip>
          <a:srcRect b="12699" l="0" r="0" t="-12700"/>
          <a:stretch/>
        </p:blipFill>
        <p:spPr>
          <a:xfrm>
            <a:off x="1394450" y="806012"/>
            <a:ext cx="2377850" cy="2874064"/>
          </a:xfrm>
          <a:prstGeom prst="rect">
            <a:avLst/>
          </a:prstGeom>
          <a:noFill/>
          <a:ln>
            <a:noFill/>
          </a:ln>
        </p:spPr>
      </p:pic>
      <p:pic>
        <p:nvPicPr>
          <p:cNvPr id="151" name="Google Shape;151;p21"/>
          <p:cNvPicPr preferRelativeResize="0"/>
          <p:nvPr/>
        </p:nvPicPr>
        <p:blipFill rotWithShape="1">
          <a:blip r:embed="rId4">
            <a:alphaModFix/>
          </a:blip>
          <a:srcRect b="1151" l="-630" r="629" t="54201"/>
          <a:stretch/>
        </p:blipFill>
        <p:spPr>
          <a:xfrm>
            <a:off x="5412375" y="3646425"/>
            <a:ext cx="2560150" cy="943900"/>
          </a:xfrm>
          <a:prstGeom prst="rect">
            <a:avLst/>
          </a:prstGeom>
          <a:noFill/>
          <a:ln>
            <a:noFill/>
          </a:ln>
        </p:spPr>
      </p:pic>
      <p:pic>
        <p:nvPicPr>
          <p:cNvPr id="152" name="Google Shape;152;p21"/>
          <p:cNvPicPr preferRelativeResize="0"/>
          <p:nvPr/>
        </p:nvPicPr>
        <p:blipFill rotWithShape="1">
          <a:blip r:embed="rId4">
            <a:alphaModFix/>
          </a:blip>
          <a:srcRect b="1151" l="-630" r="629" t="54201"/>
          <a:stretch/>
        </p:blipFill>
        <p:spPr>
          <a:xfrm>
            <a:off x="5412375" y="3812475"/>
            <a:ext cx="2560150" cy="943900"/>
          </a:xfrm>
          <a:prstGeom prst="rect">
            <a:avLst/>
          </a:prstGeom>
          <a:noFill/>
          <a:ln>
            <a:noFill/>
          </a:ln>
        </p:spPr>
      </p:pic>
      <p:sp>
        <p:nvSpPr>
          <p:cNvPr id="153" name="Google Shape;153;p21"/>
          <p:cNvSpPr txBox="1"/>
          <p:nvPr/>
        </p:nvSpPr>
        <p:spPr>
          <a:xfrm>
            <a:off x="5869150" y="3679200"/>
            <a:ext cx="1945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lt1"/>
                </a:solidFill>
                <a:latin typeface="Proxima Nova"/>
                <a:ea typeface="Proxima Nova"/>
                <a:cs typeface="Proxima Nova"/>
                <a:sym typeface="Proxima Nova"/>
              </a:rPr>
              <a:t>SAL DIMAGGIO</a:t>
            </a:r>
            <a:endParaRPr b="1" sz="1300">
              <a:solidFill>
                <a:schemeClr val="lt1"/>
              </a:solidFill>
              <a:latin typeface="Proxima Nova"/>
              <a:ea typeface="Proxima Nova"/>
              <a:cs typeface="Proxima Nova"/>
              <a:sym typeface="Proxima Nova"/>
            </a:endParaRPr>
          </a:p>
        </p:txBody>
      </p:sp>
      <p:sp>
        <p:nvSpPr>
          <p:cNvPr id="154" name="Google Shape;154;p21"/>
          <p:cNvSpPr txBox="1"/>
          <p:nvPr/>
        </p:nvSpPr>
        <p:spPr>
          <a:xfrm>
            <a:off x="5599963" y="4017375"/>
            <a:ext cx="2027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Proxima Nova"/>
                <a:ea typeface="Proxima Nova"/>
                <a:cs typeface="Proxima Nova"/>
                <a:sym typeface="Proxima Nova"/>
              </a:rPr>
              <a:t>Information </a:t>
            </a:r>
            <a:r>
              <a:rPr lang="en" sz="1000">
                <a:solidFill>
                  <a:schemeClr val="lt1"/>
                </a:solidFill>
                <a:latin typeface="Proxima Nova"/>
                <a:ea typeface="Proxima Nova"/>
                <a:cs typeface="Proxima Nova"/>
                <a:sym typeface="Proxima Nova"/>
              </a:rPr>
              <a:t>Technology</a:t>
            </a:r>
            <a:r>
              <a:rPr lang="en" sz="1000">
                <a:solidFill>
                  <a:schemeClr val="lt1"/>
                </a:solidFill>
                <a:latin typeface="Proxima Nova"/>
                <a:ea typeface="Proxima Nova"/>
                <a:cs typeface="Proxima Nova"/>
                <a:sym typeface="Proxima Nova"/>
              </a:rPr>
              <a:t> &amp; Informatics Major, Cybersecurity</a:t>
            </a:r>
            <a:endParaRPr sz="10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1000">
                <a:solidFill>
                  <a:schemeClr val="lt1"/>
                </a:solidFill>
                <a:latin typeface="Proxima Nova"/>
                <a:ea typeface="Proxima Nova"/>
                <a:cs typeface="Proxima Nova"/>
                <a:sym typeface="Proxima Nova"/>
              </a:rPr>
              <a:t>Minor: Data Analytics</a:t>
            </a:r>
            <a:endParaRPr sz="1000">
              <a:solidFill>
                <a:schemeClr val="lt1"/>
              </a:solidFill>
              <a:latin typeface="Proxima Nova"/>
              <a:ea typeface="Proxima Nova"/>
              <a:cs typeface="Proxima Nova"/>
              <a:sym typeface="Proxima Nova"/>
            </a:endParaRPr>
          </a:p>
        </p:txBody>
      </p:sp>
      <p:pic>
        <p:nvPicPr>
          <p:cNvPr id="155" name="Google Shape;155;p21"/>
          <p:cNvPicPr preferRelativeResize="0"/>
          <p:nvPr/>
        </p:nvPicPr>
        <p:blipFill rotWithShape="1">
          <a:blip r:embed="rId6">
            <a:alphaModFix/>
          </a:blip>
          <a:srcRect b="42276" l="20429" r="19055" t="10786"/>
          <a:stretch/>
        </p:blipFill>
        <p:spPr>
          <a:xfrm>
            <a:off x="5512995" y="1221425"/>
            <a:ext cx="2377854" cy="25148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idx="1" type="body"/>
          </p:nvPr>
        </p:nvSpPr>
        <p:spPr>
          <a:xfrm>
            <a:off x="2339050" y="1948825"/>
            <a:ext cx="6571500" cy="1834200"/>
          </a:xfrm>
          <a:prstGeom prst="rect">
            <a:avLst/>
          </a:prstGeom>
        </p:spPr>
        <p:txBody>
          <a:bodyPr anchorCtr="0" anchor="t" bIns="40475" lIns="80950" spcFirstLastPara="1" rIns="80950" wrap="square" tIns="40475">
            <a:normAutofit lnSpcReduction="20000"/>
          </a:bodyPr>
          <a:lstStyle/>
          <a:p>
            <a:pPr indent="0" lvl="0" marL="0" rtl="0" algn="l">
              <a:spcBef>
                <a:spcPts val="500"/>
              </a:spcBef>
              <a:spcAft>
                <a:spcPts val="0"/>
              </a:spcAft>
              <a:buNone/>
            </a:pPr>
            <a:r>
              <a:rPr lang="en" sz="1717"/>
              <a:t>A lot of people in the United States, do not have the time or money to explore the </a:t>
            </a:r>
            <a:r>
              <a:rPr lang="en" sz="1717"/>
              <a:t>world</a:t>
            </a:r>
            <a:r>
              <a:rPr lang="en" sz="1717"/>
              <a:t> and try fruits from </a:t>
            </a:r>
            <a:r>
              <a:rPr lang="en" sz="1717"/>
              <a:t>different</a:t>
            </a:r>
            <a:r>
              <a:rPr lang="en" sz="1717"/>
              <a:t> regions of the world. </a:t>
            </a:r>
            <a:endParaRPr sz="1717"/>
          </a:p>
          <a:p>
            <a:pPr indent="0" lvl="0" marL="0" rtl="0" algn="l">
              <a:spcBef>
                <a:spcPts val="1200"/>
              </a:spcBef>
              <a:spcAft>
                <a:spcPts val="0"/>
              </a:spcAft>
              <a:buNone/>
            </a:pPr>
            <a:r>
              <a:t/>
            </a:r>
            <a:endParaRPr sz="2117"/>
          </a:p>
          <a:p>
            <a:pPr indent="0" lvl="0" marL="0" rtl="0" algn="l">
              <a:spcBef>
                <a:spcPts val="1200"/>
              </a:spcBef>
              <a:spcAft>
                <a:spcPts val="120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nvSpPr>
        <p:spPr>
          <a:xfrm>
            <a:off x="2705650" y="1834700"/>
            <a:ext cx="50865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Bizi Fruit ships unique fruit from all over the world to the </a:t>
            </a:r>
            <a:r>
              <a:rPr lang="en">
                <a:latin typeface="Proxima Nova"/>
                <a:ea typeface="Proxima Nova"/>
                <a:cs typeface="Proxima Nova"/>
                <a:sym typeface="Proxima Nova"/>
              </a:rPr>
              <a:t>United</a:t>
            </a:r>
            <a:r>
              <a:rPr lang="en">
                <a:latin typeface="Proxima Nova"/>
                <a:ea typeface="Proxima Nova"/>
                <a:cs typeface="Proxima Nova"/>
                <a:sym typeface="Proxima Nova"/>
              </a:rPr>
              <a:t> States making it more </a:t>
            </a:r>
            <a:r>
              <a:rPr lang="en">
                <a:latin typeface="Proxima Nova"/>
                <a:ea typeface="Proxima Nova"/>
                <a:cs typeface="Proxima Nova"/>
                <a:sym typeface="Proxima Nova"/>
              </a:rPr>
              <a:t>accessible</a:t>
            </a:r>
            <a:r>
              <a:rPr lang="en">
                <a:latin typeface="Proxima Nova"/>
                <a:ea typeface="Proxima Nova"/>
                <a:cs typeface="Proxima Nova"/>
                <a:sym typeface="Proxima Nova"/>
              </a:rPr>
              <a:t> to enjoy good quality fruits of all varieties. Many of our fruits come from small organic farms to </a:t>
            </a:r>
            <a:r>
              <a:rPr lang="en">
                <a:latin typeface="Proxima Nova"/>
                <a:ea typeface="Proxima Nova"/>
                <a:cs typeface="Proxima Nova"/>
                <a:sym typeface="Proxima Nova"/>
              </a:rPr>
              <a:t>maintain</a:t>
            </a:r>
            <a:r>
              <a:rPr lang="en">
                <a:latin typeface="Proxima Nova"/>
                <a:ea typeface="Proxima Nova"/>
                <a:cs typeface="Proxima Nova"/>
                <a:sym typeface="Proxima Nova"/>
              </a:rPr>
              <a:t> the authenticity of the regions fruit. Other fruits are imported from countries or states with the best climates suitable for growing the fruit. We specialize in offering fruits that are not common in grocery stores and ship them directly to your door!</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We make this service possible by using AWS to host the </a:t>
            </a:r>
            <a:r>
              <a:rPr lang="en">
                <a:latin typeface="Proxima Nova"/>
                <a:ea typeface="Proxima Nova"/>
                <a:cs typeface="Proxima Nova"/>
                <a:sym typeface="Proxima Nova"/>
              </a:rPr>
              <a:t>website</a:t>
            </a:r>
            <a:r>
              <a:rPr lang="en">
                <a:latin typeface="Proxima Nova"/>
                <a:ea typeface="Proxima Nova"/>
                <a:cs typeface="Proxima Nova"/>
                <a:sym typeface="Proxima Nova"/>
              </a:rPr>
              <a:t> so it can be </a:t>
            </a:r>
            <a:r>
              <a:rPr lang="en">
                <a:latin typeface="Proxima Nova"/>
                <a:ea typeface="Proxima Nova"/>
                <a:cs typeface="Proxima Nova"/>
                <a:sym typeface="Proxima Nova"/>
              </a:rPr>
              <a:t>accessed</a:t>
            </a:r>
            <a:r>
              <a:rPr lang="en">
                <a:latin typeface="Proxima Nova"/>
                <a:ea typeface="Proxima Nova"/>
                <a:cs typeface="Proxima Nova"/>
                <a:sym typeface="Proxima Nova"/>
              </a:rPr>
              <a:t> worldwide.</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66" name="Google Shape;166;p23"/>
          <p:cNvSpPr/>
          <p:nvPr/>
        </p:nvSpPr>
        <p:spPr>
          <a:xfrm>
            <a:off x="181350" y="828775"/>
            <a:ext cx="1679700" cy="806700"/>
          </a:xfrm>
          <a:prstGeom prst="rect">
            <a:avLst/>
          </a:prstGeom>
          <a:solidFill>
            <a:srgbClr val="20124D"/>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txBox="1"/>
          <p:nvPr/>
        </p:nvSpPr>
        <p:spPr>
          <a:xfrm>
            <a:off x="266775" y="990100"/>
            <a:ext cx="1509000" cy="507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lt1"/>
                </a:solidFill>
                <a:latin typeface="Proxima Nova"/>
                <a:ea typeface="Proxima Nova"/>
                <a:cs typeface="Proxima Nova"/>
                <a:sym typeface="Proxima Nova"/>
              </a:rPr>
              <a:t>SOLUTION</a:t>
            </a:r>
            <a:endParaRPr b="1" sz="2100">
              <a:solidFill>
                <a:schemeClr val="lt1"/>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DEMO</a:t>
            </a:r>
            <a:endParaRPr b="1"/>
          </a:p>
        </p:txBody>
      </p:sp>
      <p:pic>
        <p:nvPicPr>
          <p:cNvPr id="173" name="Google Shape;173;p24"/>
          <p:cNvPicPr preferRelativeResize="0"/>
          <p:nvPr/>
        </p:nvPicPr>
        <p:blipFill>
          <a:blip r:embed="rId3">
            <a:alphaModFix/>
          </a:blip>
          <a:stretch>
            <a:fillRect/>
          </a:stretch>
        </p:blipFill>
        <p:spPr>
          <a:xfrm>
            <a:off x="813600" y="687675"/>
            <a:ext cx="7255027" cy="4307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idx="1" type="subTitle"/>
          </p:nvPr>
        </p:nvSpPr>
        <p:spPr>
          <a:xfrm>
            <a:off x="4787300" y="1835525"/>
            <a:ext cx="4169700" cy="29700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t/>
            </a:r>
            <a:endParaRPr b="1"/>
          </a:p>
          <a:p>
            <a:pPr indent="-317182" lvl="0" marL="457200" rtl="0" algn="l">
              <a:spcBef>
                <a:spcPts val="1200"/>
              </a:spcBef>
              <a:spcAft>
                <a:spcPts val="0"/>
              </a:spcAft>
              <a:buSzPct val="100000"/>
              <a:buAutoNum type="arabicPeriod"/>
            </a:pPr>
            <a:r>
              <a:rPr b="1" lang="en"/>
              <a:t>How to incorporate a front-end html file to backend functions and storing on the cloud through AWS</a:t>
            </a:r>
            <a:endParaRPr b="1"/>
          </a:p>
          <a:p>
            <a:pPr indent="-317182" lvl="0" marL="457200" rtl="0" algn="l">
              <a:spcBef>
                <a:spcPts val="0"/>
              </a:spcBef>
              <a:spcAft>
                <a:spcPts val="0"/>
              </a:spcAft>
              <a:buSzPct val="100000"/>
              <a:buAutoNum type="arabicPeriod"/>
            </a:pPr>
            <a:r>
              <a:rPr b="1" lang="en"/>
              <a:t>How to use </a:t>
            </a:r>
            <a:r>
              <a:rPr b="1" lang="en"/>
              <a:t>bootstrap</a:t>
            </a:r>
            <a:r>
              <a:rPr b="1" lang="en"/>
              <a:t> to create a friendly front end UI for the user</a:t>
            </a:r>
            <a:endParaRPr b="1"/>
          </a:p>
          <a:p>
            <a:pPr indent="-317182" lvl="0" marL="457200" rtl="0" algn="l">
              <a:spcBef>
                <a:spcPts val="0"/>
              </a:spcBef>
              <a:spcAft>
                <a:spcPts val="0"/>
              </a:spcAft>
              <a:buSzPct val="100000"/>
              <a:buAutoNum type="arabicPeriod"/>
            </a:pPr>
            <a:r>
              <a:rPr b="1" lang="en"/>
              <a:t>How to use a server to hold data and send it to user by using get requests</a:t>
            </a:r>
            <a:endParaRPr b="1"/>
          </a:p>
          <a:p>
            <a:pPr indent="-317182" lvl="0" marL="457200" rtl="0" algn="l">
              <a:spcBef>
                <a:spcPts val="0"/>
              </a:spcBef>
              <a:spcAft>
                <a:spcPts val="0"/>
              </a:spcAft>
              <a:buSzPct val="100000"/>
              <a:buAutoNum type="arabicPeriod"/>
            </a:pPr>
            <a:r>
              <a:rPr b="1" lang="en"/>
              <a:t>&lt;Divs&gt; are very important for structuring </a:t>
            </a:r>
            <a:endParaRPr b="1"/>
          </a:p>
          <a:p>
            <a:pPr indent="0" lvl="0" marL="457200" rtl="0" algn="l">
              <a:spcBef>
                <a:spcPts val="1200"/>
              </a:spcBef>
              <a:spcAft>
                <a:spcPts val="1200"/>
              </a:spcAft>
              <a:buNone/>
            </a:pPr>
            <a:r>
              <a:t/>
            </a:r>
            <a:endParaRPr/>
          </a:p>
        </p:txBody>
      </p:sp>
      <p:sp>
        <p:nvSpPr>
          <p:cNvPr id="179" name="Google Shape;179;p25"/>
          <p:cNvSpPr txBox="1"/>
          <p:nvPr>
            <p:ph type="title"/>
          </p:nvPr>
        </p:nvSpPr>
        <p:spPr>
          <a:xfrm>
            <a:off x="607800" y="633750"/>
            <a:ext cx="3522000" cy="297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LESSONS WE LEARNED</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idx="1" type="subTitle"/>
          </p:nvPr>
        </p:nvSpPr>
        <p:spPr>
          <a:xfrm>
            <a:off x="439425" y="1705888"/>
            <a:ext cx="3645300" cy="2175000"/>
          </a:xfrm>
          <a:prstGeom prst="rect">
            <a:avLst/>
          </a:prstGeom>
        </p:spPr>
        <p:txBody>
          <a:bodyPr anchorCtr="0" anchor="t" bIns="91425" lIns="91425" spcFirstLastPara="1" rIns="91425" wrap="square" tIns="91425">
            <a:noAutofit/>
          </a:bodyPr>
          <a:lstStyle/>
          <a:p>
            <a:pPr indent="-299720" lvl="0" marL="457200" rtl="0" algn="l">
              <a:lnSpc>
                <a:spcPct val="105000"/>
              </a:lnSpc>
              <a:spcBef>
                <a:spcPts val="0"/>
              </a:spcBef>
              <a:spcAft>
                <a:spcPts val="0"/>
              </a:spcAft>
              <a:buSzPts val="1120"/>
              <a:buAutoNum type="arabicPeriod"/>
            </a:pPr>
            <a:r>
              <a:rPr b="1" lang="en" sz="1120"/>
              <a:t>Connecting the front end to backend </a:t>
            </a:r>
            <a:endParaRPr b="1" sz="1120"/>
          </a:p>
          <a:p>
            <a:pPr indent="0" lvl="0" marL="457200" rtl="0" algn="l">
              <a:lnSpc>
                <a:spcPct val="105000"/>
              </a:lnSpc>
              <a:spcBef>
                <a:spcPts val="1200"/>
              </a:spcBef>
              <a:spcAft>
                <a:spcPts val="0"/>
              </a:spcAft>
              <a:buSzPts val="440"/>
              <a:buNone/>
            </a:pPr>
            <a:r>
              <a:t/>
            </a:r>
            <a:endParaRPr b="1" sz="1120"/>
          </a:p>
          <a:p>
            <a:pPr indent="-299720" lvl="0" marL="457200" rtl="0" algn="l">
              <a:lnSpc>
                <a:spcPct val="105000"/>
              </a:lnSpc>
              <a:spcBef>
                <a:spcPts val="1200"/>
              </a:spcBef>
              <a:spcAft>
                <a:spcPts val="0"/>
              </a:spcAft>
              <a:buSzPts val="1120"/>
              <a:buAutoNum type="arabicPeriod"/>
            </a:pPr>
            <a:r>
              <a:rPr b="1" lang="en" sz="1120"/>
              <a:t>We had difficulty in outputting a “order has been placed” message for the user once they had placed an order</a:t>
            </a:r>
            <a:endParaRPr b="1" sz="1120"/>
          </a:p>
          <a:p>
            <a:pPr indent="0" lvl="0" marL="0" rtl="0" algn="l">
              <a:lnSpc>
                <a:spcPct val="105000"/>
              </a:lnSpc>
              <a:spcBef>
                <a:spcPts val="1200"/>
              </a:spcBef>
              <a:spcAft>
                <a:spcPts val="0"/>
              </a:spcAft>
              <a:buSzPts val="440"/>
              <a:buNone/>
            </a:pPr>
            <a:r>
              <a:t/>
            </a:r>
            <a:endParaRPr b="1" sz="1120"/>
          </a:p>
          <a:p>
            <a:pPr indent="-299720" lvl="0" marL="457200" rtl="0" algn="l">
              <a:lnSpc>
                <a:spcPct val="105000"/>
              </a:lnSpc>
              <a:spcBef>
                <a:spcPts val="1200"/>
              </a:spcBef>
              <a:spcAft>
                <a:spcPts val="0"/>
              </a:spcAft>
              <a:buSzPts val="1120"/>
              <a:buAutoNum type="arabicPeriod"/>
            </a:pPr>
            <a:r>
              <a:rPr b="1" lang="en" sz="1120"/>
              <a:t>When adding the “Place Order” features into the html file we had </a:t>
            </a:r>
            <a:r>
              <a:rPr b="1" lang="en" sz="1120"/>
              <a:t>difficulty</a:t>
            </a:r>
            <a:r>
              <a:rPr b="1" lang="en" sz="1120"/>
              <a:t> with structuring it correctly </a:t>
            </a:r>
            <a:r>
              <a:rPr b="1" lang="en" sz="1120"/>
              <a:t> </a:t>
            </a:r>
            <a:endParaRPr sz="720"/>
          </a:p>
        </p:txBody>
      </p:sp>
      <p:sp>
        <p:nvSpPr>
          <p:cNvPr id="185" name="Google Shape;185;p26"/>
          <p:cNvSpPr txBox="1"/>
          <p:nvPr>
            <p:ph type="title"/>
          </p:nvPr>
        </p:nvSpPr>
        <p:spPr>
          <a:xfrm>
            <a:off x="5147025" y="1091038"/>
            <a:ext cx="3522000" cy="297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ISSUES AND CHALLENGES ENCOUNTERED </a:t>
            </a:r>
            <a:r>
              <a:rPr lang="en" sz="3800"/>
              <a:t> </a:t>
            </a:r>
            <a:r>
              <a:rPr lang="en" sz="4400"/>
              <a:t> </a:t>
            </a:r>
            <a:endParaRPr sz="4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idx="1" type="subTitle"/>
          </p:nvPr>
        </p:nvSpPr>
        <p:spPr>
          <a:xfrm>
            <a:off x="729100" y="811425"/>
            <a:ext cx="7577100" cy="393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n" sz="1895"/>
              <a:t>FUTURE VERSIONS </a:t>
            </a:r>
            <a:endParaRPr sz="1895"/>
          </a:p>
        </p:txBody>
      </p:sp>
      <p:sp>
        <p:nvSpPr>
          <p:cNvPr id="191" name="Google Shape;191;p27"/>
          <p:cNvSpPr txBox="1"/>
          <p:nvPr>
            <p:ph idx="2" type="body"/>
          </p:nvPr>
        </p:nvSpPr>
        <p:spPr>
          <a:xfrm>
            <a:off x="1194250" y="1321800"/>
            <a:ext cx="5646000" cy="2499900"/>
          </a:xfrm>
          <a:prstGeom prst="rect">
            <a:avLst/>
          </a:prstGeom>
        </p:spPr>
        <p:txBody>
          <a:bodyPr anchorCtr="0" anchor="t" bIns="40475" lIns="80950" spcFirstLastPara="1" rIns="80950" wrap="square" tIns="40475">
            <a:noAutofit/>
          </a:bodyPr>
          <a:lstStyle/>
          <a:p>
            <a:pPr indent="-329882" lvl="0" marL="457200" rtl="0" algn="l">
              <a:lnSpc>
                <a:spcPct val="105000"/>
              </a:lnSpc>
              <a:spcBef>
                <a:spcPts val="500"/>
              </a:spcBef>
              <a:spcAft>
                <a:spcPts val="0"/>
              </a:spcAft>
              <a:buSzPts val="1595"/>
              <a:buChar char="●"/>
            </a:pPr>
            <a:r>
              <a:rPr lang="en" sz="1595"/>
              <a:t>Bizi Fruit ships worldwide!</a:t>
            </a:r>
            <a:endParaRPr sz="1595"/>
          </a:p>
          <a:p>
            <a:pPr indent="-329882" lvl="0" marL="457200" rtl="0" algn="l">
              <a:lnSpc>
                <a:spcPct val="105000"/>
              </a:lnSpc>
              <a:spcBef>
                <a:spcPts val="0"/>
              </a:spcBef>
              <a:spcAft>
                <a:spcPts val="0"/>
              </a:spcAft>
              <a:buSzPts val="1595"/>
              <a:buChar char="●"/>
            </a:pPr>
            <a:r>
              <a:rPr lang="en" sz="1595"/>
              <a:t>We want to include a landing page for the “Place order and checkout” process</a:t>
            </a:r>
            <a:endParaRPr sz="1595"/>
          </a:p>
          <a:p>
            <a:pPr indent="-329882" lvl="0" marL="457200" rtl="0" algn="l">
              <a:lnSpc>
                <a:spcPct val="105000"/>
              </a:lnSpc>
              <a:spcBef>
                <a:spcPts val="0"/>
              </a:spcBef>
              <a:spcAft>
                <a:spcPts val="0"/>
              </a:spcAft>
              <a:buSzPts val="1595"/>
              <a:buChar char="●"/>
            </a:pPr>
            <a:r>
              <a:rPr lang="en" sz="1595"/>
              <a:t>We want to add a message display for when an order to placed</a:t>
            </a:r>
            <a:endParaRPr sz="1595"/>
          </a:p>
          <a:p>
            <a:pPr indent="-329882" lvl="0" marL="457200" rtl="0" algn="l">
              <a:lnSpc>
                <a:spcPct val="105000"/>
              </a:lnSpc>
              <a:spcBef>
                <a:spcPts val="0"/>
              </a:spcBef>
              <a:spcAft>
                <a:spcPts val="0"/>
              </a:spcAft>
              <a:buSzPts val="1595"/>
              <a:buChar char="●"/>
            </a:pPr>
            <a:r>
              <a:rPr lang="en" sz="1595"/>
              <a:t>We want each order placed to be followed up with a confirmation number as well as tracking information</a:t>
            </a:r>
            <a:endParaRPr sz="1595"/>
          </a:p>
          <a:p>
            <a:pPr indent="-329882" lvl="0" marL="457200" rtl="0" algn="l">
              <a:lnSpc>
                <a:spcPct val="105000"/>
              </a:lnSpc>
              <a:spcBef>
                <a:spcPts val="0"/>
              </a:spcBef>
              <a:spcAft>
                <a:spcPts val="0"/>
              </a:spcAft>
              <a:buSzPts val="1595"/>
              <a:buChar char="●"/>
            </a:pPr>
            <a:r>
              <a:rPr lang="en" sz="1595"/>
              <a:t>We want to provide a customer care service  </a:t>
            </a:r>
            <a:endParaRPr sz="1595"/>
          </a:p>
          <a:p>
            <a:pPr indent="0" lvl="0" marL="0" rtl="0" algn="l">
              <a:lnSpc>
                <a:spcPct val="105000"/>
              </a:lnSpc>
              <a:spcBef>
                <a:spcPts val="1200"/>
              </a:spcBef>
              <a:spcAft>
                <a:spcPts val="0"/>
              </a:spcAft>
              <a:buNone/>
            </a:pPr>
            <a:r>
              <a:t/>
            </a:r>
            <a:endParaRPr sz="1595"/>
          </a:p>
          <a:p>
            <a:pPr indent="0" lvl="0" marL="0" rtl="0" algn="l">
              <a:lnSpc>
                <a:spcPct val="105000"/>
              </a:lnSpc>
              <a:spcBef>
                <a:spcPts val="1200"/>
              </a:spcBef>
              <a:spcAft>
                <a:spcPts val="0"/>
              </a:spcAft>
              <a:buSzPts val="852"/>
              <a:buNone/>
            </a:pPr>
            <a:r>
              <a:t/>
            </a:r>
            <a:endParaRPr sz="1395"/>
          </a:p>
          <a:p>
            <a:pPr indent="0" lvl="0" marL="0" rtl="0" algn="l">
              <a:lnSpc>
                <a:spcPct val="105000"/>
              </a:lnSpc>
              <a:spcBef>
                <a:spcPts val="1200"/>
              </a:spcBef>
              <a:spcAft>
                <a:spcPts val="0"/>
              </a:spcAft>
              <a:buSzPts val="852"/>
              <a:buNone/>
            </a:pPr>
            <a:r>
              <a:t/>
            </a:r>
            <a:endParaRPr sz="1395"/>
          </a:p>
          <a:p>
            <a:pPr indent="0" lvl="0" marL="0" rtl="0" algn="l">
              <a:lnSpc>
                <a:spcPct val="105000"/>
              </a:lnSpc>
              <a:spcBef>
                <a:spcPts val="1200"/>
              </a:spcBef>
              <a:spcAft>
                <a:spcPts val="0"/>
              </a:spcAft>
              <a:buSzPts val="852"/>
              <a:buNone/>
            </a:pPr>
            <a:r>
              <a:t/>
            </a:r>
            <a:endParaRPr sz="1395"/>
          </a:p>
          <a:p>
            <a:pPr indent="0" lvl="0" marL="0" rtl="0" algn="l">
              <a:lnSpc>
                <a:spcPct val="105000"/>
              </a:lnSpc>
              <a:spcBef>
                <a:spcPts val="1200"/>
              </a:spcBef>
              <a:spcAft>
                <a:spcPts val="0"/>
              </a:spcAft>
              <a:buSzPts val="852"/>
              <a:buNone/>
            </a:pPr>
            <a:r>
              <a:t/>
            </a:r>
            <a:endParaRPr sz="1395"/>
          </a:p>
          <a:p>
            <a:pPr indent="0" lvl="0" marL="0" rtl="0" algn="l">
              <a:lnSpc>
                <a:spcPct val="105000"/>
              </a:lnSpc>
              <a:spcBef>
                <a:spcPts val="1200"/>
              </a:spcBef>
              <a:spcAft>
                <a:spcPts val="0"/>
              </a:spcAft>
              <a:buSzPts val="852"/>
              <a:buNone/>
            </a:pPr>
            <a:r>
              <a:t/>
            </a:r>
            <a:endParaRPr sz="1395"/>
          </a:p>
          <a:p>
            <a:pPr indent="0" lvl="0" marL="0" rtl="0" algn="l">
              <a:lnSpc>
                <a:spcPct val="105000"/>
              </a:lnSpc>
              <a:spcBef>
                <a:spcPts val="1200"/>
              </a:spcBef>
              <a:spcAft>
                <a:spcPts val="0"/>
              </a:spcAft>
              <a:buSzPts val="852"/>
              <a:buNone/>
            </a:pPr>
            <a:r>
              <a:t/>
            </a:r>
            <a:endParaRPr sz="1395"/>
          </a:p>
          <a:p>
            <a:pPr indent="0" lvl="0" marL="0" rtl="0" algn="l">
              <a:lnSpc>
                <a:spcPct val="105000"/>
              </a:lnSpc>
              <a:spcBef>
                <a:spcPts val="1200"/>
              </a:spcBef>
              <a:spcAft>
                <a:spcPts val="1200"/>
              </a:spcAft>
              <a:buSzPts val="852"/>
              <a:buNone/>
            </a:pPr>
            <a:r>
              <a:t/>
            </a:r>
            <a:endParaRPr sz="139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