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
      <p:font typeface="Montserrat Light" panose="00000400000000000000" pitchFamily="2" charset="0"/>
      <p:regular r:id="rId20"/>
      <p:bold r:id="rId21"/>
      <p:italic r:id="rId22"/>
      <p:boldItalic r:id="rId23"/>
    </p:embeddedFon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10c482b1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10c482b1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0c482b10d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10c482b10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0c482b10d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10c482b10d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10c482b10d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10c482b10d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10c482b10d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10c482b10d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0c482b10d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0c482b10d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10c482b10d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10c482b10d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10c482b10d_0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10c482b10d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10c482b10d_0_10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10c482b10d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_1_1">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4707375" y="862375"/>
            <a:ext cx="3957000" cy="1121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00274C"/>
              </a:buClr>
              <a:buSzPts val="3500"/>
              <a:buFont typeface="Montserrat"/>
              <a:buNone/>
              <a:defRPr sz="3500" b="1">
                <a:solidFill>
                  <a:srgbClr val="00274C"/>
                </a:solidFill>
                <a:latin typeface="Montserrat"/>
                <a:ea typeface="Montserrat"/>
                <a:cs typeface="Montserrat"/>
                <a:sym typeface="Montserrat"/>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7" name="Google Shape;57;p13"/>
          <p:cNvSpPr txBox="1">
            <a:spLocks noGrp="1"/>
          </p:cNvSpPr>
          <p:nvPr>
            <p:ph type="subTitle" idx="1"/>
          </p:nvPr>
        </p:nvSpPr>
        <p:spPr>
          <a:xfrm>
            <a:off x="5172075" y="2529075"/>
            <a:ext cx="3027600" cy="6945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00274C"/>
              </a:buClr>
              <a:buSzPts val="1600"/>
              <a:buFont typeface="Montserrat"/>
              <a:buNone/>
              <a:defRPr sz="1600" b="1">
                <a:solidFill>
                  <a:srgbClr val="00274C"/>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58" name="Google Shape;58;p13"/>
          <p:cNvCxnSpPr/>
          <p:nvPr/>
        </p:nvCxnSpPr>
        <p:spPr>
          <a:xfrm>
            <a:off x="2962275" y="3290575"/>
            <a:ext cx="3027600" cy="22200"/>
          </a:xfrm>
          <a:prstGeom prst="straightConnector1">
            <a:avLst/>
          </a:prstGeom>
          <a:noFill/>
          <a:ln w="28575" cap="flat" cmpd="sng">
            <a:solidFill>
              <a:srgbClr val="FFCB05"/>
            </a:solidFill>
            <a:prstDash val="solid"/>
            <a:round/>
            <a:headEnd type="none" w="med" len="med"/>
            <a:tailEnd type="none" w="med" len="med"/>
          </a:ln>
        </p:spPr>
      </p:cxnSp>
      <p:sp>
        <p:nvSpPr>
          <p:cNvPr id="59" name="Google Shape;59;p13"/>
          <p:cNvSpPr txBox="1">
            <a:spLocks noGrp="1"/>
          </p:cNvSpPr>
          <p:nvPr>
            <p:ph type="subTitle" idx="2"/>
          </p:nvPr>
        </p:nvSpPr>
        <p:spPr>
          <a:xfrm>
            <a:off x="5172075" y="3379775"/>
            <a:ext cx="3027600" cy="6945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00274C"/>
              </a:buClr>
              <a:buSzPts val="1200"/>
              <a:buFont typeface="Montserrat"/>
              <a:buNone/>
              <a:defRPr sz="1200" b="1">
                <a:solidFill>
                  <a:srgbClr val="00274C"/>
                </a:solidFill>
                <a:latin typeface="Montserrat"/>
                <a:ea typeface="Montserrat"/>
                <a:cs typeface="Montserrat"/>
                <a:sym typeface="Montserrat"/>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14"/>
          <p:cNvSpPr/>
          <p:nvPr/>
        </p:nvSpPr>
        <p:spPr>
          <a:xfrm>
            <a:off x="0" y="0"/>
            <a:ext cx="9144000" cy="393600"/>
          </a:xfrm>
          <a:prstGeom prst="rect">
            <a:avLst/>
          </a:prstGeom>
          <a:solidFill>
            <a:srgbClr val="587AB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766700" y="0"/>
            <a:ext cx="1353623" cy="756231"/>
          </a:xfrm>
          <a:custGeom>
            <a:avLst/>
            <a:gdLst/>
            <a:ahLst/>
            <a:cxnLst/>
            <a:rect l="l" t="t" r="r" b="b"/>
            <a:pathLst>
              <a:path w="6369991" h="5126990" extrusionOk="0">
                <a:moveTo>
                  <a:pt x="3548051" y="0"/>
                </a:moveTo>
                <a:lnTo>
                  <a:pt x="0" y="0"/>
                </a:lnTo>
                <a:lnTo>
                  <a:pt x="2821940" y="2564130"/>
                </a:lnTo>
                <a:lnTo>
                  <a:pt x="0" y="5126990"/>
                </a:lnTo>
                <a:lnTo>
                  <a:pt x="3548051" y="5126990"/>
                </a:lnTo>
                <a:lnTo>
                  <a:pt x="6369991" y="2564130"/>
                </a:lnTo>
                <a:close/>
              </a:path>
            </a:pathLst>
          </a:custGeom>
          <a:solidFill>
            <a:srgbClr val="FFCB05"/>
          </a:solidFill>
          <a:ln>
            <a:noFill/>
          </a:ln>
        </p:spPr>
      </p:sp>
      <p:pic>
        <p:nvPicPr>
          <p:cNvPr id="63" name="Google Shape;63;p14"/>
          <p:cNvPicPr preferRelativeResize="0"/>
          <p:nvPr/>
        </p:nvPicPr>
        <p:blipFill rotWithShape="1">
          <a:blip r:embed="rId2">
            <a:alphaModFix/>
          </a:blip>
          <a:srcRect/>
          <a:stretch/>
        </p:blipFill>
        <p:spPr>
          <a:xfrm>
            <a:off x="714375" y="2211176"/>
            <a:ext cx="2466384" cy="2384568"/>
          </a:xfrm>
          <a:prstGeom prst="rect">
            <a:avLst/>
          </a:prstGeom>
          <a:noFill/>
          <a:ln>
            <a:noFill/>
          </a:ln>
        </p:spPr>
      </p:pic>
      <p:pic>
        <p:nvPicPr>
          <p:cNvPr id="64" name="Google Shape;64;p14"/>
          <p:cNvPicPr preferRelativeResize="0"/>
          <p:nvPr/>
        </p:nvPicPr>
        <p:blipFill rotWithShape="1">
          <a:blip r:embed="rId2">
            <a:alphaModFix/>
          </a:blip>
          <a:srcRect/>
          <a:stretch/>
        </p:blipFill>
        <p:spPr>
          <a:xfrm>
            <a:off x="3559353" y="2211176"/>
            <a:ext cx="2466384" cy="2384568"/>
          </a:xfrm>
          <a:prstGeom prst="rect">
            <a:avLst/>
          </a:prstGeom>
          <a:noFill/>
          <a:ln>
            <a:noFill/>
          </a:ln>
        </p:spPr>
      </p:pic>
      <p:pic>
        <p:nvPicPr>
          <p:cNvPr id="65" name="Google Shape;65;p14"/>
          <p:cNvPicPr preferRelativeResize="0"/>
          <p:nvPr/>
        </p:nvPicPr>
        <p:blipFill rotWithShape="1">
          <a:blip r:embed="rId2">
            <a:alphaModFix/>
          </a:blip>
          <a:srcRect/>
          <a:stretch/>
        </p:blipFill>
        <p:spPr>
          <a:xfrm>
            <a:off x="6277206" y="2211176"/>
            <a:ext cx="2466384" cy="2384568"/>
          </a:xfrm>
          <a:prstGeom prst="rect">
            <a:avLst/>
          </a:prstGeom>
          <a:noFill/>
          <a:ln>
            <a:noFill/>
          </a:ln>
        </p:spPr>
      </p:pic>
      <p:sp>
        <p:nvSpPr>
          <p:cNvPr id="66" name="Google Shape;66;p14"/>
          <p:cNvSpPr/>
          <p:nvPr/>
        </p:nvSpPr>
        <p:spPr>
          <a:xfrm>
            <a:off x="0" y="4891825"/>
            <a:ext cx="1549800" cy="144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4"/>
          <p:cNvPicPr preferRelativeResize="0"/>
          <p:nvPr/>
        </p:nvPicPr>
        <p:blipFill>
          <a:blip r:embed="rId3">
            <a:alphaModFix/>
          </a:blip>
          <a:stretch>
            <a:fillRect/>
          </a:stretch>
        </p:blipFill>
        <p:spPr>
          <a:xfrm>
            <a:off x="80200" y="4826903"/>
            <a:ext cx="1549800" cy="136372"/>
          </a:xfrm>
          <a:prstGeom prst="rect">
            <a:avLst/>
          </a:prstGeom>
          <a:noFill/>
          <a:ln>
            <a:noFill/>
          </a:ln>
        </p:spPr>
      </p:pic>
      <p:sp>
        <p:nvSpPr>
          <p:cNvPr id="68" name="Google Shape;68;p14"/>
          <p:cNvSpPr/>
          <p:nvPr/>
        </p:nvSpPr>
        <p:spPr>
          <a:xfrm>
            <a:off x="2383249" y="4816001"/>
            <a:ext cx="560773" cy="333254"/>
          </a:xfrm>
          <a:custGeom>
            <a:avLst/>
            <a:gdLst/>
            <a:ahLst/>
            <a:cxnLst/>
            <a:rect l="l" t="t" r="r" b="b"/>
            <a:pathLst>
              <a:path w="6408833" h="5126990" extrusionOk="0">
                <a:moveTo>
                  <a:pt x="3586893" y="0"/>
                </a:moveTo>
                <a:lnTo>
                  <a:pt x="0" y="0"/>
                </a:lnTo>
                <a:lnTo>
                  <a:pt x="2821940" y="2564130"/>
                </a:lnTo>
                <a:lnTo>
                  <a:pt x="0" y="5126990"/>
                </a:lnTo>
                <a:lnTo>
                  <a:pt x="3586893" y="5126990"/>
                </a:lnTo>
                <a:lnTo>
                  <a:pt x="6408833" y="2564130"/>
                </a:lnTo>
                <a:close/>
              </a:path>
            </a:pathLst>
          </a:custGeom>
          <a:solidFill>
            <a:srgbClr val="00274C"/>
          </a:solidFill>
          <a:ln>
            <a:noFill/>
          </a:ln>
        </p:spPr>
      </p:sp>
      <p:sp>
        <p:nvSpPr>
          <p:cNvPr id="69" name="Google Shape;69;p14"/>
          <p:cNvSpPr/>
          <p:nvPr/>
        </p:nvSpPr>
        <p:spPr>
          <a:xfrm>
            <a:off x="0" y="4815675"/>
            <a:ext cx="2707200" cy="333900"/>
          </a:xfrm>
          <a:prstGeom prst="rect">
            <a:avLst/>
          </a:prstGeom>
          <a:solidFill>
            <a:srgbClr val="002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title"/>
          </p:nvPr>
        </p:nvSpPr>
        <p:spPr>
          <a:xfrm>
            <a:off x="382350" y="675800"/>
            <a:ext cx="8424600" cy="993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00274C"/>
              </a:buClr>
              <a:buSzPts val="4200"/>
              <a:buFont typeface="Montserrat"/>
              <a:buNone/>
              <a:defRPr sz="4200" b="1">
                <a:solidFill>
                  <a:srgbClr val="00274C"/>
                </a:solidFill>
                <a:latin typeface="Montserrat"/>
                <a:ea typeface="Montserrat"/>
                <a:cs typeface="Montserrat"/>
                <a:sym typeface="Montserrat"/>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71" name="Google Shape;71;p14"/>
          <p:cNvSpPr txBox="1">
            <a:spLocks noGrp="1"/>
          </p:cNvSpPr>
          <p:nvPr>
            <p:ph type="subTitle" idx="1"/>
          </p:nvPr>
        </p:nvSpPr>
        <p:spPr>
          <a:xfrm>
            <a:off x="988350" y="2667425"/>
            <a:ext cx="2027100" cy="333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FFFFF"/>
              </a:buClr>
              <a:buSzPts val="1800"/>
              <a:buFont typeface="Montserrat"/>
              <a:buNone/>
              <a:defRPr b="1">
                <a:solidFill>
                  <a:srgbClr val="FFFFFF"/>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 name="Google Shape;72;p14"/>
          <p:cNvSpPr txBox="1">
            <a:spLocks noGrp="1"/>
          </p:cNvSpPr>
          <p:nvPr>
            <p:ph type="subTitle" idx="2"/>
          </p:nvPr>
        </p:nvSpPr>
        <p:spPr>
          <a:xfrm>
            <a:off x="1061775" y="3232625"/>
            <a:ext cx="1698300" cy="7122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endParaRPr/>
          </a:p>
        </p:txBody>
      </p:sp>
      <p:sp>
        <p:nvSpPr>
          <p:cNvPr id="73" name="Google Shape;73;p14"/>
          <p:cNvSpPr txBox="1">
            <a:spLocks noGrp="1"/>
          </p:cNvSpPr>
          <p:nvPr>
            <p:ph type="subTitle" idx="3"/>
          </p:nvPr>
        </p:nvSpPr>
        <p:spPr>
          <a:xfrm>
            <a:off x="3559338" y="2667425"/>
            <a:ext cx="2027100" cy="333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FFFFF"/>
              </a:buClr>
              <a:buSzPts val="1800"/>
              <a:buFont typeface="Montserrat"/>
              <a:buNone/>
              <a:defRPr b="1">
                <a:solidFill>
                  <a:srgbClr val="FFFFFF"/>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4"/>
          <p:cNvSpPr txBox="1">
            <a:spLocks noGrp="1"/>
          </p:cNvSpPr>
          <p:nvPr>
            <p:ph type="subTitle" idx="4"/>
          </p:nvPr>
        </p:nvSpPr>
        <p:spPr>
          <a:xfrm>
            <a:off x="3632763" y="3232625"/>
            <a:ext cx="1698300" cy="7122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ubTitle" idx="5"/>
          </p:nvPr>
        </p:nvSpPr>
        <p:spPr>
          <a:xfrm>
            <a:off x="6203775" y="2667425"/>
            <a:ext cx="2027100" cy="333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FFFFF"/>
              </a:buClr>
              <a:buSzPts val="1800"/>
              <a:buFont typeface="Montserrat"/>
              <a:buNone/>
              <a:defRPr b="1">
                <a:solidFill>
                  <a:srgbClr val="FFFFFF"/>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4"/>
          <p:cNvSpPr txBox="1">
            <a:spLocks noGrp="1"/>
          </p:cNvSpPr>
          <p:nvPr>
            <p:ph type="subTitle" idx="6"/>
          </p:nvPr>
        </p:nvSpPr>
        <p:spPr>
          <a:xfrm>
            <a:off x="6277200" y="3232625"/>
            <a:ext cx="1698300" cy="7122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type="obj">
  <p:cSld name="OBJECT">
    <p:spTree>
      <p:nvGrpSpPr>
        <p:cNvPr id="1"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a:stretch/>
        </p:blipFill>
        <p:spPr>
          <a:xfrm rot="5400000">
            <a:off x="-1517724" y="1714849"/>
            <a:ext cx="4953173" cy="1971024"/>
          </a:xfrm>
          <a:prstGeom prst="rect">
            <a:avLst/>
          </a:prstGeom>
          <a:noFill/>
          <a:ln>
            <a:noFill/>
          </a:ln>
        </p:spPr>
      </p:pic>
      <p:sp>
        <p:nvSpPr>
          <p:cNvPr id="79" name="Google Shape;79;p15"/>
          <p:cNvSpPr txBox="1"/>
          <p:nvPr/>
        </p:nvSpPr>
        <p:spPr>
          <a:xfrm>
            <a:off x="88025" y="871825"/>
            <a:ext cx="1785600" cy="667800"/>
          </a:xfrm>
          <a:prstGeom prst="rect">
            <a:avLst/>
          </a:prstGeom>
          <a:noFill/>
          <a:ln>
            <a:noFill/>
          </a:ln>
        </p:spPr>
        <p:txBody>
          <a:bodyPr spcFirstLastPara="1" wrap="square" lIns="0" tIns="0" rIns="0" bIns="0" anchor="t" anchorCtr="0">
            <a:noAutofit/>
          </a:bodyPr>
          <a:lstStyle/>
          <a:p>
            <a:pPr marL="0" marR="0" lvl="0" indent="0" algn="ctr" rtl="0">
              <a:lnSpc>
                <a:spcPct val="97004"/>
              </a:lnSpc>
              <a:spcBef>
                <a:spcPts val="0"/>
              </a:spcBef>
              <a:spcAft>
                <a:spcPts val="0"/>
              </a:spcAft>
              <a:buNone/>
            </a:pPr>
            <a:r>
              <a:rPr lang="en" sz="2100" b="1">
                <a:solidFill>
                  <a:srgbClr val="FFFFFF"/>
                </a:solidFill>
              </a:rPr>
              <a:t>PROBLEM</a:t>
            </a:r>
            <a:endParaRPr sz="2100" b="1">
              <a:solidFill>
                <a:srgbClr val="FFFFFF"/>
              </a:solidFill>
            </a:endParaRPr>
          </a:p>
          <a:p>
            <a:pPr marL="0" marR="0" lvl="0" indent="0" algn="ctr" rtl="0">
              <a:lnSpc>
                <a:spcPct val="97004"/>
              </a:lnSpc>
              <a:spcBef>
                <a:spcPts val="0"/>
              </a:spcBef>
              <a:spcAft>
                <a:spcPts val="0"/>
              </a:spcAft>
              <a:buNone/>
            </a:pPr>
            <a:r>
              <a:rPr lang="en" sz="2100" b="1">
                <a:solidFill>
                  <a:srgbClr val="FFFFFF"/>
                </a:solidFill>
              </a:rPr>
              <a:t>STATEMENT </a:t>
            </a:r>
            <a:endParaRPr sz="2900" b="1">
              <a:solidFill>
                <a:srgbClr val="FFFFFF"/>
              </a:solidFill>
            </a:endParaRPr>
          </a:p>
        </p:txBody>
      </p:sp>
      <p:sp>
        <p:nvSpPr>
          <p:cNvPr id="80" name="Google Shape;80;p15"/>
          <p:cNvSpPr txBox="1"/>
          <p:nvPr/>
        </p:nvSpPr>
        <p:spPr>
          <a:xfrm>
            <a:off x="383977" y="3704585"/>
            <a:ext cx="1089900" cy="667800"/>
          </a:xfrm>
          <a:prstGeom prst="rect">
            <a:avLst/>
          </a:prstGeom>
          <a:noFill/>
          <a:ln>
            <a:noFill/>
          </a:ln>
        </p:spPr>
        <p:txBody>
          <a:bodyPr spcFirstLastPara="1" wrap="square" lIns="0" tIns="0" rIns="0" bIns="0" anchor="t" anchorCtr="0">
            <a:noAutofit/>
          </a:bodyPr>
          <a:lstStyle/>
          <a:p>
            <a:pPr marL="0" marR="0" lvl="0" indent="0" algn="l" rtl="0">
              <a:lnSpc>
                <a:spcPct val="97004"/>
              </a:lnSpc>
              <a:spcBef>
                <a:spcPts val="0"/>
              </a:spcBef>
              <a:spcAft>
                <a:spcPts val="0"/>
              </a:spcAft>
              <a:buNone/>
            </a:pPr>
            <a:endParaRPr sz="1200">
              <a:solidFill>
                <a:srgbClr val="FFFFFF"/>
              </a:solidFill>
            </a:endParaRPr>
          </a:p>
        </p:txBody>
      </p:sp>
      <p:sp>
        <p:nvSpPr>
          <p:cNvPr id="81" name="Google Shape;81;p15"/>
          <p:cNvSpPr txBox="1"/>
          <p:nvPr/>
        </p:nvSpPr>
        <p:spPr>
          <a:xfrm>
            <a:off x="2169914" y="900071"/>
            <a:ext cx="5733000" cy="189600"/>
          </a:xfrm>
          <a:prstGeom prst="rect">
            <a:avLst/>
          </a:prstGeom>
          <a:noFill/>
          <a:ln>
            <a:noFill/>
          </a:ln>
        </p:spPr>
        <p:txBody>
          <a:bodyPr spcFirstLastPara="1" wrap="square" lIns="0" tIns="0" rIns="0" bIns="0" anchor="t" anchorCtr="0">
            <a:noAutofit/>
          </a:bodyPr>
          <a:lstStyle/>
          <a:p>
            <a:pPr marL="0" marR="0" lvl="0" indent="0" algn="l" rtl="0">
              <a:lnSpc>
                <a:spcPct val="150093"/>
              </a:lnSpc>
              <a:spcBef>
                <a:spcPts val="0"/>
              </a:spcBef>
              <a:spcAft>
                <a:spcPts val="0"/>
              </a:spcAft>
              <a:buNone/>
            </a:pPr>
            <a:r>
              <a:rPr lang="en" sz="1400">
                <a:solidFill>
                  <a:srgbClr val="FFFFFF"/>
                </a:solidFill>
                <a:latin typeface="Montserrat Light"/>
                <a:ea typeface="Montserrat Light"/>
                <a:cs typeface="Montserrat Light"/>
                <a:sym typeface="Montserrat Light"/>
              </a:rPr>
              <a:t>Icebreaker to surface ideas about Lean</a:t>
            </a:r>
            <a:endParaRPr sz="1200"/>
          </a:p>
        </p:txBody>
      </p:sp>
      <p:sp>
        <p:nvSpPr>
          <p:cNvPr id="82" name="Google Shape;82;p15"/>
          <p:cNvSpPr/>
          <p:nvPr/>
        </p:nvSpPr>
        <p:spPr>
          <a:xfrm>
            <a:off x="0" y="-55200"/>
            <a:ext cx="9178500" cy="448800"/>
          </a:xfrm>
          <a:prstGeom prst="rect">
            <a:avLst/>
          </a:prstGeom>
          <a:solidFill>
            <a:srgbClr val="58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582725" y="-55200"/>
            <a:ext cx="1273998" cy="820318"/>
          </a:xfrm>
          <a:custGeom>
            <a:avLst/>
            <a:gdLst/>
            <a:ahLst/>
            <a:cxnLst/>
            <a:rect l="l" t="t" r="r" b="b"/>
            <a:pathLst>
              <a:path w="6369991" h="5126990" extrusionOk="0">
                <a:moveTo>
                  <a:pt x="3548051" y="0"/>
                </a:moveTo>
                <a:lnTo>
                  <a:pt x="0" y="0"/>
                </a:lnTo>
                <a:lnTo>
                  <a:pt x="2821940" y="2564130"/>
                </a:lnTo>
                <a:lnTo>
                  <a:pt x="0" y="5126990"/>
                </a:lnTo>
                <a:lnTo>
                  <a:pt x="3548051" y="5126990"/>
                </a:lnTo>
                <a:lnTo>
                  <a:pt x="6369991" y="2564130"/>
                </a:lnTo>
                <a:close/>
              </a:path>
            </a:pathLst>
          </a:custGeom>
          <a:solidFill>
            <a:srgbClr val="FFCB05"/>
          </a:solidFill>
          <a:ln>
            <a:noFill/>
          </a:ln>
        </p:spPr>
      </p:sp>
      <p:sp>
        <p:nvSpPr>
          <p:cNvPr id="84" name="Google Shape;84;p15"/>
          <p:cNvSpPr/>
          <p:nvPr/>
        </p:nvSpPr>
        <p:spPr>
          <a:xfrm>
            <a:off x="2934580" y="997445"/>
            <a:ext cx="4566294" cy="3332543"/>
          </a:xfrm>
          <a:custGeom>
            <a:avLst/>
            <a:gdLst/>
            <a:ahLst/>
            <a:cxnLst/>
            <a:rect l="l" t="t" r="r" b="b"/>
            <a:pathLst>
              <a:path w="6408833" h="5126990" extrusionOk="0">
                <a:moveTo>
                  <a:pt x="3586893" y="0"/>
                </a:moveTo>
                <a:lnTo>
                  <a:pt x="0" y="0"/>
                </a:lnTo>
                <a:lnTo>
                  <a:pt x="2821940" y="2564130"/>
                </a:lnTo>
                <a:lnTo>
                  <a:pt x="0" y="5126990"/>
                </a:lnTo>
                <a:lnTo>
                  <a:pt x="3586893" y="5126990"/>
                </a:lnTo>
                <a:lnTo>
                  <a:pt x="6408833" y="2564130"/>
                </a:lnTo>
                <a:close/>
              </a:path>
            </a:pathLst>
          </a:custGeom>
          <a:solidFill>
            <a:srgbClr val="FFCB05">
              <a:alpha val="19100"/>
            </a:srgbClr>
          </a:solidFill>
          <a:ln>
            <a:noFill/>
          </a:ln>
        </p:spPr>
      </p:sp>
      <p:sp>
        <p:nvSpPr>
          <p:cNvPr id="85" name="Google Shape;85;p15"/>
          <p:cNvSpPr/>
          <p:nvPr/>
        </p:nvSpPr>
        <p:spPr>
          <a:xfrm>
            <a:off x="7500878" y="2682400"/>
            <a:ext cx="844024" cy="730596"/>
          </a:xfrm>
          <a:custGeom>
            <a:avLst/>
            <a:gdLst/>
            <a:ahLst/>
            <a:cxnLst/>
            <a:rect l="l" t="t" r="r" b="b"/>
            <a:pathLst>
              <a:path w="6369991" h="5126990" extrusionOk="0">
                <a:moveTo>
                  <a:pt x="3548051" y="0"/>
                </a:moveTo>
                <a:lnTo>
                  <a:pt x="0" y="0"/>
                </a:lnTo>
                <a:lnTo>
                  <a:pt x="2821940" y="2564130"/>
                </a:lnTo>
                <a:lnTo>
                  <a:pt x="0" y="5126990"/>
                </a:lnTo>
                <a:lnTo>
                  <a:pt x="3548051" y="5126990"/>
                </a:lnTo>
                <a:lnTo>
                  <a:pt x="6369991" y="2564130"/>
                </a:lnTo>
                <a:close/>
              </a:path>
            </a:pathLst>
          </a:custGeom>
          <a:solidFill>
            <a:srgbClr val="00274C">
              <a:alpha val="18540"/>
            </a:srgbClr>
          </a:solidFill>
          <a:ln>
            <a:noFill/>
          </a:ln>
        </p:spPr>
      </p:sp>
      <p:sp>
        <p:nvSpPr>
          <p:cNvPr id="86" name="Google Shape;86;p15"/>
          <p:cNvSpPr txBox="1">
            <a:spLocks noGrp="1"/>
          </p:cNvSpPr>
          <p:nvPr>
            <p:ph type="body" idx="1"/>
          </p:nvPr>
        </p:nvSpPr>
        <p:spPr>
          <a:xfrm>
            <a:off x="2018150" y="828150"/>
            <a:ext cx="6873300" cy="3182400"/>
          </a:xfrm>
          <a:prstGeom prst="rect">
            <a:avLst/>
          </a:prstGeom>
          <a:noFill/>
          <a:ln>
            <a:noFill/>
          </a:ln>
        </p:spPr>
        <p:txBody>
          <a:bodyPr spcFirstLastPara="1" wrap="square" lIns="80950" tIns="40475" rIns="80950" bIns="40475" anchor="t" anchorCtr="0">
            <a:normAutofit/>
          </a:bodyPr>
          <a:lstStyle>
            <a:lvl1pPr marL="457200" lvl="0" indent="-368300" algn="l" rtl="0">
              <a:spcBef>
                <a:spcPts val="500"/>
              </a:spcBef>
              <a:spcAft>
                <a:spcPts val="0"/>
              </a:spcAft>
              <a:buClr>
                <a:srgbClr val="00274C"/>
              </a:buClr>
              <a:buSzPts val="2200"/>
              <a:buFont typeface="Lato"/>
              <a:buChar char="●"/>
              <a:defRPr sz="2200">
                <a:solidFill>
                  <a:srgbClr val="00274C"/>
                </a:solidFill>
                <a:latin typeface="Lato"/>
                <a:ea typeface="Lato"/>
                <a:cs typeface="Lato"/>
                <a:sym typeface="Lato"/>
              </a:defRPr>
            </a:lvl1pPr>
            <a:lvl2pPr marL="914400" lvl="1" indent="-342900" algn="l" rtl="0">
              <a:spcBef>
                <a:spcPts val="1200"/>
              </a:spcBef>
              <a:spcAft>
                <a:spcPts val="0"/>
              </a:spcAft>
              <a:buClr>
                <a:srgbClr val="00274C"/>
              </a:buClr>
              <a:buSzPts val="1800"/>
              <a:buFont typeface="Lato"/>
              <a:buChar char="○"/>
              <a:defRPr sz="1800">
                <a:solidFill>
                  <a:srgbClr val="00274C"/>
                </a:solidFill>
                <a:latin typeface="Lato"/>
                <a:ea typeface="Lato"/>
                <a:cs typeface="Lato"/>
                <a:sym typeface="Lato"/>
              </a:defRPr>
            </a:lvl2pPr>
            <a:lvl3pPr marL="1371600" lvl="2" indent="-323850" algn="l" rtl="0">
              <a:spcBef>
                <a:spcPts val="1200"/>
              </a:spcBef>
              <a:spcAft>
                <a:spcPts val="0"/>
              </a:spcAft>
              <a:buClr>
                <a:srgbClr val="00274C"/>
              </a:buClr>
              <a:buSzPts val="1500"/>
              <a:buFont typeface="Lato"/>
              <a:buChar char="■"/>
              <a:defRPr sz="1500">
                <a:solidFill>
                  <a:srgbClr val="00274C"/>
                </a:solidFill>
                <a:latin typeface="Lato"/>
                <a:ea typeface="Lato"/>
                <a:cs typeface="Lato"/>
                <a:sym typeface="Lato"/>
              </a:defRPr>
            </a:lvl3pPr>
            <a:lvl4pPr marL="1828800" lvl="3" indent="-311150" algn="l" rtl="0">
              <a:spcBef>
                <a:spcPts val="1200"/>
              </a:spcBef>
              <a:spcAft>
                <a:spcPts val="0"/>
              </a:spcAft>
              <a:buClr>
                <a:srgbClr val="00274C"/>
              </a:buClr>
              <a:buSzPts val="1300"/>
              <a:buFont typeface="Lato"/>
              <a:buChar char="●"/>
              <a:defRPr sz="1300">
                <a:solidFill>
                  <a:srgbClr val="00274C"/>
                </a:solidFill>
                <a:latin typeface="Lato"/>
                <a:ea typeface="Lato"/>
                <a:cs typeface="Lato"/>
                <a:sym typeface="Lato"/>
              </a:defRPr>
            </a:lvl4pPr>
            <a:lvl5pPr marL="2286000" lvl="4" indent="-311150" algn="l" rtl="0">
              <a:spcBef>
                <a:spcPts val="1200"/>
              </a:spcBef>
              <a:spcAft>
                <a:spcPts val="0"/>
              </a:spcAft>
              <a:buClr>
                <a:srgbClr val="00274C"/>
              </a:buClr>
              <a:buSzPts val="1300"/>
              <a:buFont typeface="Lato"/>
              <a:buChar char="○"/>
              <a:defRPr sz="1300">
                <a:solidFill>
                  <a:srgbClr val="00274C"/>
                </a:solidFill>
                <a:latin typeface="Lato"/>
                <a:ea typeface="Lato"/>
                <a:cs typeface="Lato"/>
                <a:sym typeface="Lato"/>
              </a:defRPr>
            </a:lvl5pPr>
            <a:lvl6pPr marL="2743200" lvl="5" indent="-311150" algn="l" rtl="0">
              <a:spcBef>
                <a:spcPts val="1200"/>
              </a:spcBef>
              <a:spcAft>
                <a:spcPts val="0"/>
              </a:spcAft>
              <a:buClr>
                <a:srgbClr val="00274C"/>
              </a:buClr>
              <a:buSzPts val="1300"/>
              <a:buFont typeface="Lato"/>
              <a:buChar char="■"/>
              <a:defRPr sz="1300">
                <a:solidFill>
                  <a:srgbClr val="00274C"/>
                </a:solidFill>
                <a:latin typeface="Lato"/>
                <a:ea typeface="Lato"/>
                <a:cs typeface="Lato"/>
                <a:sym typeface="Lato"/>
              </a:defRPr>
            </a:lvl6pPr>
            <a:lvl7pPr marL="3200400" lvl="6" indent="-311150" algn="l" rtl="0">
              <a:spcBef>
                <a:spcPts val="1200"/>
              </a:spcBef>
              <a:spcAft>
                <a:spcPts val="0"/>
              </a:spcAft>
              <a:buClr>
                <a:srgbClr val="00274C"/>
              </a:buClr>
              <a:buSzPts val="1300"/>
              <a:buFont typeface="Lato"/>
              <a:buChar char="●"/>
              <a:defRPr sz="1300">
                <a:solidFill>
                  <a:srgbClr val="00274C"/>
                </a:solidFill>
                <a:latin typeface="Lato"/>
                <a:ea typeface="Lato"/>
                <a:cs typeface="Lato"/>
                <a:sym typeface="Lato"/>
              </a:defRPr>
            </a:lvl7pPr>
            <a:lvl8pPr marL="3657600" lvl="7" indent="-311150" algn="l" rtl="0">
              <a:spcBef>
                <a:spcPts val="1200"/>
              </a:spcBef>
              <a:spcAft>
                <a:spcPts val="0"/>
              </a:spcAft>
              <a:buClr>
                <a:srgbClr val="00274C"/>
              </a:buClr>
              <a:buSzPts val="1300"/>
              <a:buFont typeface="Lato"/>
              <a:buChar char="○"/>
              <a:defRPr sz="1300">
                <a:solidFill>
                  <a:srgbClr val="00274C"/>
                </a:solidFill>
                <a:latin typeface="Lato"/>
                <a:ea typeface="Lato"/>
                <a:cs typeface="Lato"/>
                <a:sym typeface="Lato"/>
              </a:defRPr>
            </a:lvl8pPr>
            <a:lvl9pPr marL="4114800" lvl="8" indent="-311150" algn="l" rtl="0">
              <a:spcBef>
                <a:spcPts val="1200"/>
              </a:spcBef>
              <a:spcAft>
                <a:spcPts val="1200"/>
              </a:spcAft>
              <a:buClr>
                <a:srgbClr val="00274C"/>
              </a:buClr>
              <a:buSzPts val="1300"/>
              <a:buFont typeface="Lato"/>
              <a:buChar char="■"/>
              <a:defRPr sz="1300">
                <a:solidFill>
                  <a:srgbClr val="00274C"/>
                </a:solidFill>
                <a:latin typeface="Lato"/>
                <a:ea typeface="Lato"/>
                <a:cs typeface="Lato"/>
                <a:sym typeface="Lat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ype="vertTx">
  <p:cSld name="VERTICAL_TEXT">
    <p:bg>
      <p:bgPr>
        <a:solidFill>
          <a:srgbClr val="00274C"/>
        </a:solidFill>
        <a:effectLst/>
      </p:bgPr>
    </p:bg>
    <p:spTree>
      <p:nvGrpSpPr>
        <p:cNvPr id="1" name="Shape 87"/>
        <p:cNvGrpSpPr/>
        <p:nvPr/>
      </p:nvGrpSpPr>
      <p:grpSpPr>
        <a:xfrm>
          <a:off x="0" y="0"/>
          <a:ext cx="0" cy="0"/>
          <a:chOff x="0" y="0"/>
          <a:chExt cx="0" cy="0"/>
        </a:xfrm>
      </p:grpSpPr>
      <p:pic>
        <p:nvPicPr>
          <p:cNvPr id="88" name="Google Shape;88;p16"/>
          <p:cNvPicPr preferRelativeResize="0"/>
          <p:nvPr/>
        </p:nvPicPr>
        <p:blipFill rotWithShape="1">
          <a:blip r:embed="rId2">
            <a:alphaModFix/>
          </a:blip>
          <a:srcRect/>
          <a:stretch/>
        </p:blipFill>
        <p:spPr>
          <a:xfrm rot="5400000">
            <a:off x="2294138" y="2544056"/>
            <a:ext cx="4555723" cy="55373"/>
          </a:xfrm>
          <a:prstGeom prst="rect">
            <a:avLst/>
          </a:prstGeom>
          <a:noFill/>
          <a:ln>
            <a:noFill/>
          </a:ln>
        </p:spPr>
      </p:pic>
      <p:sp>
        <p:nvSpPr>
          <p:cNvPr id="89" name="Google Shape;89;p16"/>
          <p:cNvSpPr/>
          <p:nvPr/>
        </p:nvSpPr>
        <p:spPr>
          <a:xfrm>
            <a:off x="5022606" y="1038592"/>
            <a:ext cx="672927" cy="410159"/>
          </a:xfrm>
          <a:custGeom>
            <a:avLst/>
            <a:gdLst/>
            <a:ahLst/>
            <a:cxnLst/>
            <a:rect l="l" t="t" r="r" b="b"/>
            <a:pathLst>
              <a:path w="6408833" h="5126990" extrusionOk="0">
                <a:moveTo>
                  <a:pt x="3586893" y="0"/>
                </a:moveTo>
                <a:lnTo>
                  <a:pt x="0" y="0"/>
                </a:lnTo>
                <a:lnTo>
                  <a:pt x="2821940" y="2564130"/>
                </a:lnTo>
                <a:lnTo>
                  <a:pt x="0" y="5126990"/>
                </a:lnTo>
                <a:lnTo>
                  <a:pt x="3586893" y="5126990"/>
                </a:lnTo>
                <a:lnTo>
                  <a:pt x="6408833" y="2564130"/>
                </a:lnTo>
                <a:close/>
              </a:path>
            </a:pathLst>
          </a:custGeom>
          <a:solidFill>
            <a:srgbClr val="FFCB05"/>
          </a:solidFill>
          <a:ln>
            <a:noFill/>
          </a:ln>
        </p:spPr>
      </p:sp>
      <p:sp>
        <p:nvSpPr>
          <p:cNvPr id="90" name="Google Shape;90;p16"/>
          <p:cNvSpPr/>
          <p:nvPr/>
        </p:nvSpPr>
        <p:spPr>
          <a:xfrm>
            <a:off x="4692894" y="840765"/>
            <a:ext cx="333876" cy="192262"/>
          </a:xfrm>
          <a:custGeom>
            <a:avLst/>
            <a:gdLst/>
            <a:ahLst/>
            <a:cxnLst/>
            <a:rect l="l" t="t" r="r" b="b"/>
            <a:pathLst>
              <a:path w="6359534" h="5126990" extrusionOk="0">
                <a:moveTo>
                  <a:pt x="3537594" y="0"/>
                </a:moveTo>
                <a:lnTo>
                  <a:pt x="0" y="0"/>
                </a:lnTo>
                <a:lnTo>
                  <a:pt x="2821940" y="2564130"/>
                </a:lnTo>
                <a:lnTo>
                  <a:pt x="0" y="5126990"/>
                </a:lnTo>
                <a:lnTo>
                  <a:pt x="3537594" y="5126990"/>
                </a:lnTo>
                <a:lnTo>
                  <a:pt x="6359534" y="2564130"/>
                </a:lnTo>
                <a:close/>
              </a:path>
            </a:pathLst>
          </a:custGeom>
          <a:solidFill>
            <a:srgbClr val="F2F2F2"/>
          </a:solidFill>
          <a:ln>
            <a:noFill/>
          </a:ln>
        </p:spPr>
      </p:sp>
      <p:sp>
        <p:nvSpPr>
          <p:cNvPr id="91" name="Google Shape;91;p16"/>
          <p:cNvSpPr/>
          <p:nvPr/>
        </p:nvSpPr>
        <p:spPr>
          <a:xfrm>
            <a:off x="-785050" y="-526756"/>
            <a:ext cx="1787149" cy="1076668"/>
          </a:xfrm>
          <a:custGeom>
            <a:avLst/>
            <a:gdLst/>
            <a:ahLst/>
            <a:cxnLst/>
            <a:rect l="l" t="t" r="r" b="b"/>
            <a:pathLst>
              <a:path w="6382674" h="5126990" extrusionOk="0">
                <a:moveTo>
                  <a:pt x="3560734" y="0"/>
                </a:moveTo>
                <a:lnTo>
                  <a:pt x="0" y="0"/>
                </a:lnTo>
                <a:lnTo>
                  <a:pt x="2821940" y="2564130"/>
                </a:lnTo>
                <a:lnTo>
                  <a:pt x="0" y="5126990"/>
                </a:lnTo>
                <a:lnTo>
                  <a:pt x="3560734" y="5126990"/>
                </a:lnTo>
                <a:lnTo>
                  <a:pt x="6382674" y="2564130"/>
                </a:lnTo>
                <a:close/>
              </a:path>
            </a:pathLst>
          </a:custGeom>
          <a:solidFill>
            <a:srgbClr val="587ABC"/>
          </a:solidFill>
          <a:ln>
            <a:noFill/>
          </a:ln>
        </p:spPr>
      </p:sp>
      <p:sp>
        <p:nvSpPr>
          <p:cNvPr id="92" name="Google Shape;92;p16"/>
          <p:cNvSpPr/>
          <p:nvPr/>
        </p:nvSpPr>
        <p:spPr>
          <a:xfrm>
            <a:off x="7891096" y="4286250"/>
            <a:ext cx="541449" cy="320437"/>
          </a:xfrm>
          <a:custGeom>
            <a:avLst/>
            <a:gdLst/>
            <a:ahLst/>
            <a:cxnLst/>
            <a:rect l="l" t="t" r="r" b="b"/>
            <a:pathLst>
              <a:path w="6369991" h="5126990" extrusionOk="0">
                <a:moveTo>
                  <a:pt x="3548051" y="0"/>
                </a:moveTo>
                <a:lnTo>
                  <a:pt x="0" y="0"/>
                </a:lnTo>
                <a:lnTo>
                  <a:pt x="2821940" y="2564130"/>
                </a:lnTo>
                <a:lnTo>
                  <a:pt x="0" y="5126990"/>
                </a:lnTo>
                <a:lnTo>
                  <a:pt x="3548051" y="5126990"/>
                </a:lnTo>
                <a:lnTo>
                  <a:pt x="6369991" y="2564130"/>
                </a:lnTo>
                <a:close/>
              </a:path>
            </a:pathLst>
          </a:custGeom>
          <a:solidFill>
            <a:srgbClr val="F2F2F2"/>
          </a:solidFill>
          <a:ln>
            <a:noFill/>
          </a:ln>
        </p:spPr>
      </p:sp>
      <p:sp>
        <p:nvSpPr>
          <p:cNvPr id="93" name="Google Shape;93;p16"/>
          <p:cNvSpPr txBox="1">
            <a:spLocks noGrp="1"/>
          </p:cNvSpPr>
          <p:nvPr>
            <p:ph type="title"/>
          </p:nvPr>
        </p:nvSpPr>
        <p:spPr>
          <a:xfrm>
            <a:off x="294775" y="1124400"/>
            <a:ext cx="3522000" cy="2970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600"/>
              <a:buFont typeface="Montserrat"/>
              <a:buNone/>
              <a:defRPr sz="4600" b="1">
                <a:solidFill>
                  <a:schemeClr val="l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16"/>
          <p:cNvSpPr txBox="1">
            <a:spLocks noGrp="1"/>
          </p:cNvSpPr>
          <p:nvPr>
            <p:ph type="subTitle" idx="1"/>
          </p:nvPr>
        </p:nvSpPr>
        <p:spPr>
          <a:xfrm>
            <a:off x="4787300" y="1835525"/>
            <a:ext cx="3645300" cy="2175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1800"/>
              <a:buFont typeface="Montserrat"/>
              <a:buNone/>
              <a:defRPr sz="18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1" type="vertTitleAndTx">
  <p:cSld name="VERTICAL_TITLE_AND_VERTICAL_TEXT">
    <p:bg>
      <p:bgPr>
        <a:solidFill>
          <a:srgbClr val="FFCB05"/>
        </a:solidFill>
        <a:effectLst/>
      </p:bgPr>
    </p:bg>
    <p:spTree>
      <p:nvGrpSpPr>
        <p:cNvPr id="1" name="Shape 95"/>
        <p:cNvGrpSpPr/>
        <p:nvPr/>
      </p:nvGrpSpPr>
      <p:grpSpPr>
        <a:xfrm>
          <a:off x="0" y="0"/>
          <a:ext cx="0" cy="0"/>
          <a:chOff x="0" y="0"/>
          <a:chExt cx="0" cy="0"/>
        </a:xfrm>
      </p:grpSpPr>
      <p:pic>
        <p:nvPicPr>
          <p:cNvPr id="96" name="Google Shape;96;p17"/>
          <p:cNvPicPr preferRelativeResize="0"/>
          <p:nvPr/>
        </p:nvPicPr>
        <p:blipFill rotWithShape="1">
          <a:blip r:embed="rId2">
            <a:alphaModFix/>
          </a:blip>
          <a:srcRect/>
          <a:stretch/>
        </p:blipFill>
        <p:spPr>
          <a:xfrm rot="5400000">
            <a:off x="2394793" y="2548344"/>
            <a:ext cx="4555723" cy="55373"/>
          </a:xfrm>
          <a:prstGeom prst="rect">
            <a:avLst/>
          </a:prstGeom>
          <a:noFill/>
          <a:ln>
            <a:noFill/>
          </a:ln>
        </p:spPr>
      </p:pic>
      <p:sp>
        <p:nvSpPr>
          <p:cNvPr id="97" name="Google Shape;97;p17"/>
          <p:cNvSpPr/>
          <p:nvPr/>
        </p:nvSpPr>
        <p:spPr>
          <a:xfrm>
            <a:off x="1035387" y="-715019"/>
            <a:ext cx="2092293" cy="1409922"/>
          </a:xfrm>
          <a:custGeom>
            <a:avLst/>
            <a:gdLst/>
            <a:ahLst/>
            <a:cxnLst/>
            <a:rect l="l" t="t" r="r" b="b"/>
            <a:pathLst>
              <a:path w="5732310" h="5126990" extrusionOk="0">
                <a:moveTo>
                  <a:pt x="2910370" y="0"/>
                </a:moveTo>
                <a:lnTo>
                  <a:pt x="0" y="0"/>
                </a:lnTo>
                <a:lnTo>
                  <a:pt x="2821940" y="2564130"/>
                </a:lnTo>
                <a:lnTo>
                  <a:pt x="0" y="5126990"/>
                </a:lnTo>
                <a:lnTo>
                  <a:pt x="2910370" y="5126990"/>
                </a:lnTo>
                <a:lnTo>
                  <a:pt x="5732310" y="2564130"/>
                </a:lnTo>
                <a:close/>
              </a:path>
            </a:pathLst>
          </a:custGeom>
          <a:solidFill>
            <a:srgbClr val="F2F2F2"/>
          </a:solidFill>
          <a:ln>
            <a:noFill/>
          </a:ln>
        </p:spPr>
      </p:sp>
      <p:sp>
        <p:nvSpPr>
          <p:cNvPr id="98" name="Google Shape;98;p17"/>
          <p:cNvSpPr/>
          <p:nvPr/>
        </p:nvSpPr>
        <p:spPr>
          <a:xfrm>
            <a:off x="439419" y="693010"/>
            <a:ext cx="816854" cy="551151"/>
          </a:xfrm>
          <a:custGeom>
            <a:avLst/>
            <a:gdLst/>
            <a:ahLst/>
            <a:cxnLst/>
            <a:rect l="l" t="t" r="r" b="b"/>
            <a:pathLst>
              <a:path w="5732310" h="5126990" extrusionOk="0">
                <a:moveTo>
                  <a:pt x="2910370" y="0"/>
                </a:moveTo>
                <a:lnTo>
                  <a:pt x="0" y="0"/>
                </a:lnTo>
                <a:lnTo>
                  <a:pt x="2821940" y="2564130"/>
                </a:lnTo>
                <a:lnTo>
                  <a:pt x="0" y="5126990"/>
                </a:lnTo>
                <a:lnTo>
                  <a:pt x="2910370" y="5126990"/>
                </a:lnTo>
                <a:lnTo>
                  <a:pt x="5732310" y="2564130"/>
                </a:lnTo>
                <a:close/>
              </a:path>
            </a:pathLst>
          </a:custGeom>
          <a:solidFill>
            <a:srgbClr val="00274C"/>
          </a:solidFill>
          <a:ln>
            <a:noFill/>
          </a:ln>
        </p:spPr>
      </p:sp>
      <p:sp>
        <p:nvSpPr>
          <p:cNvPr id="99" name="Google Shape;99;p17"/>
          <p:cNvSpPr/>
          <p:nvPr/>
        </p:nvSpPr>
        <p:spPr>
          <a:xfrm>
            <a:off x="2969536" y="276829"/>
            <a:ext cx="558900" cy="384524"/>
          </a:xfrm>
          <a:custGeom>
            <a:avLst/>
            <a:gdLst/>
            <a:ahLst/>
            <a:cxnLst/>
            <a:rect l="l" t="t" r="r" b="b"/>
            <a:pathLst>
              <a:path w="5732310" h="5126990" extrusionOk="0">
                <a:moveTo>
                  <a:pt x="2910370" y="0"/>
                </a:moveTo>
                <a:lnTo>
                  <a:pt x="0" y="0"/>
                </a:lnTo>
                <a:lnTo>
                  <a:pt x="2821940" y="2564130"/>
                </a:lnTo>
                <a:lnTo>
                  <a:pt x="0" y="5126990"/>
                </a:lnTo>
                <a:lnTo>
                  <a:pt x="2910370" y="5126990"/>
                </a:lnTo>
                <a:lnTo>
                  <a:pt x="5732310" y="2564130"/>
                </a:lnTo>
                <a:close/>
              </a:path>
            </a:pathLst>
          </a:custGeom>
          <a:solidFill>
            <a:srgbClr val="587ABC"/>
          </a:solidFill>
          <a:ln>
            <a:noFill/>
          </a:ln>
        </p:spPr>
      </p:sp>
      <p:sp>
        <p:nvSpPr>
          <p:cNvPr id="100" name="Google Shape;100;p17"/>
          <p:cNvSpPr/>
          <p:nvPr/>
        </p:nvSpPr>
        <p:spPr>
          <a:xfrm>
            <a:off x="2383249" y="4816001"/>
            <a:ext cx="560773" cy="333254"/>
          </a:xfrm>
          <a:custGeom>
            <a:avLst/>
            <a:gdLst/>
            <a:ahLst/>
            <a:cxnLst/>
            <a:rect l="l" t="t" r="r" b="b"/>
            <a:pathLst>
              <a:path w="6408833" h="5126990" extrusionOk="0">
                <a:moveTo>
                  <a:pt x="3586893" y="0"/>
                </a:moveTo>
                <a:lnTo>
                  <a:pt x="0" y="0"/>
                </a:lnTo>
                <a:lnTo>
                  <a:pt x="2821940" y="2564130"/>
                </a:lnTo>
                <a:lnTo>
                  <a:pt x="0" y="5126990"/>
                </a:lnTo>
                <a:lnTo>
                  <a:pt x="3586893" y="5126990"/>
                </a:lnTo>
                <a:lnTo>
                  <a:pt x="6408833" y="2564130"/>
                </a:lnTo>
                <a:close/>
              </a:path>
            </a:pathLst>
          </a:custGeom>
          <a:solidFill>
            <a:srgbClr val="00274C"/>
          </a:solidFill>
          <a:ln>
            <a:noFill/>
          </a:ln>
        </p:spPr>
      </p:sp>
      <p:sp>
        <p:nvSpPr>
          <p:cNvPr id="101" name="Google Shape;101;p17"/>
          <p:cNvSpPr txBox="1">
            <a:spLocks noGrp="1"/>
          </p:cNvSpPr>
          <p:nvPr>
            <p:ph type="title"/>
          </p:nvPr>
        </p:nvSpPr>
        <p:spPr>
          <a:xfrm>
            <a:off x="5147025" y="1091038"/>
            <a:ext cx="3522000" cy="2970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274C"/>
              </a:buClr>
              <a:buSzPts val="4600"/>
              <a:buFont typeface="Montserrat"/>
              <a:buNone/>
              <a:defRPr sz="4600" b="1">
                <a:solidFill>
                  <a:srgbClr val="00274C"/>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17"/>
          <p:cNvSpPr txBox="1">
            <a:spLocks noGrp="1"/>
          </p:cNvSpPr>
          <p:nvPr>
            <p:ph type="subTitle" idx="1"/>
          </p:nvPr>
        </p:nvSpPr>
        <p:spPr>
          <a:xfrm>
            <a:off x="439425" y="1705888"/>
            <a:ext cx="3645300" cy="2175000"/>
          </a:xfrm>
          <a:prstGeom prst="rect">
            <a:avLst/>
          </a:prstGeom>
        </p:spPr>
        <p:txBody>
          <a:bodyPr spcFirstLastPara="1" wrap="square" lIns="91425" tIns="91425" rIns="91425" bIns="91425" anchor="t" anchorCtr="0">
            <a:normAutofit/>
          </a:bodyPr>
          <a:lstStyle>
            <a:lvl1pPr lvl="0" algn="r" rtl="0">
              <a:spcBef>
                <a:spcPts val="0"/>
              </a:spcBef>
              <a:spcAft>
                <a:spcPts val="0"/>
              </a:spcAft>
              <a:buClr>
                <a:srgbClr val="00274C"/>
              </a:buClr>
              <a:buSzPts val="1800"/>
              <a:buFont typeface="Montserrat"/>
              <a:buNone/>
              <a:defRPr sz="1800">
                <a:solidFill>
                  <a:srgbClr val="00274C"/>
                </a:solidFill>
                <a:latin typeface="Montserrat"/>
                <a:ea typeface="Montserrat"/>
                <a:cs typeface="Montserrat"/>
                <a:sym typeface="Montserrat"/>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03"/>
        <p:cNvGrpSpPr/>
        <p:nvPr/>
      </p:nvGrpSpPr>
      <p:grpSpPr>
        <a:xfrm>
          <a:off x="0" y="0"/>
          <a:ext cx="0" cy="0"/>
          <a:chOff x="0" y="0"/>
          <a:chExt cx="0" cy="0"/>
        </a:xfrm>
      </p:grpSpPr>
      <p:sp>
        <p:nvSpPr>
          <p:cNvPr id="104" name="Google Shape;104;p18"/>
          <p:cNvSpPr/>
          <p:nvPr/>
        </p:nvSpPr>
        <p:spPr>
          <a:xfrm>
            <a:off x="0" y="0"/>
            <a:ext cx="9144000" cy="393600"/>
          </a:xfrm>
          <a:prstGeom prst="rect">
            <a:avLst/>
          </a:prstGeom>
          <a:solidFill>
            <a:srgbClr val="587AB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5741827" y="4287749"/>
            <a:ext cx="320442" cy="307619"/>
          </a:xfrm>
          <a:custGeom>
            <a:avLst/>
            <a:gdLst/>
            <a:ahLst/>
            <a:cxnLst/>
            <a:rect l="l" t="t" r="r" b="b"/>
            <a:pathLst>
              <a:path w="6408833" h="5126990" extrusionOk="0">
                <a:moveTo>
                  <a:pt x="3586893" y="0"/>
                </a:moveTo>
                <a:lnTo>
                  <a:pt x="0" y="0"/>
                </a:lnTo>
                <a:lnTo>
                  <a:pt x="2821940" y="2564130"/>
                </a:lnTo>
                <a:lnTo>
                  <a:pt x="0" y="5126990"/>
                </a:lnTo>
                <a:lnTo>
                  <a:pt x="3586893" y="5126990"/>
                </a:lnTo>
                <a:lnTo>
                  <a:pt x="6408833" y="2564130"/>
                </a:lnTo>
                <a:close/>
              </a:path>
            </a:pathLst>
          </a:custGeom>
          <a:solidFill>
            <a:srgbClr val="FFCB05"/>
          </a:solidFill>
          <a:ln>
            <a:noFill/>
          </a:ln>
        </p:spPr>
      </p:sp>
      <p:sp>
        <p:nvSpPr>
          <p:cNvPr id="106" name="Google Shape;106;p18"/>
          <p:cNvSpPr/>
          <p:nvPr/>
        </p:nvSpPr>
        <p:spPr>
          <a:xfrm>
            <a:off x="4649500" y="4031402"/>
            <a:ext cx="845704" cy="820318"/>
          </a:xfrm>
          <a:custGeom>
            <a:avLst/>
            <a:gdLst/>
            <a:ahLst/>
            <a:cxnLst/>
            <a:rect l="l" t="t" r="r" b="b"/>
            <a:pathLst>
              <a:path w="6382674" h="5126990" extrusionOk="0">
                <a:moveTo>
                  <a:pt x="3560734" y="0"/>
                </a:moveTo>
                <a:lnTo>
                  <a:pt x="0" y="0"/>
                </a:lnTo>
                <a:lnTo>
                  <a:pt x="2821940" y="2564130"/>
                </a:lnTo>
                <a:lnTo>
                  <a:pt x="0" y="5126990"/>
                </a:lnTo>
                <a:lnTo>
                  <a:pt x="3560734" y="5126990"/>
                </a:lnTo>
                <a:lnTo>
                  <a:pt x="6382674" y="2564130"/>
                </a:lnTo>
                <a:close/>
              </a:path>
            </a:pathLst>
          </a:custGeom>
          <a:solidFill>
            <a:srgbClr val="587ABC"/>
          </a:solidFill>
          <a:ln>
            <a:noFill/>
          </a:ln>
        </p:spPr>
      </p:sp>
      <p:sp>
        <p:nvSpPr>
          <p:cNvPr id="107" name="Google Shape;107;p18"/>
          <p:cNvSpPr/>
          <p:nvPr/>
        </p:nvSpPr>
        <p:spPr>
          <a:xfrm>
            <a:off x="3829569" y="4280750"/>
            <a:ext cx="573299" cy="461429"/>
          </a:xfrm>
          <a:custGeom>
            <a:avLst/>
            <a:gdLst/>
            <a:ahLst/>
            <a:cxnLst/>
            <a:rect l="l" t="t" r="r" b="b"/>
            <a:pathLst>
              <a:path w="6369991" h="5126990" extrusionOk="0">
                <a:moveTo>
                  <a:pt x="3548051" y="0"/>
                </a:moveTo>
                <a:lnTo>
                  <a:pt x="0" y="0"/>
                </a:lnTo>
                <a:lnTo>
                  <a:pt x="2821940" y="2564130"/>
                </a:lnTo>
                <a:lnTo>
                  <a:pt x="0" y="5126990"/>
                </a:lnTo>
                <a:lnTo>
                  <a:pt x="3548051" y="5126990"/>
                </a:lnTo>
                <a:lnTo>
                  <a:pt x="6369991" y="2564130"/>
                </a:lnTo>
                <a:close/>
              </a:path>
            </a:pathLst>
          </a:custGeom>
          <a:solidFill>
            <a:srgbClr val="00274C"/>
          </a:solidFill>
          <a:ln>
            <a:noFill/>
          </a:ln>
        </p:spPr>
      </p:sp>
      <p:sp>
        <p:nvSpPr>
          <p:cNvPr id="108" name="Google Shape;108;p18"/>
          <p:cNvSpPr/>
          <p:nvPr/>
        </p:nvSpPr>
        <p:spPr>
          <a:xfrm>
            <a:off x="-778500" y="0"/>
            <a:ext cx="1369548" cy="756231"/>
          </a:xfrm>
          <a:custGeom>
            <a:avLst/>
            <a:gdLst/>
            <a:ahLst/>
            <a:cxnLst/>
            <a:rect l="l" t="t" r="r" b="b"/>
            <a:pathLst>
              <a:path w="6369991" h="5126990" extrusionOk="0">
                <a:moveTo>
                  <a:pt x="3548051" y="0"/>
                </a:moveTo>
                <a:lnTo>
                  <a:pt x="0" y="0"/>
                </a:lnTo>
                <a:lnTo>
                  <a:pt x="2821940" y="2564130"/>
                </a:lnTo>
                <a:lnTo>
                  <a:pt x="0" y="5126990"/>
                </a:lnTo>
                <a:lnTo>
                  <a:pt x="3548051" y="5126990"/>
                </a:lnTo>
                <a:lnTo>
                  <a:pt x="6369991" y="2564130"/>
                </a:lnTo>
                <a:close/>
              </a:path>
            </a:pathLst>
          </a:custGeom>
          <a:solidFill>
            <a:srgbClr val="FFCB05"/>
          </a:solidFill>
          <a:ln>
            <a:noFill/>
          </a:ln>
        </p:spPr>
      </p:sp>
      <p:sp>
        <p:nvSpPr>
          <p:cNvPr id="109" name="Google Shape;109;p18"/>
          <p:cNvSpPr/>
          <p:nvPr/>
        </p:nvSpPr>
        <p:spPr>
          <a:xfrm>
            <a:off x="2383249" y="4816001"/>
            <a:ext cx="560773" cy="333254"/>
          </a:xfrm>
          <a:custGeom>
            <a:avLst/>
            <a:gdLst/>
            <a:ahLst/>
            <a:cxnLst/>
            <a:rect l="l" t="t" r="r" b="b"/>
            <a:pathLst>
              <a:path w="6408833" h="5126990" extrusionOk="0">
                <a:moveTo>
                  <a:pt x="3586893" y="0"/>
                </a:moveTo>
                <a:lnTo>
                  <a:pt x="0" y="0"/>
                </a:lnTo>
                <a:lnTo>
                  <a:pt x="2821940" y="2564130"/>
                </a:lnTo>
                <a:lnTo>
                  <a:pt x="0" y="5126990"/>
                </a:lnTo>
                <a:lnTo>
                  <a:pt x="3586893" y="5126990"/>
                </a:lnTo>
                <a:lnTo>
                  <a:pt x="6408833" y="2564130"/>
                </a:lnTo>
                <a:close/>
              </a:path>
            </a:pathLst>
          </a:custGeom>
          <a:solidFill>
            <a:srgbClr val="00274C"/>
          </a:solidFill>
          <a:ln>
            <a:noFill/>
          </a:ln>
        </p:spPr>
      </p:sp>
      <p:sp>
        <p:nvSpPr>
          <p:cNvPr id="110" name="Google Shape;110;p18"/>
          <p:cNvSpPr/>
          <p:nvPr/>
        </p:nvSpPr>
        <p:spPr>
          <a:xfrm>
            <a:off x="0" y="4815675"/>
            <a:ext cx="2707200" cy="333900"/>
          </a:xfrm>
          <a:prstGeom prst="rect">
            <a:avLst/>
          </a:prstGeom>
          <a:solidFill>
            <a:srgbClr val="002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txBox="1">
            <a:spLocks noGrp="1"/>
          </p:cNvSpPr>
          <p:nvPr>
            <p:ph type="subTitle" idx="1"/>
          </p:nvPr>
        </p:nvSpPr>
        <p:spPr>
          <a:xfrm>
            <a:off x="4862600" y="438425"/>
            <a:ext cx="4233300" cy="3936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274C"/>
              </a:buClr>
              <a:buSzPts val="1800"/>
              <a:buFont typeface="Montserrat"/>
              <a:buNone/>
              <a:defRPr sz="1800" b="1">
                <a:solidFill>
                  <a:srgbClr val="00274C"/>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18"/>
          <p:cNvSpPr txBox="1">
            <a:spLocks noGrp="1"/>
          </p:cNvSpPr>
          <p:nvPr>
            <p:ph type="body" idx="2"/>
          </p:nvPr>
        </p:nvSpPr>
        <p:spPr>
          <a:xfrm>
            <a:off x="679575" y="1157775"/>
            <a:ext cx="6873300" cy="3182400"/>
          </a:xfrm>
          <a:prstGeom prst="rect">
            <a:avLst/>
          </a:prstGeom>
          <a:noFill/>
          <a:ln>
            <a:noFill/>
          </a:ln>
        </p:spPr>
        <p:txBody>
          <a:bodyPr spcFirstLastPara="1" wrap="square" lIns="80950" tIns="40475" rIns="80950" bIns="40475" anchor="t" anchorCtr="0">
            <a:normAutofit/>
          </a:bodyPr>
          <a:lstStyle>
            <a:lvl1pPr marL="457200" lvl="0" indent="-342900" algn="l" rtl="0">
              <a:spcBef>
                <a:spcPts val="500"/>
              </a:spcBef>
              <a:spcAft>
                <a:spcPts val="0"/>
              </a:spcAft>
              <a:buClr>
                <a:srgbClr val="00274C"/>
              </a:buClr>
              <a:buSzPts val="1800"/>
              <a:buFont typeface="Lato"/>
              <a:buChar char="●"/>
              <a:defRPr sz="1800">
                <a:solidFill>
                  <a:srgbClr val="00274C"/>
                </a:solidFill>
                <a:latin typeface="Lato"/>
                <a:ea typeface="Lato"/>
                <a:cs typeface="Lato"/>
                <a:sym typeface="Lato"/>
              </a:defRPr>
            </a:lvl1pPr>
            <a:lvl2pPr marL="914400" lvl="1" indent="-317500" algn="l" rtl="0">
              <a:spcBef>
                <a:spcPts val="1200"/>
              </a:spcBef>
              <a:spcAft>
                <a:spcPts val="0"/>
              </a:spcAft>
              <a:buClr>
                <a:srgbClr val="00274C"/>
              </a:buClr>
              <a:buSzPts val="1400"/>
              <a:buFont typeface="Lato"/>
              <a:buChar char="○"/>
              <a:defRPr>
                <a:solidFill>
                  <a:srgbClr val="00274C"/>
                </a:solidFill>
                <a:latin typeface="Lato"/>
                <a:ea typeface="Lato"/>
                <a:cs typeface="Lato"/>
                <a:sym typeface="Lato"/>
              </a:defRPr>
            </a:lvl2pPr>
            <a:lvl3pPr marL="1371600" lvl="2" indent="-298450" algn="l" rtl="0">
              <a:spcBef>
                <a:spcPts val="1200"/>
              </a:spcBef>
              <a:spcAft>
                <a:spcPts val="0"/>
              </a:spcAft>
              <a:buClr>
                <a:srgbClr val="00274C"/>
              </a:buClr>
              <a:buSzPts val="1100"/>
              <a:buFont typeface="Lato"/>
              <a:buChar char="■"/>
              <a:defRPr sz="1100">
                <a:solidFill>
                  <a:srgbClr val="00274C"/>
                </a:solidFill>
                <a:latin typeface="Lato"/>
                <a:ea typeface="Lato"/>
                <a:cs typeface="Lato"/>
                <a:sym typeface="Lato"/>
              </a:defRPr>
            </a:lvl3pPr>
            <a:lvl4pPr marL="1828800" lvl="3" indent="-285750" algn="l" rtl="0">
              <a:spcBef>
                <a:spcPts val="1200"/>
              </a:spcBef>
              <a:spcAft>
                <a:spcPts val="0"/>
              </a:spcAft>
              <a:buClr>
                <a:srgbClr val="00274C"/>
              </a:buClr>
              <a:buSzPts val="900"/>
              <a:buFont typeface="Lato"/>
              <a:buChar char="●"/>
              <a:defRPr sz="900">
                <a:solidFill>
                  <a:srgbClr val="00274C"/>
                </a:solidFill>
                <a:latin typeface="Lato"/>
                <a:ea typeface="Lato"/>
                <a:cs typeface="Lato"/>
                <a:sym typeface="Lato"/>
              </a:defRPr>
            </a:lvl4pPr>
            <a:lvl5pPr marL="2286000" lvl="4" indent="-285750" algn="l" rtl="0">
              <a:spcBef>
                <a:spcPts val="1200"/>
              </a:spcBef>
              <a:spcAft>
                <a:spcPts val="0"/>
              </a:spcAft>
              <a:buClr>
                <a:srgbClr val="00274C"/>
              </a:buClr>
              <a:buSzPts val="900"/>
              <a:buFont typeface="Lato"/>
              <a:buChar char="○"/>
              <a:defRPr sz="900">
                <a:solidFill>
                  <a:srgbClr val="00274C"/>
                </a:solidFill>
                <a:latin typeface="Lato"/>
                <a:ea typeface="Lato"/>
                <a:cs typeface="Lato"/>
                <a:sym typeface="Lato"/>
              </a:defRPr>
            </a:lvl5pPr>
            <a:lvl6pPr marL="2743200" lvl="5" indent="-285750" algn="l" rtl="0">
              <a:spcBef>
                <a:spcPts val="1200"/>
              </a:spcBef>
              <a:spcAft>
                <a:spcPts val="0"/>
              </a:spcAft>
              <a:buClr>
                <a:srgbClr val="00274C"/>
              </a:buClr>
              <a:buSzPts val="900"/>
              <a:buFont typeface="Lato"/>
              <a:buChar char="■"/>
              <a:defRPr sz="900">
                <a:solidFill>
                  <a:srgbClr val="00274C"/>
                </a:solidFill>
                <a:latin typeface="Lato"/>
                <a:ea typeface="Lato"/>
                <a:cs typeface="Lato"/>
                <a:sym typeface="Lato"/>
              </a:defRPr>
            </a:lvl6pPr>
            <a:lvl7pPr marL="3200400" lvl="6" indent="-285750" algn="l" rtl="0">
              <a:spcBef>
                <a:spcPts val="1200"/>
              </a:spcBef>
              <a:spcAft>
                <a:spcPts val="0"/>
              </a:spcAft>
              <a:buClr>
                <a:srgbClr val="00274C"/>
              </a:buClr>
              <a:buSzPts val="900"/>
              <a:buFont typeface="Lato"/>
              <a:buChar char="●"/>
              <a:defRPr sz="900">
                <a:solidFill>
                  <a:srgbClr val="00274C"/>
                </a:solidFill>
                <a:latin typeface="Lato"/>
                <a:ea typeface="Lato"/>
                <a:cs typeface="Lato"/>
                <a:sym typeface="Lato"/>
              </a:defRPr>
            </a:lvl7pPr>
            <a:lvl8pPr marL="3657600" lvl="7" indent="-285750" algn="l" rtl="0">
              <a:spcBef>
                <a:spcPts val="1200"/>
              </a:spcBef>
              <a:spcAft>
                <a:spcPts val="0"/>
              </a:spcAft>
              <a:buClr>
                <a:srgbClr val="00274C"/>
              </a:buClr>
              <a:buSzPts val="900"/>
              <a:buFont typeface="Lato"/>
              <a:buChar char="○"/>
              <a:defRPr sz="900">
                <a:solidFill>
                  <a:srgbClr val="00274C"/>
                </a:solidFill>
                <a:latin typeface="Lato"/>
                <a:ea typeface="Lato"/>
                <a:cs typeface="Lato"/>
                <a:sym typeface="Lato"/>
              </a:defRPr>
            </a:lvl8pPr>
            <a:lvl9pPr marL="4114800" lvl="8" indent="-285750" algn="l" rtl="0">
              <a:spcBef>
                <a:spcPts val="1200"/>
              </a:spcBef>
              <a:spcAft>
                <a:spcPts val="1200"/>
              </a:spcAft>
              <a:buClr>
                <a:srgbClr val="00274C"/>
              </a:buClr>
              <a:buSzPts val="900"/>
              <a:buFont typeface="Lato"/>
              <a:buChar char="■"/>
              <a:defRPr sz="900">
                <a:solidFill>
                  <a:srgbClr val="00274C"/>
                </a:solidFill>
                <a:latin typeface="Lato"/>
                <a:ea typeface="Lato"/>
                <a:cs typeface="Lato"/>
                <a:sym typeface="Lato"/>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 you! ">
  <p:cSld name="CUSTOM_2">
    <p:spTree>
      <p:nvGrpSpPr>
        <p:cNvPr id="1" name="Shape 113"/>
        <p:cNvGrpSpPr/>
        <p:nvPr/>
      </p:nvGrpSpPr>
      <p:grpSpPr>
        <a:xfrm>
          <a:off x="0" y="0"/>
          <a:ext cx="0" cy="0"/>
          <a:chOff x="0" y="0"/>
          <a:chExt cx="0" cy="0"/>
        </a:xfrm>
      </p:grpSpPr>
      <p:sp>
        <p:nvSpPr>
          <p:cNvPr id="114" name="Google Shape;114;p19"/>
          <p:cNvSpPr/>
          <p:nvPr/>
        </p:nvSpPr>
        <p:spPr>
          <a:xfrm>
            <a:off x="0" y="0"/>
            <a:ext cx="9144000" cy="5143500"/>
          </a:xfrm>
          <a:prstGeom prst="rect">
            <a:avLst/>
          </a:prstGeom>
          <a:solidFill>
            <a:srgbClr val="F2F2F2"/>
          </a:solidFill>
          <a:ln>
            <a:noFill/>
          </a:ln>
        </p:spPr>
        <p:txBody>
          <a:bodyPr spcFirstLastPara="1" wrap="square" lIns="78575" tIns="78575" rIns="78575" bIns="78575" anchor="ctr" anchorCtr="0">
            <a:noAutofit/>
          </a:bodyPr>
          <a:lstStyle/>
          <a:p>
            <a:pPr marL="0" lvl="0" indent="0" algn="l" rtl="0">
              <a:spcBef>
                <a:spcPts val="0"/>
              </a:spcBef>
              <a:spcAft>
                <a:spcPts val="0"/>
              </a:spcAft>
              <a:buNone/>
            </a:pPr>
            <a:endParaRPr/>
          </a:p>
        </p:txBody>
      </p:sp>
      <p:sp>
        <p:nvSpPr>
          <p:cNvPr id="115" name="Google Shape;115;p19"/>
          <p:cNvSpPr txBox="1"/>
          <p:nvPr/>
        </p:nvSpPr>
        <p:spPr>
          <a:xfrm>
            <a:off x="4616837" y="1429177"/>
            <a:ext cx="3753600" cy="1339800"/>
          </a:xfrm>
          <a:prstGeom prst="rect">
            <a:avLst/>
          </a:prstGeom>
          <a:noFill/>
          <a:ln>
            <a:noFill/>
          </a:ln>
        </p:spPr>
        <p:txBody>
          <a:bodyPr spcFirstLastPara="1" wrap="square" lIns="0" tIns="0" rIns="0" bIns="0" anchor="t" anchorCtr="0">
            <a:noAutofit/>
          </a:bodyPr>
          <a:lstStyle/>
          <a:p>
            <a:pPr marL="0" marR="0" lvl="0" indent="0" algn="ctr" rtl="0">
              <a:lnSpc>
                <a:spcPct val="97002"/>
              </a:lnSpc>
              <a:spcBef>
                <a:spcPts val="0"/>
              </a:spcBef>
              <a:spcAft>
                <a:spcPts val="0"/>
              </a:spcAft>
              <a:buNone/>
            </a:pPr>
            <a:r>
              <a:rPr lang="en" sz="7700" b="1">
                <a:solidFill>
                  <a:srgbClr val="00274C"/>
                </a:solidFill>
                <a:latin typeface="Montserrat"/>
                <a:ea typeface="Montserrat"/>
                <a:cs typeface="Montserrat"/>
                <a:sym typeface="Montserrat"/>
              </a:rPr>
              <a:t>T</a:t>
            </a:r>
            <a:r>
              <a:rPr lang="en" sz="7700" b="1" i="0" u="none" strike="noStrike" cap="none">
                <a:solidFill>
                  <a:srgbClr val="00274C"/>
                </a:solidFill>
                <a:latin typeface="Montserrat"/>
                <a:ea typeface="Montserrat"/>
                <a:cs typeface="Montserrat"/>
                <a:sym typeface="Montserrat"/>
              </a:rPr>
              <a:t>hank </a:t>
            </a:r>
            <a:r>
              <a:rPr lang="en" sz="7700" b="1">
                <a:solidFill>
                  <a:srgbClr val="00274C"/>
                </a:solidFill>
                <a:latin typeface="Montserrat"/>
                <a:ea typeface="Montserrat"/>
                <a:cs typeface="Montserrat"/>
                <a:sym typeface="Montserrat"/>
              </a:rPr>
              <a:t>Y</a:t>
            </a:r>
            <a:r>
              <a:rPr lang="en" sz="7700" b="1" i="0" u="none" strike="noStrike" cap="none">
                <a:solidFill>
                  <a:srgbClr val="00274C"/>
                </a:solidFill>
                <a:latin typeface="Montserrat"/>
                <a:ea typeface="Montserrat"/>
                <a:cs typeface="Montserrat"/>
                <a:sym typeface="Montserrat"/>
              </a:rPr>
              <a:t>ou!</a:t>
            </a:r>
            <a:endParaRPr sz="1200">
              <a:solidFill>
                <a:srgbClr val="00274C"/>
              </a:solidFill>
            </a:endParaRPr>
          </a:p>
        </p:txBody>
      </p:sp>
      <p:sp>
        <p:nvSpPr>
          <p:cNvPr id="116" name="Google Shape;116;p19"/>
          <p:cNvSpPr/>
          <p:nvPr/>
        </p:nvSpPr>
        <p:spPr>
          <a:xfrm rot="-5400000">
            <a:off x="2235306" y="2899995"/>
            <a:ext cx="1228862" cy="1320200"/>
          </a:xfrm>
          <a:custGeom>
            <a:avLst/>
            <a:gdLst/>
            <a:ahLst/>
            <a:cxnLst/>
            <a:rect l="l" t="t" r="r" b="b"/>
            <a:pathLst>
              <a:path w="6383700" h="5126990" extrusionOk="0">
                <a:moveTo>
                  <a:pt x="3561760" y="0"/>
                </a:moveTo>
                <a:lnTo>
                  <a:pt x="0" y="0"/>
                </a:lnTo>
                <a:lnTo>
                  <a:pt x="2821940" y="2564130"/>
                </a:lnTo>
                <a:lnTo>
                  <a:pt x="0" y="5126990"/>
                </a:lnTo>
                <a:lnTo>
                  <a:pt x="3561760" y="5126990"/>
                </a:lnTo>
                <a:lnTo>
                  <a:pt x="6383700" y="2564130"/>
                </a:lnTo>
                <a:close/>
              </a:path>
            </a:pathLst>
          </a:custGeom>
          <a:solidFill>
            <a:srgbClr val="587ABC"/>
          </a:solidFill>
          <a:ln>
            <a:noFill/>
          </a:ln>
        </p:spPr>
      </p:sp>
      <p:sp>
        <p:nvSpPr>
          <p:cNvPr id="117" name="Google Shape;117;p19"/>
          <p:cNvSpPr/>
          <p:nvPr/>
        </p:nvSpPr>
        <p:spPr>
          <a:xfrm rot="-5400000">
            <a:off x="1082344" y="2114772"/>
            <a:ext cx="1065528" cy="1140755"/>
          </a:xfrm>
          <a:custGeom>
            <a:avLst/>
            <a:gdLst/>
            <a:ahLst/>
            <a:cxnLst/>
            <a:rect l="l" t="t" r="r" b="b"/>
            <a:pathLst>
              <a:path w="6361360" h="5126990" extrusionOk="0">
                <a:moveTo>
                  <a:pt x="3539420" y="0"/>
                </a:moveTo>
                <a:lnTo>
                  <a:pt x="0" y="0"/>
                </a:lnTo>
                <a:lnTo>
                  <a:pt x="2821940" y="2564130"/>
                </a:lnTo>
                <a:lnTo>
                  <a:pt x="0" y="5126990"/>
                </a:lnTo>
                <a:lnTo>
                  <a:pt x="3539420" y="5126990"/>
                </a:lnTo>
                <a:lnTo>
                  <a:pt x="6361360" y="2564130"/>
                </a:lnTo>
                <a:close/>
              </a:path>
            </a:pathLst>
          </a:custGeom>
          <a:solidFill>
            <a:srgbClr val="00274C"/>
          </a:solidFill>
          <a:ln>
            <a:noFill/>
          </a:ln>
        </p:spPr>
      </p:sp>
      <p:sp>
        <p:nvSpPr>
          <p:cNvPr id="118" name="Google Shape;118;p19"/>
          <p:cNvSpPr/>
          <p:nvPr/>
        </p:nvSpPr>
        <p:spPr>
          <a:xfrm rot="-5400000">
            <a:off x="60111" y="597266"/>
            <a:ext cx="1497709" cy="1602184"/>
          </a:xfrm>
          <a:custGeom>
            <a:avLst/>
            <a:gdLst/>
            <a:ahLst/>
            <a:cxnLst/>
            <a:rect l="l" t="t" r="r" b="b"/>
            <a:pathLst>
              <a:path w="6373228" h="5126990" extrusionOk="0">
                <a:moveTo>
                  <a:pt x="3551288" y="0"/>
                </a:moveTo>
                <a:lnTo>
                  <a:pt x="0" y="0"/>
                </a:lnTo>
                <a:lnTo>
                  <a:pt x="2821940" y="2564130"/>
                </a:lnTo>
                <a:lnTo>
                  <a:pt x="0" y="5126990"/>
                </a:lnTo>
                <a:lnTo>
                  <a:pt x="3551288" y="5126990"/>
                </a:lnTo>
                <a:lnTo>
                  <a:pt x="6373228" y="2564130"/>
                </a:lnTo>
                <a:close/>
              </a:path>
            </a:pathLst>
          </a:custGeom>
          <a:solidFill>
            <a:srgbClr val="587ABC"/>
          </a:solidFill>
          <a:ln>
            <a:noFill/>
          </a:ln>
        </p:spPr>
      </p:sp>
      <p:sp>
        <p:nvSpPr>
          <p:cNvPr id="119" name="Google Shape;119;p19"/>
          <p:cNvSpPr/>
          <p:nvPr/>
        </p:nvSpPr>
        <p:spPr>
          <a:xfrm rot="-5400000">
            <a:off x="1667603" y="161903"/>
            <a:ext cx="1065528" cy="1140755"/>
          </a:xfrm>
          <a:custGeom>
            <a:avLst/>
            <a:gdLst/>
            <a:ahLst/>
            <a:cxnLst/>
            <a:rect l="l" t="t" r="r" b="b"/>
            <a:pathLst>
              <a:path w="6361360" h="5126990" extrusionOk="0">
                <a:moveTo>
                  <a:pt x="3539420" y="0"/>
                </a:moveTo>
                <a:lnTo>
                  <a:pt x="0" y="0"/>
                </a:lnTo>
                <a:lnTo>
                  <a:pt x="2821940" y="2564130"/>
                </a:lnTo>
                <a:lnTo>
                  <a:pt x="0" y="5126990"/>
                </a:lnTo>
                <a:lnTo>
                  <a:pt x="3539420" y="5126990"/>
                </a:lnTo>
                <a:lnTo>
                  <a:pt x="6361360" y="2564130"/>
                </a:lnTo>
                <a:close/>
              </a:path>
            </a:pathLst>
          </a:custGeom>
          <a:solidFill>
            <a:srgbClr val="00274C"/>
          </a:solidFill>
          <a:ln>
            <a:noFill/>
          </a:ln>
        </p:spPr>
      </p:sp>
      <p:sp>
        <p:nvSpPr>
          <p:cNvPr id="120" name="Google Shape;120;p19"/>
          <p:cNvSpPr/>
          <p:nvPr/>
        </p:nvSpPr>
        <p:spPr>
          <a:xfrm>
            <a:off x="0" y="4891825"/>
            <a:ext cx="1549800" cy="144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9"/>
          <p:cNvPicPr preferRelativeResize="0"/>
          <p:nvPr/>
        </p:nvPicPr>
        <p:blipFill>
          <a:blip r:embed="rId2">
            <a:alphaModFix/>
          </a:blip>
          <a:stretch>
            <a:fillRect/>
          </a:stretch>
        </p:blipFill>
        <p:spPr>
          <a:xfrm>
            <a:off x="80200" y="4826903"/>
            <a:ext cx="1549800" cy="136372"/>
          </a:xfrm>
          <a:prstGeom prst="rect">
            <a:avLst/>
          </a:prstGeom>
          <a:noFill/>
          <a:ln>
            <a:noFill/>
          </a:ln>
        </p:spPr>
      </p:pic>
      <p:sp>
        <p:nvSpPr>
          <p:cNvPr id="122" name="Google Shape;122;p19"/>
          <p:cNvSpPr/>
          <p:nvPr/>
        </p:nvSpPr>
        <p:spPr>
          <a:xfrm>
            <a:off x="2383249" y="4816001"/>
            <a:ext cx="560773" cy="333254"/>
          </a:xfrm>
          <a:custGeom>
            <a:avLst/>
            <a:gdLst/>
            <a:ahLst/>
            <a:cxnLst/>
            <a:rect l="l" t="t" r="r" b="b"/>
            <a:pathLst>
              <a:path w="6408833" h="5126990" extrusionOk="0">
                <a:moveTo>
                  <a:pt x="3586893" y="0"/>
                </a:moveTo>
                <a:lnTo>
                  <a:pt x="0" y="0"/>
                </a:lnTo>
                <a:lnTo>
                  <a:pt x="2821940" y="2564130"/>
                </a:lnTo>
                <a:lnTo>
                  <a:pt x="0" y="5126990"/>
                </a:lnTo>
                <a:lnTo>
                  <a:pt x="3586893" y="5126990"/>
                </a:lnTo>
                <a:lnTo>
                  <a:pt x="6408833" y="2564130"/>
                </a:lnTo>
                <a:close/>
              </a:path>
            </a:pathLst>
          </a:custGeom>
          <a:solidFill>
            <a:srgbClr val="00274C"/>
          </a:solidFill>
          <a:ln>
            <a:noFill/>
          </a:ln>
        </p:spPr>
      </p:sp>
      <p:sp>
        <p:nvSpPr>
          <p:cNvPr id="123" name="Google Shape;123;p19"/>
          <p:cNvSpPr/>
          <p:nvPr/>
        </p:nvSpPr>
        <p:spPr>
          <a:xfrm>
            <a:off x="0" y="4815675"/>
            <a:ext cx="2707200" cy="333900"/>
          </a:xfrm>
          <a:prstGeom prst="rect">
            <a:avLst/>
          </a:prstGeom>
          <a:solidFill>
            <a:srgbClr val="002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309693" y="1628700"/>
            <a:ext cx="4524600" cy="99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50"/>
              <a:t>Bizi Fruit </a:t>
            </a:r>
            <a:endParaRPr sz="2850"/>
          </a:p>
        </p:txBody>
      </p:sp>
      <p:sp>
        <p:nvSpPr>
          <p:cNvPr id="129" name="Google Shape;129;p20"/>
          <p:cNvSpPr txBox="1">
            <a:spLocks noGrp="1"/>
          </p:cNvSpPr>
          <p:nvPr>
            <p:ph type="subTitle" idx="1"/>
          </p:nvPr>
        </p:nvSpPr>
        <p:spPr>
          <a:xfrm>
            <a:off x="2995511" y="2529075"/>
            <a:ext cx="3027600" cy="6945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852"/>
              <a:buNone/>
            </a:pPr>
            <a:r>
              <a:rPr lang="en" sz="1440"/>
              <a:t>By - Amanda Binu</a:t>
            </a:r>
            <a:endParaRPr sz="1440"/>
          </a:p>
          <a:p>
            <a:pPr marL="0" lvl="0" indent="0" algn="ctr" rtl="0">
              <a:lnSpc>
                <a:spcPct val="95000"/>
              </a:lnSpc>
              <a:spcBef>
                <a:spcPts val="1200"/>
              </a:spcBef>
              <a:spcAft>
                <a:spcPts val="1200"/>
              </a:spcAft>
              <a:buSzPts val="852"/>
              <a:buNone/>
            </a:pPr>
            <a:r>
              <a:rPr lang="en" sz="1440"/>
              <a:t>Salvatore DiMaggio</a:t>
            </a:r>
            <a:endParaRPr sz="1440"/>
          </a:p>
        </p:txBody>
      </p:sp>
      <p:sp>
        <p:nvSpPr>
          <p:cNvPr id="130" name="Google Shape;130;p20"/>
          <p:cNvSpPr txBox="1">
            <a:spLocks noGrp="1"/>
          </p:cNvSpPr>
          <p:nvPr>
            <p:ph type="subTitle" idx="2"/>
          </p:nvPr>
        </p:nvSpPr>
        <p:spPr>
          <a:xfrm>
            <a:off x="2690711" y="3379775"/>
            <a:ext cx="3466800" cy="87722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400" dirty="0"/>
              <a:t>IIITI 200 -Intro to Cloud Computing </a:t>
            </a:r>
            <a:endParaRPr sz="1400" dirty="0"/>
          </a:p>
          <a:p>
            <a:pPr marL="0" lvl="0" indent="0" algn="ctr" rtl="0">
              <a:spcBef>
                <a:spcPts val="1200"/>
              </a:spcBef>
              <a:spcAft>
                <a:spcPts val="0"/>
              </a:spcAft>
              <a:buNone/>
            </a:pPr>
            <a:r>
              <a:rPr lang="en" sz="1400" dirty="0"/>
              <a:t>Professor: Dr. Thiago Ferreira </a:t>
            </a:r>
            <a:endParaRPr sz="1400" dirty="0"/>
          </a:p>
          <a:p>
            <a:pPr marL="0" lvl="0" indent="0" algn="ctr" rtl="0">
              <a:spcBef>
                <a:spcPts val="1200"/>
              </a:spcBef>
              <a:spcAft>
                <a:spcPts val="1200"/>
              </a:spcAft>
              <a:buNone/>
            </a:pPr>
            <a:endParaRPr dirty="0"/>
          </a:p>
        </p:txBody>
      </p:sp>
      <p:pic>
        <p:nvPicPr>
          <p:cNvPr id="131" name="Google Shape;131;p20"/>
          <p:cNvPicPr preferRelativeResize="0"/>
          <p:nvPr/>
        </p:nvPicPr>
        <p:blipFill rotWithShape="1">
          <a:blip r:embed="rId3">
            <a:alphaModFix/>
          </a:blip>
          <a:srcRect t="22908" b="17247"/>
          <a:stretch/>
        </p:blipFill>
        <p:spPr>
          <a:xfrm>
            <a:off x="3554350" y="258475"/>
            <a:ext cx="2210400" cy="1322850"/>
          </a:xfrm>
          <a:prstGeom prst="rect">
            <a:avLst/>
          </a:prstGeom>
          <a:noFill/>
          <a:ln>
            <a:noFill/>
          </a:ln>
        </p:spPr>
      </p:pic>
      <p:pic>
        <p:nvPicPr>
          <p:cNvPr id="132" name="Google Shape;132;p20"/>
          <p:cNvPicPr preferRelativeResize="0"/>
          <p:nvPr/>
        </p:nvPicPr>
        <p:blipFill>
          <a:blip r:embed="rId4">
            <a:alphaModFix/>
          </a:blip>
          <a:stretch>
            <a:fillRect/>
          </a:stretch>
        </p:blipFill>
        <p:spPr>
          <a:xfrm>
            <a:off x="4" y="0"/>
            <a:ext cx="2919300" cy="3568057"/>
          </a:xfrm>
          <a:prstGeom prst="rect">
            <a:avLst/>
          </a:prstGeom>
          <a:noFill/>
          <a:ln>
            <a:noFill/>
          </a:ln>
        </p:spPr>
      </p:pic>
      <p:pic>
        <p:nvPicPr>
          <p:cNvPr id="133" name="Google Shape;133;p20"/>
          <p:cNvPicPr preferRelativeResize="0"/>
          <p:nvPr/>
        </p:nvPicPr>
        <p:blipFill rotWithShape="1">
          <a:blip r:embed="rId4">
            <a:alphaModFix/>
          </a:blip>
          <a:srcRect t="2896" r="8667" b="3074"/>
          <a:stretch/>
        </p:blipFill>
        <p:spPr>
          <a:xfrm>
            <a:off x="6462300" y="158625"/>
            <a:ext cx="2666250" cy="3355100"/>
          </a:xfrm>
          <a:prstGeom prst="rect">
            <a:avLst/>
          </a:prstGeom>
          <a:noFill/>
          <a:ln>
            <a:noFill/>
          </a:ln>
        </p:spPr>
      </p:pic>
      <p:pic>
        <p:nvPicPr>
          <p:cNvPr id="134" name="Google Shape;134;p20"/>
          <p:cNvPicPr preferRelativeResize="0"/>
          <p:nvPr/>
        </p:nvPicPr>
        <p:blipFill rotWithShape="1">
          <a:blip r:embed="rId4">
            <a:alphaModFix/>
          </a:blip>
          <a:srcRect t="6407" b="40813"/>
          <a:stretch/>
        </p:blipFill>
        <p:spPr>
          <a:xfrm>
            <a:off x="0" y="3223575"/>
            <a:ext cx="2919300" cy="1883200"/>
          </a:xfrm>
          <a:prstGeom prst="rect">
            <a:avLst/>
          </a:prstGeom>
          <a:noFill/>
          <a:ln>
            <a:noFill/>
          </a:ln>
        </p:spPr>
      </p:pic>
      <p:pic>
        <p:nvPicPr>
          <p:cNvPr id="135" name="Google Shape;135;p20"/>
          <p:cNvPicPr preferRelativeResize="0"/>
          <p:nvPr/>
        </p:nvPicPr>
        <p:blipFill rotWithShape="1">
          <a:blip r:embed="rId4">
            <a:alphaModFix/>
          </a:blip>
          <a:srcRect t="6407" r="8214" b="40813"/>
          <a:stretch/>
        </p:blipFill>
        <p:spPr>
          <a:xfrm>
            <a:off x="6588550" y="3310825"/>
            <a:ext cx="2555450" cy="1795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subTitle" idx="1"/>
          </p:nvPr>
        </p:nvSpPr>
        <p:spPr>
          <a:xfrm>
            <a:off x="1086575" y="2667425"/>
            <a:ext cx="1698300" cy="333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390"/>
              <a:t>AMANDA BINU</a:t>
            </a:r>
            <a:endParaRPr sz="1390"/>
          </a:p>
        </p:txBody>
      </p:sp>
      <p:sp>
        <p:nvSpPr>
          <p:cNvPr id="141" name="Google Shape;141;p21"/>
          <p:cNvSpPr txBox="1">
            <a:spLocks noGrp="1"/>
          </p:cNvSpPr>
          <p:nvPr>
            <p:ph type="title"/>
          </p:nvPr>
        </p:nvSpPr>
        <p:spPr>
          <a:xfrm>
            <a:off x="455175" y="677288"/>
            <a:ext cx="8424600" cy="1035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300"/>
              <a:t>MEET THE TEAM</a:t>
            </a:r>
            <a:endParaRPr sz="2300"/>
          </a:p>
        </p:txBody>
      </p:sp>
      <p:sp>
        <p:nvSpPr>
          <p:cNvPr id="142" name="Google Shape;142;p21"/>
          <p:cNvSpPr txBox="1">
            <a:spLocks noGrp="1"/>
          </p:cNvSpPr>
          <p:nvPr>
            <p:ph type="subTitle" idx="2"/>
          </p:nvPr>
        </p:nvSpPr>
        <p:spPr>
          <a:xfrm>
            <a:off x="936725" y="3097275"/>
            <a:ext cx="2255100" cy="7152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1200"/>
              </a:spcAft>
              <a:buSzPts val="935"/>
              <a:buNone/>
            </a:pPr>
            <a:r>
              <a:rPr lang="en" sz="1030"/>
              <a:t>Information Technology and Informatics major </a:t>
            </a:r>
            <a:endParaRPr sz="1030"/>
          </a:p>
        </p:txBody>
      </p:sp>
      <p:sp>
        <p:nvSpPr>
          <p:cNvPr id="143" name="Google Shape;143;p21"/>
          <p:cNvSpPr txBox="1">
            <a:spLocks noGrp="1"/>
          </p:cNvSpPr>
          <p:nvPr>
            <p:ph type="subTitle" idx="5"/>
          </p:nvPr>
        </p:nvSpPr>
        <p:spPr>
          <a:xfrm>
            <a:off x="6606825" y="2571750"/>
            <a:ext cx="2027100" cy="333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390"/>
              <a:t>JUSTIN WAREHAM</a:t>
            </a:r>
            <a:endParaRPr sz="1390"/>
          </a:p>
        </p:txBody>
      </p:sp>
      <p:sp>
        <p:nvSpPr>
          <p:cNvPr id="144" name="Google Shape;144;p21"/>
          <p:cNvSpPr txBox="1">
            <a:spLocks noGrp="1"/>
          </p:cNvSpPr>
          <p:nvPr>
            <p:ph type="subTitle" idx="6"/>
          </p:nvPr>
        </p:nvSpPr>
        <p:spPr>
          <a:xfrm>
            <a:off x="6490600" y="3097275"/>
            <a:ext cx="2027100" cy="390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358"/>
              <a:buNone/>
            </a:pPr>
            <a:r>
              <a:rPr lang="en" sz="1085"/>
              <a:t>Information Technology and Informatics major </a:t>
            </a:r>
            <a:endParaRPr sz="1085"/>
          </a:p>
        </p:txBody>
      </p:sp>
      <p:pic>
        <p:nvPicPr>
          <p:cNvPr id="145" name="Google Shape;145;p21"/>
          <p:cNvPicPr preferRelativeResize="0"/>
          <p:nvPr/>
        </p:nvPicPr>
        <p:blipFill>
          <a:blip r:embed="rId3">
            <a:alphaModFix/>
          </a:blip>
          <a:stretch>
            <a:fillRect/>
          </a:stretch>
        </p:blipFill>
        <p:spPr>
          <a:xfrm>
            <a:off x="559275" y="552750"/>
            <a:ext cx="650825" cy="650825"/>
          </a:xfrm>
          <a:prstGeom prst="rect">
            <a:avLst/>
          </a:prstGeom>
          <a:noFill/>
          <a:ln>
            <a:noFill/>
          </a:ln>
        </p:spPr>
      </p:pic>
      <p:sp>
        <p:nvSpPr>
          <p:cNvPr id="146" name="Google Shape;146;p21"/>
          <p:cNvSpPr/>
          <p:nvPr/>
        </p:nvSpPr>
        <p:spPr>
          <a:xfrm>
            <a:off x="3440000" y="1856175"/>
            <a:ext cx="2849700" cy="2872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504500" y="1866825"/>
            <a:ext cx="3339300" cy="285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8" name="Google Shape;148;p21"/>
          <p:cNvPicPr preferRelativeResize="0"/>
          <p:nvPr/>
        </p:nvPicPr>
        <p:blipFill rotWithShape="1">
          <a:blip r:embed="rId4">
            <a:alphaModFix/>
          </a:blip>
          <a:srcRect b="34704"/>
          <a:stretch/>
        </p:blipFill>
        <p:spPr>
          <a:xfrm>
            <a:off x="1331225" y="3329875"/>
            <a:ext cx="2560150" cy="1471156"/>
          </a:xfrm>
          <a:prstGeom prst="rect">
            <a:avLst/>
          </a:prstGeom>
          <a:noFill/>
          <a:ln>
            <a:noFill/>
          </a:ln>
        </p:spPr>
      </p:pic>
      <p:sp>
        <p:nvSpPr>
          <p:cNvPr id="149" name="Google Shape;149;p21"/>
          <p:cNvSpPr/>
          <p:nvPr/>
        </p:nvSpPr>
        <p:spPr>
          <a:xfrm>
            <a:off x="6169375" y="2094200"/>
            <a:ext cx="2688600" cy="2660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0" name="Google Shape;150;p21"/>
          <p:cNvPicPr preferRelativeResize="0"/>
          <p:nvPr/>
        </p:nvPicPr>
        <p:blipFill rotWithShape="1">
          <a:blip r:embed="rId5">
            <a:alphaModFix/>
          </a:blip>
          <a:srcRect t="-12700" b="12699"/>
          <a:stretch/>
        </p:blipFill>
        <p:spPr>
          <a:xfrm>
            <a:off x="1394450" y="806012"/>
            <a:ext cx="2377850" cy="2874064"/>
          </a:xfrm>
          <a:prstGeom prst="rect">
            <a:avLst/>
          </a:prstGeom>
          <a:noFill/>
          <a:ln>
            <a:noFill/>
          </a:ln>
        </p:spPr>
      </p:pic>
      <p:pic>
        <p:nvPicPr>
          <p:cNvPr id="151" name="Google Shape;151;p21"/>
          <p:cNvPicPr preferRelativeResize="0"/>
          <p:nvPr/>
        </p:nvPicPr>
        <p:blipFill rotWithShape="1">
          <a:blip r:embed="rId4">
            <a:alphaModFix/>
          </a:blip>
          <a:srcRect l="-630" t="54201" r="629" b="1151"/>
          <a:stretch/>
        </p:blipFill>
        <p:spPr>
          <a:xfrm>
            <a:off x="5412375" y="3646425"/>
            <a:ext cx="2560150" cy="943900"/>
          </a:xfrm>
          <a:prstGeom prst="rect">
            <a:avLst/>
          </a:prstGeom>
          <a:noFill/>
          <a:ln>
            <a:noFill/>
          </a:ln>
        </p:spPr>
      </p:pic>
      <p:pic>
        <p:nvPicPr>
          <p:cNvPr id="152" name="Google Shape;152;p21"/>
          <p:cNvPicPr preferRelativeResize="0"/>
          <p:nvPr/>
        </p:nvPicPr>
        <p:blipFill rotWithShape="1">
          <a:blip r:embed="rId4">
            <a:alphaModFix/>
          </a:blip>
          <a:srcRect l="-630" t="54201" r="629" b="1151"/>
          <a:stretch/>
        </p:blipFill>
        <p:spPr>
          <a:xfrm>
            <a:off x="5412375" y="3812475"/>
            <a:ext cx="2560150" cy="943900"/>
          </a:xfrm>
          <a:prstGeom prst="rect">
            <a:avLst/>
          </a:prstGeom>
          <a:noFill/>
          <a:ln>
            <a:noFill/>
          </a:ln>
        </p:spPr>
      </p:pic>
      <p:sp>
        <p:nvSpPr>
          <p:cNvPr id="153" name="Google Shape;153;p21"/>
          <p:cNvSpPr txBox="1"/>
          <p:nvPr/>
        </p:nvSpPr>
        <p:spPr>
          <a:xfrm>
            <a:off x="5869150" y="3679200"/>
            <a:ext cx="1945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lt1"/>
                </a:solidFill>
                <a:latin typeface="Proxima Nova"/>
                <a:ea typeface="Proxima Nova"/>
                <a:cs typeface="Proxima Nova"/>
                <a:sym typeface="Proxima Nova"/>
              </a:rPr>
              <a:t>SAL DIMAGGIO</a:t>
            </a:r>
            <a:endParaRPr sz="1300" b="1">
              <a:solidFill>
                <a:schemeClr val="lt1"/>
              </a:solidFill>
              <a:latin typeface="Proxima Nova"/>
              <a:ea typeface="Proxima Nova"/>
              <a:cs typeface="Proxima Nova"/>
              <a:sym typeface="Proxima Nova"/>
            </a:endParaRPr>
          </a:p>
        </p:txBody>
      </p:sp>
      <p:sp>
        <p:nvSpPr>
          <p:cNvPr id="154" name="Google Shape;154;p21"/>
          <p:cNvSpPr txBox="1"/>
          <p:nvPr/>
        </p:nvSpPr>
        <p:spPr>
          <a:xfrm>
            <a:off x="5599963" y="4017375"/>
            <a:ext cx="2027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chemeClr val="lt1"/>
                </a:solidFill>
                <a:latin typeface="Proxima Nova"/>
                <a:ea typeface="Proxima Nova"/>
                <a:cs typeface="Proxima Nova"/>
                <a:sym typeface="Proxima Nova"/>
              </a:rPr>
              <a:t>Information Technology &amp; Informatics Major</a:t>
            </a:r>
            <a:endParaRPr sz="1000" dirty="0">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sz="1000" dirty="0">
                <a:solidFill>
                  <a:schemeClr val="lt1"/>
                </a:solidFill>
                <a:latin typeface="Proxima Nova"/>
                <a:ea typeface="Proxima Nova"/>
                <a:cs typeface="Proxima Nova"/>
                <a:sym typeface="Proxima Nova"/>
              </a:rPr>
              <a:t>Minor: Data Analytics</a:t>
            </a:r>
            <a:endParaRPr sz="1000" dirty="0">
              <a:solidFill>
                <a:schemeClr val="lt1"/>
              </a:solidFill>
              <a:latin typeface="Proxima Nova"/>
              <a:ea typeface="Proxima Nova"/>
              <a:cs typeface="Proxima Nova"/>
              <a:sym typeface="Proxima Nova"/>
            </a:endParaRPr>
          </a:p>
        </p:txBody>
      </p:sp>
      <p:pic>
        <p:nvPicPr>
          <p:cNvPr id="155" name="Google Shape;155;p21"/>
          <p:cNvPicPr preferRelativeResize="0"/>
          <p:nvPr/>
        </p:nvPicPr>
        <p:blipFill rotWithShape="1">
          <a:blip r:embed="rId6">
            <a:alphaModFix/>
          </a:blip>
          <a:srcRect l="20429" t="10786" r="19055" b="42276"/>
          <a:stretch/>
        </p:blipFill>
        <p:spPr>
          <a:xfrm>
            <a:off x="5512995" y="1221425"/>
            <a:ext cx="2377854" cy="25148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body" idx="1"/>
          </p:nvPr>
        </p:nvSpPr>
        <p:spPr>
          <a:xfrm>
            <a:off x="2339050" y="1948825"/>
            <a:ext cx="6289795" cy="1834200"/>
          </a:xfrm>
          <a:prstGeom prst="rect">
            <a:avLst/>
          </a:prstGeom>
        </p:spPr>
        <p:txBody>
          <a:bodyPr spcFirstLastPara="1" wrap="square" lIns="80950" tIns="40475" rIns="80950" bIns="40475" anchor="t" anchorCtr="0">
            <a:normAutofit/>
          </a:bodyPr>
          <a:lstStyle/>
          <a:p>
            <a:pPr marL="0" lvl="0" indent="0" algn="l" rtl="0">
              <a:spcBef>
                <a:spcPts val="500"/>
              </a:spcBef>
              <a:spcAft>
                <a:spcPts val="0"/>
              </a:spcAft>
              <a:buNone/>
            </a:pPr>
            <a:r>
              <a:rPr lang="en" sz="1717" dirty="0"/>
              <a:t>A lot of people in the United States, do not have the time or money to explore the world and try fruits from different regions of the world. </a:t>
            </a:r>
            <a:endParaRPr sz="1717" dirty="0"/>
          </a:p>
          <a:p>
            <a:pPr marL="0" lvl="0" indent="0" algn="l" rtl="0">
              <a:spcBef>
                <a:spcPts val="1200"/>
              </a:spcBef>
              <a:spcAft>
                <a:spcPts val="0"/>
              </a:spcAft>
              <a:buNone/>
            </a:pPr>
            <a:endParaRPr sz="2117" dirty="0"/>
          </a:p>
          <a:p>
            <a:pPr marL="0" lvl="0" indent="0" algn="l" rtl="0">
              <a:spcBef>
                <a:spcPts val="1200"/>
              </a:spcBef>
              <a:spcAft>
                <a:spcPts val="1200"/>
              </a:spcAft>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p:nvPr/>
        </p:nvSpPr>
        <p:spPr>
          <a:xfrm>
            <a:off x="2705650" y="1834700"/>
            <a:ext cx="50865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Bizi Fruit ships unique fruit from all over the world to the United States making it more accessible to enjoy good quality fruits of all varieties. Many of our fruits come from small organic farms to maintain the authenticity of the regions fruit. Other fruits are imported from countries or states with the best climates suitable for growing the fruit. We specialize in offering fruits that are not common in grocery stores and ship them directly to your door!</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We make this service possible by using AWS to host the website so it can be accessed worldwide.</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166" name="Google Shape;166;p23"/>
          <p:cNvSpPr/>
          <p:nvPr/>
        </p:nvSpPr>
        <p:spPr>
          <a:xfrm>
            <a:off x="181350" y="828775"/>
            <a:ext cx="1679700" cy="806700"/>
          </a:xfrm>
          <a:prstGeom prst="rect">
            <a:avLst/>
          </a:prstGeom>
          <a:solidFill>
            <a:schemeClr val="tx1"/>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txBox="1"/>
          <p:nvPr/>
        </p:nvSpPr>
        <p:spPr>
          <a:xfrm>
            <a:off x="266775" y="990100"/>
            <a:ext cx="1549146" cy="507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2100" b="1">
                <a:solidFill>
                  <a:schemeClr val="lt1"/>
                </a:solidFill>
                <a:latin typeface="Proxima Nova"/>
                <a:ea typeface="Proxima Nova"/>
                <a:cs typeface="Proxima Nova"/>
                <a:sym typeface="Proxima Nova"/>
              </a:rPr>
              <a:t>SOLUTION</a:t>
            </a:r>
            <a:endParaRPr sz="2100" b="1">
              <a:solidFill>
                <a:schemeClr val="lt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DEMO</a:t>
            </a:r>
            <a:endParaRPr b="1"/>
          </a:p>
        </p:txBody>
      </p:sp>
      <p:pic>
        <p:nvPicPr>
          <p:cNvPr id="173" name="Google Shape;173;p24"/>
          <p:cNvPicPr preferRelativeResize="0"/>
          <p:nvPr/>
        </p:nvPicPr>
        <p:blipFill>
          <a:blip r:embed="rId3">
            <a:alphaModFix/>
          </a:blip>
          <a:stretch>
            <a:fillRect/>
          </a:stretch>
        </p:blipFill>
        <p:spPr>
          <a:xfrm>
            <a:off x="813600" y="687675"/>
            <a:ext cx="7255027" cy="4307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subTitle" idx="1"/>
          </p:nvPr>
        </p:nvSpPr>
        <p:spPr>
          <a:xfrm>
            <a:off x="4780860" y="1655220"/>
            <a:ext cx="4169700" cy="2970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endParaRPr b="1" dirty="0"/>
          </a:p>
          <a:p>
            <a:pPr marL="457200" lvl="0" indent="-317182" algn="l" rtl="0">
              <a:spcBef>
                <a:spcPts val="1200"/>
              </a:spcBef>
              <a:spcAft>
                <a:spcPts val="0"/>
              </a:spcAft>
              <a:buSzPct val="100000"/>
              <a:buAutoNum type="arabicPeriod"/>
            </a:pPr>
            <a:r>
              <a:rPr lang="en" b="1" dirty="0"/>
              <a:t>How to incorporate a front-end html file to backend functions and storing on the cloud through AWS</a:t>
            </a:r>
            <a:endParaRPr b="1" dirty="0"/>
          </a:p>
          <a:p>
            <a:pPr marL="457200" lvl="0" indent="-317182" algn="l" rtl="0">
              <a:spcBef>
                <a:spcPts val="0"/>
              </a:spcBef>
              <a:spcAft>
                <a:spcPts val="0"/>
              </a:spcAft>
              <a:buSzPct val="100000"/>
              <a:buAutoNum type="arabicPeriod"/>
            </a:pPr>
            <a:r>
              <a:rPr lang="en" b="1" dirty="0"/>
              <a:t>How to use bootstrap to create a friendly front end UI for the user</a:t>
            </a:r>
            <a:endParaRPr b="1" dirty="0"/>
          </a:p>
          <a:p>
            <a:pPr marL="457200" lvl="0" indent="-317182" algn="l" rtl="0">
              <a:spcBef>
                <a:spcPts val="0"/>
              </a:spcBef>
              <a:spcAft>
                <a:spcPts val="0"/>
              </a:spcAft>
              <a:buSzPct val="100000"/>
              <a:buAutoNum type="arabicPeriod"/>
            </a:pPr>
            <a:r>
              <a:rPr lang="en" b="1" dirty="0"/>
              <a:t>How to use a EC2 server to send data to the backend by using post requests</a:t>
            </a:r>
            <a:endParaRPr b="1" dirty="0"/>
          </a:p>
          <a:p>
            <a:pPr marL="457200" lvl="0" indent="-317182" algn="l" rtl="0">
              <a:spcBef>
                <a:spcPts val="0"/>
              </a:spcBef>
              <a:spcAft>
                <a:spcPts val="0"/>
              </a:spcAft>
              <a:buSzPct val="100000"/>
              <a:buAutoNum type="arabicPeriod"/>
            </a:pPr>
            <a:r>
              <a:rPr lang="en" b="1" dirty="0"/>
              <a:t>&lt;Divs&gt; are very important for structuring </a:t>
            </a:r>
          </a:p>
          <a:p>
            <a:pPr marL="457200" lvl="0" indent="-317182" algn="l" rtl="0">
              <a:spcBef>
                <a:spcPts val="0"/>
              </a:spcBef>
              <a:spcAft>
                <a:spcPts val="0"/>
              </a:spcAft>
              <a:buSzPct val="100000"/>
              <a:buAutoNum type="arabicPeriod"/>
            </a:pPr>
            <a:r>
              <a:rPr lang="en" b="1" dirty="0"/>
              <a:t>How to run a database, server and files in the cloud.</a:t>
            </a:r>
            <a:endParaRPr b="1" dirty="0"/>
          </a:p>
          <a:p>
            <a:pPr marL="457200" lvl="0" indent="0" algn="l" rtl="0">
              <a:spcBef>
                <a:spcPts val="1200"/>
              </a:spcBef>
              <a:spcAft>
                <a:spcPts val="1200"/>
              </a:spcAft>
              <a:buNone/>
            </a:pPr>
            <a:endParaRPr dirty="0"/>
          </a:p>
        </p:txBody>
      </p:sp>
      <p:sp>
        <p:nvSpPr>
          <p:cNvPr id="179" name="Google Shape;179;p25"/>
          <p:cNvSpPr txBox="1">
            <a:spLocks noGrp="1"/>
          </p:cNvSpPr>
          <p:nvPr>
            <p:ph type="title"/>
          </p:nvPr>
        </p:nvSpPr>
        <p:spPr>
          <a:xfrm>
            <a:off x="607800" y="633750"/>
            <a:ext cx="3522000" cy="297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t>LESSONS WE LEARNED</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subTitle" idx="1"/>
          </p:nvPr>
        </p:nvSpPr>
        <p:spPr>
          <a:xfrm>
            <a:off x="439425" y="1705888"/>
            <a:ext cx="3645300" cy="2175000"/>
          </a:xfrm>
          <a:prstGeom prst="rect">
            <a:avLst/>
          </a:prstGeom>
        </p:spPr>
        <p:txBody>
          <a:bodyPr spcFirstLastPara="1" wrap="square" lIns="91425" tIns="91425" rIns="91425" bIns="91425" anchor="t" anchorCtr="0">
            <a:noAutofit/>
          </a:bodyPr>
          <a:lstStyle/>
          <a:p>
            <a:pPr marL="457200" lvl="0" indent="-299720" algn="l" rtl="0">
              <a:lnSpc>
                <a:spcPct val="105000"/>
              </a:lnSpc>
              <a:spcBef>
                <a:spcPts val="0"/>
              </a:spcBef>
              <a:spcAft>
                <a:spcPts val="0"/>
              </a:spcAft>
              <a:buSzPts val="1120"/>
              <a:buAutoNum type="arabicPeriod"/>
            </a:pPr>
            <a:r>
              <a:rPr lang="en" sz="1120" b="1" dirty="0"/>
              <a:t>Connecting the front end to backend </a:t>
            </a:r>
            <a:endParaRPr sz="1120" b="1" dirty="0"/>
          </a:p>
          <a:p>
            <a:pPr marL="457200" lvl="0" indent="-299720" algn="l" rtl="0">
              <a:lnSpc>
                <a:spcPct val="105000"/>
              </a:lnSpc>
              <a:spcBef>
                <a:spcPts val="1200"/>
              </a:spcBef>
              <a:spcAft>
                <a:spcPts val="0"/>
              </a:spcAft>
              <a:buSzPts val="1120"/>
              <a:buAutoNum type="arabicPeriod"/>
            </a:pPr>
            <a:r>
              <a:rPr lang="en" sz="1120" b="1" dirty="0"/>
              <a:t>We had difficulty in outputting a “order has been placed” message for the user once they had placed an order</a:t>
            </a:r>
            <a:endParaRPr sz="1120" b="1" dirty="0"/>
          </a:p>
          <a:p>
            <a:pPr marL="457200" lvl="0" indent="-299720" algn="l" rtl="0">
              <a:lnSpc>
                <a:spcPct val="105000"/>
              </a:lnSpc>
              <a:spcBef>
                <a:spcPts val="1200"/>
              </a:spcBef>
              <a:spcAft>
                <a:spcPts val="0"/>
              </a:spcAft>
              <a:buSzPts val="1120"/>
              <a:buAutoNum type="arabicPeriod"/>
            </a:pPr>
            <a:r>
              <a:rPr lang="en" sz="1120" b="1" dirty="0"/>
              <a:t>When adding the “Place Order” features into the html file we had difficulty with structuring it correctly  </a:t>
            </a:r>
          </a:p>
          <a:p>
            <a:pPr marL="457200" lvl="0" indent="-299720" algn="l" rtl="0">
              <a:lnSpc>
                <a:spcPct val="105000"/>
              </a:lnSpc>
              <a:spcBef>
                <a:spcPts val="1200"/>
              </a:spcBef>
              <a:spcAft>
                <a:spcPts val="0"/>
              </a:spcAft>
              <a:buSzPts val="1120"/>
              <a:buAutoNum type="arabicPeriod"/>
            </a:pPr>
            <a:r>
              <a:rPr lang="en" sz="1120" b="1" dirty="0"/>
              <a:t>There is no indication that the form was submitted</a:t>
            </a:r>
          </a:p>
          <a:p>
            <a:pPr marL="457200" lvl="0" indent="-299720" algn="l" rtl="0">
              <a:lnSpc>
                <a:spcPct val="105000"/>
              </a:lnSpc>
              <a:spcBef>
                <a:spcPts val="1200"/>
              </a:spcBef>
              <a:spcAft>
                <a:spcPts val="0"/>
              </a:spcAft>
              <a:buSzPts val="1120"/>
              <a:buAutoNum type="arabicPeriod"/>
            </a:pPr>
            <a:r>
              <a:rPr lang="en" sz="1120" b="1" dirty="0"/>
              <a:t>Not being able to use eduroam</a:t>
            </a:r>
            <a:endParaRPr sz="720" dirty="0"/>
          </a:p>
        </p:txBody>
      </p:sp>
      <p:sp>
        <p:nvSpPr>
          <p:cNvPr id="185" name="Google Shape;185;p26"/>
          <p:cNvSpPr txBox="1">
            <a:spLocks noGrp="1"/>
          </p:cNvSpPr>
          <p:nvPr>
            <p:ph type="title"/>
          </p:nvPr>
        </p:nvSpPr>
        <p:spPr>
          <a:xfrm>
            <a:off x="5147025" y="1091038"/>
            <a:ext cx="3522000" cy="297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t>ISSUES AND CHALLENGES ENCOUNTERED </a:t>
            </a:r>
            <a:r>
              <a:rPr lang="en" sz="3800" dirty="0"/>
              <a:t> </a:t>
            </a:r>
            <a:r>
              <a:rPr lang="en" sz="4400" dirty="0"/>
              <a:t> </a:t>
            </a:r>
            <a:endParaRPr sz="4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subTitle" idx="1"/>
          </p:nvPr>
        </p:nvSpPr>
        <p:spPr>
          <a:xfrm>
            <a:off x="729100" y="811425"/>
            <a:ext cx="7577100" cy="393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852"/>
              <a:buNone/>
            </a:pPr>
            <a:r>
              <a:rPr lang="en" sz="1895"/>
              <a:t>FUTURE VERSIONS </a:t>
            </a:r>
            <a:endParaRPr sz="1895"/>
          </a:p>
        </p:txBody>
      </p:sp>
      <p:sp>
        <p:nvSpPr>
          <p:cNvPr id="191" name="Google Shape;191;p27"/>
          <p:cNvSpPr txBox="1">
            <a:spLocks noGrp="1"/>
          </p:cNvSpPr>
          <p:nvPr>
            <p:ph type="body" idx="2"/>
          </p:nvPr>
        </p:nvSpPr>
        <p:spPr>
          <a:xfrm>
            <a:off x="1194250" y="1321800"/>
            <a:ext cx="5646000" cy="2499900"/>
          </a:xfrm>
          <a:prstGeom prst="rect">
            <a:avLst/>
          </a:prstGeom>
        </p:spPr>
        <p:txBody>
          <a:bodyPr spcFirstLastPara="1" wrap="square" lIns="80950" tIns="40475" rIns="80950" bIns="40475" anchor="t" anchorCtr="0">
            <a:noAutofit/>
          </a:bodyPr>
          <a:lstStyle/>
          <a:p>
            <a:pPr marL="457200" lvl="0" indent="-329882" algn="l" rtl="0">
              <a:lnSpc>
                <a:spcPct val="105000"/>
              </a:lnSpc>
              <a:spcBef>
                <a:spcPts val="500"/>
              </a:spcBef>
              <a:spcAft>
                <a:spcPts val="0"/>
              </a:spcAft>
              <a:buSzPts val="1595"/>
              <a:buChar char="●"/>
            </a:pPr>
            <a:r>
              <a:rPr lang="en" sz="1595" dirty="0"/>
              <a:t>Bizi Fruit ships worldwide!</a:t>
            </a:r>
            <a:endParaRPr sz="1595" dirty="0"/>
          </a:p>
          <a:p>
            <a:pPr marL="457200" lvl="0" indent="-329882" algn="l" rtl="0">
              <a:lnSpc>
                <a:spcPct val="105000"/>
              </a:lnSpc>
              <a:spcBef>
                <a:spcPts val="0"/>
              </a:spcBef>
              <a:spcAft>
                <a:spcPts val="0"/>
              </a:spcAft>
              <a:buSzPts val="1595"/>
              <a:buChar char="●"/>
            </a:pPr>
            <a:r>
              <a:rPr lang="en" sz="1595" dirty="0"/>
              <a:t>We want to include a landing page for the “Place order and checkout” process</a:t>
            </a:r>
            <a:endParaRPr sz="1595" dirty="0"/>
          </a:p>
          <a:p>
            <a:pPr marL="457200" lvl="0" indent="-329882" algn="l" rtl="0">
              <a:lnSpc>
                <a:spcPct val="105000"/>
              </a:lnSpc>
              <a:spcBef>
                <a:spcPts val="0"/>
              </a:spcBef>
              <a:spcAft>
                <a:spcPts val="0"/>
              </a:spcAft>
              <a:buSzPts val="1595"/>
              <a:buChar char="●"/>
            </a:pPr>
            <a:r>
              <a:rPr lang="en" sz="1595" dirty="0"/>
              <a:t>We want to add a message display for when an order to placed</a:t>
            </a:r>
            <a:endParaRPr sz="1595" dirty="0"/>
          </a:p>
          <a:p>
            <a:pPr marL="457200" lvl="0" indent="-329882" algn="l" rtl="0">
              <a:lnSpc>
                <a:spcPct val="105000"/>
              </a:lnSpc>
              <a:spcBef>
                <a:spcPts val="0"/>
              </a:spcBef>
              <a:spcAft>
                <a:spcPts val="0"/>
              </a:spcAft>
              <a:buSzPts val="1595"/>
              <a:buChar char="●"/>
            </a:pPr>
            <a:r>
              <a:rPr lang="en" sz="1595" dirty="0"/>
              <a:t>We want each order placed to be followed up with a confirmation number as well as tracking information</a:t>
            </a:r>
            <a:endParaRPr sz="1595" dirty="0"/>
          </a:p>
          <a:p>
            <a:pPr marL="457200" lvl="0" indent="-329882" algn="l" rtl="0">
              <a:lnSpc>
                <a:spcPct val="105000"/>
              </a:lnSpc>
              <a:spcBef>
                <a:spcPts val="0"/>
              </a:spcBef>
              <a:spcAft>
                <a:spcPts val="0"/>
              </a:spcAft>
              <a:buSzPts val="1595"/>
              <a:buChar char="●"/>
            </a:pPr>
            <a:r>
              <a:rPr lang="en" sz="1595" dirty="0"/>
              <a:t>We want to provide a customer care service  </a:t>
            </a:r>
          </a:p>
          <a:p>
            <a:pPr marL="127318" lvl="0" indent="0" algn="l" rtl="0">
              <a:lnSpc>
                <a:spcPct val="105000"/>
              </a:lnSpc>
              <a:spcBef>
                <a:spcPts val="0"/>
              </a:spcBef>
              <a:spcAft>
                <a:spcPts val="0"/>
              </a:spcAft>
              <a:buSzPts val="1595"/>
              <a:buNone/>
            </a:pPr>
            <a:endParaRPr sz="1595" dirty="0"/>
          </a:p>
          <a:p>
            <a:pPr marL="0" lvl="0" indent="0" algn="l" rtl="0">
              <a:lnSpc>
                <a:spcPct val="105000"/>
              </a:lnSpc>
              <a:spcBef>
                <a:spcPts val="1200"/>
              </a:spcBef>
              <a:spcAft>
                <a:spcPts val="0"/>
              </a:spcAft>
              <a:buNone/>
            </a:pPr>
            <a:endParaRPr sz="1595" dirty="0"/>
          </a:p>
          <a:p>
            <a:pPr marL="0" lvl="0" indent="0" algn="l" rtl="0">
              <a:lnSpc>
                <a:spcPct val="105000"/>
              </a:lnSpc>
              <a:spcBef>
                <a:spcPts val="1200"/>
              </a:spcBef>
              <a:spcAft>
                <a:spcPts val="0"/>
              </a:spcAft>
              <a:buSzPts val="852"/>
              <a:buNone/>
            </a:pPr>
            <a:endParaRPr sz="1395" dirty="0"/>
          </a:p>
          <a:p>
            <a:pPr marL="0" lvl="0" indent="0" algn="l" rtl="0">
              <a:lnSpc>
                <a:spcPct val="105000"/>
              </a:lnSpc>
              <a:spcBef>
                <a:spcPts val="1200"/>
              </a:spcBef>
              <a:spcAft>
                <a:spcPts val="0"/>
              </a:spcAft>
              <a:buSzPts val="852"/>
              <a:buNone/>
            </a:pPr>
            <a:endParaRPr sz="1395" dirty="0"/>
          </a:p>
          <a:p>
            <a:pPr marL="0" lvl="0" indent="0" algn="l" rtl="0">
              <a:lnSpc>
                <a:spcPct val="105000"/>
              </a:lnSpc>
              <a:spcBef>
                <a:spcPts val="1200"/>
              </a:spcBef>
              <a:spcAft>
                <a:spcPts val="0"/>
              </a:spcAft>
              <a:buSzPts val="852"/>
              <a:buNone/>
            </a:pPr>
            <a:endParaRPr sz="1395" dirty="0"/>
          </a:p>
          <a:p>
            <a:pPr marL="0" lvl="0" indent="0" algn="l" rtl="0">
              <a:lnSpc>
                <a:spcPct val="105000"/>
              </a:lnSpc>
              <a:spcBef>
                <a:spcPts val="1200"/>
              </a:spcBef>
              <a:spcAft>
                <a:spcPts val="0"/>
              </a:spcAft>
              <a:buSzPts val="852"/>
              <a:buNone/>
            </a:pPr>
            <a:endParaRPr sz="1395" dirty="0"/>
          </a:p>
          <a:p>
            <a:pPr marL="0" lvl="0" indent="0" algn="l" rtl="0">
              <a:lnSpc>
                <a:spcPct val="105000"/>
              </a:lnSpc>
              <a:spcBef>
                <a:spcPts val="1200"/>
              </a:spcBef>
              <a:spcAft>
                <a:spcPts val="0"/>
              </a:spcAft>
              <a:buSzPts val="852"/>
              <a:buNone/>
            </a:pPr>
            <a:endParaRPr sz="1395" dirty="0"/>
          </a:p>
          <a:p>
            <a:pPr marL="0" lvl="0" indent="0" algn="l" rtl="0">
              <a:lnSpc>
                <a:spcPct val="105000"/>
              </a:lnSpc>
              <a:spcBef>
                <a:spcPts val="1200"/>
              </a:spcBef>
              <a:spcAft>
                <a:spcPts val="0"/>
              </a:spcAft>
              <a:buSzPts val="852"/>
              <a:buNone/>
            </a:pPr>
            <a:endParaRPr sz="1395" dirty="0"/>
          </a:p>
          <a:p>
            <a:pPr marL="0" lvl="0" indent="0" algn="l" rtl="0">
              <a:lnSpc>
                <a:spcPct val="105000"/>
              </a:lnSpc>
              <a:spcBef>
                <a:spcPts val="1200"/>
              </a:spcBef>
              <a:spcAft>
                <a:spcPts val="1200"/>
              </a:spcAft>
              <a:buSzPts val="852"/>
              <a:buNone/>
            </a:pPr>
            <a:endParaRPr sz="139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384</Words>
  <Application>Microsoft Office PowerPoint</Application>
  <PresentationFormat>On-screen Show (16:9)</PresentationFormat>
  <Paragraphs>47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Proxima Nova</vt:lpstr>
      <vt:lpstr>Montserrat Light</vt:lpstr>
      <vt:lpstr>Lato</vt:lpstr>
      <vt:lpstr>Montserrat</vt:lpstr>
      <vt:lpstr>Spearmint</vt:lpstr>
      <vt:lpstr>Bizi Fruit </vt:lpstr>
      <vt:lpstr>MEET THE TEAM</vt:lpstr>
      <vt:lpstr>PowerPoint Presentation</vt:lpstr>
      <vt:lpstr>PowerPoint Presentation</vt:lpstr>
      <vt:lpstr>DEMO</vt:lpstr>
      <vt:lpstr>LESSONS WE LEARNED</vt:lpstr>
      <vt:lpstr>ISSUES AND CHALLENGES ENCOUNTERED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Bizi Fruit </dc:title>
  <cp:lastModifiedBy>DiMaggio, Salvatore</cp:lastModifiedBy>
  <cp:revision>1</cp:revision>
  <dcterms:modified xsi:type="dcterms:W3CDTF">2023-04-17T18:56:42Z</dcterms:modified>
</cp:coreProperties>
</file>