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6" r:id="rId3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904D9D-9168-48DB-83A0-B43436BF9B37}" type="datetimeFigureOut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 dirty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VE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F6A52-6298-42CA-B509-ACBC186838D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0103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123E-0D08-472C-B70C-F129ABDF8BD7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83BE-0192-4720-9198-38EE4B44623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FAE-9FD9-40B7-A185-579ED235D951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A464E-DEBD-481B-BC28-278AE16E4B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4E014-C994-46F2-AC56-96902BFAC91B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D91A-6852-4D17-BA31-E353A5CA341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287-3C34-49E0-ACA6-FF6FE3953718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9D32-9D0E-4F97-8AFF-238607D770DE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83FC-564C-4FC3-9FE3-73ADFF6C30B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0390-F445-48F2-BC28-352004012CBD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BD00-1B5D-4D77-B27A-698F25FE46F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10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5A29-DD58-4F98-B717-B6A1AFB07018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1C12-7BC0-4121-9951-888A18C1A6E2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DC2-ABCF-41A0-9CE7-31C47E29BD3B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769E-51EE-4376-B68B-337A0A9EC30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CFFE-B370-4C62-B853-E17A73FB89EA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A117-6C6C-4D4A-8F2E-F17A2A41F9E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25E8-F03A-4D08-BC2E-8312441BCFEC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0E2A-07D7-432E-8C29-71938A26061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3366-778F-4BD5-BD03-369B496DC820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F224-79C8-4C7A-8230-1B7C9B9B112C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V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A7A2F3-BC87-4178-8732-E3518D618DAA}" type="datetime1">
              <a:rPr lang="es-VE"/>
              <a:pPr>
                <a:defRPr/>
              </a:pPr>
              <a:t>4/6/2019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EFD63-5D7E-4B2F-B2EE-382FB4F3EF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9" r:id="rId3"/>
    <p:sldLayoutId id="2147483748" r:id="rId4"/>
    <p:sldLayoutId id="214748374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30623"/>
          </a:xfrm>
        </p:spPr>
        <p:txBody>
          <a:bodyPr/>
          <a:lstStyle/>
          <a:p>
            <a:pPr eaLnBrk="1" hangingPunct="1">
              <a:defRPr/>
            </a:pPr>
            <a:r>
              <a:rPr lang="es-VE" b="1" dirty="0" smtClean="0"/>
              <a:t>Hoja de ruta del producto </a:t>
            </a:r>
            <a:br>
              <a:rPr lang="es-VE" b="1" dirty="0" smtClean="0"/>
            </a:br>
            <a:r>
              <a:rPr lang="es-VE" b="1" dirty="0" smtClean="0"/>
              <a:t>(Agile Roadmap)</a:t>
            </a:r>
            <a:r>
              <a:rPr lang="es-VE" sz="2400" b="1" dirty="0" smtClean="0">
                <a:solidFill>
                  <a:srgbClr val="00B050"/>
                </a:solidFill>
              </a:rPr>
              <a:t> </a:t>
            </a:r>
            <a:br>
              <a:rPr lang="es-VE" sz="2400" b="1" dirty="0" smtClean="0">
                <a:solidFill>
                  <a:srgbClr val="00B050"/>
                </a:solidFill>
              </a:rPr>
            </a:br>
            <a:r>
              <a:rPr lang="es-VE" sz="2400" b="1" dirty="0" smtClean="0">
                <a:solidFill>
                  <a:srgbClr val="00B050"/>
                </a:solidFill>
              </a:rPr>
              <a:t>SICLUB - Sistema del Club de Leones de Chiriquí</a:t>
            </a:r>
            <a:endParaRPr lang="es-VE" sz="2400" b="1" dirty="0" smtClean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3638" y="4229405"/>
            <a:ext cx="6116724" cy="2135262"/>
          </a:xfrm>
        </p:spPr>
        <p:txBody>
          <a:bodyPr rtlCol="0">
            <a:normAutofit fontScale="77500" lnSpcReduction="2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 smtClean="0"/>
              <a:t>Período: </a:t>
            </a:r>
            <a:r>
              <a:rPr lang="es-VE" sz="2800" b="1" dirty="0" smtClean="0">
                <a:solidFill>
                  <a:srgbClr val="00B050"/>
                </a:solidFill>
              </a:rPr>
              <a:t>28/05/2019 al </a:t>
            </a:r>
            <a:r>
              <a:rPr lang="es-VE" sz="2800" b="1" dirty="0" smtClean="0">
                <a:solidFill>
                  <a:srgbClr val="00B050"/>
                </a:solidFill>
              </a:rPr>
              <a:t>[dd/mm/aaaa]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 smtClean="0"/>
              <a:t>Organización: </a:t>
            </a:r>
            <a:r>
              <a:rPr lang="es-VE" sz="2800" b="1" dirty="0" smtClean="0">
                <a:solidFill>
                  <a:srgbClr val="00B050"/>
                </a:solidFill>
              </a:rPr>
              <a:t>Universidad Tecnológica de Panamá</a:t>
            </a:r>
            <a:endParaRPr lang="es-VE" sz="2800" b="1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 smtClean="0"/>
              <a:t>Cliente: </a:t>
            </a:r>
            <a:r>
              <a:rPr lang="es-VE" sz="2800" b="1" dirty="0" smtClean="0">
                <a:solidFill>
                  <a:srgbClr val="00B050"/>
                </a:solidFill>
              </a:rPr>
              <a:t>Club de Leones de Chiriquí</a:t>
            </a:r>
            <a:endParaRPr lang="es-VE" sz="2800" b="1" dirty="0" smtClean="0">
              <a:solidFill>
                <a:srgbClr val="00B050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 smtClean="0"/>
              <a:t>Dueño del producto (</a:t>
            </a:r>
            <a:r>
              <a:rPr lang="es-VE" sz="2800" b="1" dirty="0"/>
              <a:t>O</a:t>
            </a:r>
            <a:r>
              <a:rPr lang="es-VE" sz="2800" b="1" dirty="0" smtClean="0"/>
              <a:t>wner): </a:t>
            </a:r>
            <a:r>
              <a:rPr lang="es-VE" sz="2800" b="1" dirty="0" smtClean="0">
                <a:solidFill>
                  <a:srgbClr val="00B050"/>
                </a:solidFill>
              </a:rPr>
              <a:t>Gabriel Ortega</a:t>
            </a:r>
            <a:endParaRPr lang="es-VE" sz="2800" b="1" dirty="0" smtClean="0">
              <a:solidFill>
                <a:srgbClr val="00B050"/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 smtClean="0"/>
              <a:t>Scrum Master: </a:t>
            </a:r>
            <a:r>
              <a:rPr lang="es-VE" sz="2800" b="1" dirty="0" smtClean="0">
                <a:solidFill>
                  <a:srgbClr val="00B050"/>
                </a:solidFill>
              </a:rPr>
              <a:t>Luz Navarro</a:t>
            </a:r>
            <a:endParaRPr lang="es-VE" sz="2800" b="1" dirty="0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 smtClean="0">
              <a:solidFill>
                <a:srgbClr val="00B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E491-7CC4-4674-AE06-167FAC1922A8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2</a:t>
            </a:fld>
            <a:endParaRPr lang="es-VE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53360"/>
              </p:ext>
            </p:extLst>
          </p:nvPr>
        </p:nvGraphicFramePr>
        <p:xfrm>
          <a:off x="251520" y="1484784"/>
          <a:ext cx="8640960" cy="485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Universidad</a:t>
                      </a:r>
                      <a:r>
                        <a:rPr lang="es-VE" baseline="0" dirty="0" smtClean="0"/>
                        <a:t> Tecnológica de Panamá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Trimestre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Trimestre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Trimestre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Trimestre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534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1&gt;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534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2&gt;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534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3&gt;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534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&lt;Flujo de trabajo 4&gt;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Pentágono 2"/>
          <p:cNvSpPr/>
          <p:nvPr/>
        </p:nvSpPr>
        <p:spPr>
          <a:xfrm>
            <a:off x="2987824" y="2276872"/>
            <a:ext cx="1152128" cy="1980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Funcionalidad 1</a:t>
            </a:r>
            <a:endParaRPr lang="es-VE" sz="1000" dirty="0"/>
          </a:p>
        </p:txBody>
      </p:sp>
      <p:sp>
        <p:nvSpPr>
          <p:cNvPr id="5" name="Pentágono 4"/>
          <p:cNvSpPr/>
          <p:nvPr/>
        </p:nvSpPr>
        <p:spPr>
          <a:xfrm>
            <a:off x="4355976" y="2564904"/>
            <a:ext cx="2088232" cy="2001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Funcionalidad 2</a:t>
            </a:r>
            <a:endParaRPr lang="es-VE" sz="1000" dirty="0"/>
          </a:p>
        </p:txBody>
      </p:sp>
      <p:sp>
        <p:nvSpPr>
          <p:cNvPr id="6" name="Pentágono 5"/>
          <p:cNvSpPr/>
          <p:nvPr/>
        </p:nvSpPr>
        <p:spPr>
          <a:xfrm>
            <a:off x="6660232" y="2888940"/>
            <a:ext cx="1656184" cy="1800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Funcionalidad 3</a:t>
            </a:r>
            <a:endParaRPr lang="es-VE" sz="1000" dirty="0"/>
          </a:p>
        </p:txBody>
      </p:sp>
      <p:sp>
        <p:nvSpPr>
          <p:cNvPr id="7" name="Pentágono 6"/>
          <p:cNvSpPr/>
          <p:nvPr/>
        </p:nvSpPr>
        <p:spPr>
          <a:xfrm>
            <a:off x="2987824" y="3356992"/>
            <a:ext cx="2664296" cy="18002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4</a:t>
            </a:r>
          </a:p>
        </p:txBody>
      </p:sp>
      <p:sp>
        <p:nvSpPr>
          <p:cNvPr id="8" name="Pentágono 7"/>
          <p:cNvSpPr/>
          <p:nvPr/>
        </p:nvSpPr>
        <p:spPr>
          <a:xfrm>
            <a:off x="5652120" y="3753036"/>
            <a:ext cx="3034680" cy="18002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</a:t>
            </a:r>
            <a:r>
              <a:rPr lang="es-VE" sz="1000" dirty="0" smtClean="0">
                <a:solidFill>
                  <a:schemeClr val="tx1"/>
                </a:solidFill>
              </a:rPr>
              <a:t> 5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9" name="Pentágono 8"/>
          <p:cNvSpPr/>
          <p:nvPr/>
        </p:nvSpPr>
        <p:spPr>
          <a:xfrm>
            <a:off x="2987824" y="4419110"/>
            <a:ext cx="2016224" cy="16201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7</a:t>
            </a:r>
          </a:p>
        </p:txBody>
      </p:sp>
      <p:sp>
        <p:nvSpPr>
          <p:cNvPr id="10" name="Pentágono 9"/>
          <p:cNvSpPr/>
          <p:nvPr/>
        </p:nvSpPr>
        <p:spPr>
          <a:xfrm>
            <a:off x="5221052" y="4725144"/>
            <a:ext cx="1583196" cy="18002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8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1" name="Pentágono 10"/>
          <p:cNvSpPr/>
          <p:nvPr/>
        </p:nvSpPr>
        <p:spPr>
          <a:xfrm>
            <a:off x="6948264" y="5024202"/>
            <a:ext cx="1872208" cy="13299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9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2987824" y="5497108"/>
            <a:ext cx="2952328" cy="164139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10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3" name="Pentágono 12"/>
          <p:cNvSpPr/>
          <p:nvPr/>
        </p:nvSpPr>
        <p:spPr>
          <a:xfrm>
            <a:off x="6005264" y="5829300"/>
            <a:ext cx="1375048" cy="16701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11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4" name="Pentágono 13"/>
          <p:cNvSpPr/>
          <p:nvPr/>
        </p:nvSpPr>
        <p:spPr>
          <a:xfrm>
            <a:off x="7517432" y="6067425"/>
            <a:ext cx="1303040" cy="1754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Funcionalidad </a:t>
            </a:r>
            <a:r>
              <a:rPr lang="es-VE" sz="1000" dirty="0" smtClean="0">
                <a:solidFill>
                  <a:schemeClr val="tx1"/>
                </a:solidFill>
              </a:rPr>
              <a:t>12</a:t>
            </a:r>
            <a:endParaRPr lang="es-VE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102</Words>
  <Application>Microsoft Office PowerPoint</Application>
  <PresentationFormat>Presentación en pantalla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Tema de Office</vt:lpstr>
      <vt:lpstr>Hoja de ruta del producto  (Agile Roadmap)  SICLUB - Sistema del Club de Leones de Chiriquí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admin</cp:lastModifiedBy>
  <cp:revision>49</cp:revision>
  <dcterms:created xsi:type="dcterms:W3CDTF">2013-07-13T16:52:20Z</dcterms:created>
  <dcterms:modified xsi:type="dcterms:W3CDTF">2019-06-05T04:20:45Z</dcterms:modified>
</cp:coreProperties>
</file>