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F21CB-3007-8AC3-6A1D-4355B33A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BB78D4-D905-5A1E-325D-D760B7B2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F4D4D-A56B-F3A4-4450-09F97AF3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9EEF7-5681-0353-1B5A-6DBDD903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67630-7794-8AA1-6B86-7507090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65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02FC7-84F6-54F5-3C7A-289A0EAA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A4EB32-019C-555E-68C0-57D36FE2B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CFEE9-90A7-3CF6-52D0-8A18AF7C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7F819-A29A-A6A7-F28E-F04B40E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04832-2661-544D-3BA3-365AA691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1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A94C69-98A1-F31A-ADEF-499BF8CD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234A64-BD0A-C6B9-FA56-004C244B0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E41B6-9993-E7D8-0CC8-CC202B50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3FFD4-97ED-6A94-816F-C3B67A67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48824-6019-42BD-D520-3A9ACAD3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49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2A37F-9D9A-96CC-03E8-A15473C6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32ED0-C539-264A-BC11-B33827CD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2AF8D-4FDD-0236-0C39-90F07383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5568B4-E0ED-F01F-ECB0-B64C1B51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E3C49-E35F-3215-1C9E-0CDBC009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4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E2B56-CC6D-02C4-E9C0-06042917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707C4-9CAF-9C6F-832D-2C5616D9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8D9A7-6DC2-35B7-01A7-B3DA182F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5B2FD-6EBE-B917-D6B6-5A690B5F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7BBFB-5F39-486E-C32C-684E9959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7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C0C53-42C4-CB98-80A7-0574711F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3B435-A6C1-8402-93BA-5B5740922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8601C-AD09-CC32-DC50-E46C16B0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418A41-01C5-F5C7-4056-B3614F46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C202BF-8E1A-8F20-ECFC-CD980FD9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8364-C2FA-0A6A-6E8D-58D2B220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3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F47D-B4CC-1425-4B65-2C131EF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E4AA38-E466-247B-AFCC-2580D4E0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69C98-81E6-95FE-F499-CC02DCC70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451DF3-6560-7F2C-2E33-8D7D22BE4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1B605-66CA-D84D-65D0-5C74B54AC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AC3F86-7FF2-0AAF-C683-4B4B10A1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BA2B29-B31B-8635-596C-E282A32D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FAD4B-4723-0AF0-3108-A674D082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7F5AE-9AF7-868B-53C7-C4BC5322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561235-6A5C-4943-0AE7-BACC477A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B49BF7-64DD-2A34-0755-693941A9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7964D7-5742-C151-436A-491E3C2B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5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DC2E5C-D860-C9BD-6FBC-E91F5648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5358C8-021E-BD77-6BCF-7C266175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C01FD4-87B8-8357-1565-FCF6CDB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7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65A20-DD32-49CA-5FCD-6075B3F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0C565-4A0B-5B2C-836B-7B7604D7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D7ADF-9123-9DAB-9649-4A119871E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10EBBD-8B62-C857-0194-4302C66D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88F0F-1FFD-1FEE-4146-DAFB2993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BB318E-ECA4-3972-B2D2-55F6AB5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7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2C096-EA83-68AE-0159-D298A375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DFF34C-E090-88DA-3138-1AE4717A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40F211-D704-F695-E06F-DF0E4FA7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0307B-1294-3070-946B-C289494C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D8BF08-5F8E-B7F9-0E37-AF6560CB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B164B6-84B4-1A9A-641F-D5B2DAB6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87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421C3D-7A09-1C95-97A1-59C94F46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6EC39-95B2-4FF7-D8B9-BE6FF03A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AA74F-AC8E-06D7-C16C-44CEE10D0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856F-429D-4350-B5FA-20B8E4183E80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DF4C0-C6BA-A9D7-DF63-FF2DFD1B6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116FDB-6382-C9A4-FBEB-702CB3817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9D1B-11DA-4002-8C83-1B747B8C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48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1/relationships/webextension" Target="../webextensions/webextension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3A32BACC-CF29-FFE8-3923-47A0C72E9E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3A32BACC-CF29-FFE8-3923-47A0C72E9E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51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D5283DE-9BF6-65EA-D6CF-CC5621D505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D5283DE-9BF6-65EA-D6CF-CC5621D505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2A7A167A-C031-9FAC-A382-9BDEB36602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2A7A167A-C031-9FAC-A382-9BDEB36602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69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D5283DE-9BF6-65EA-D6CF-CC5621D505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D5283DE-9BF6-65EA-D6CF-CC5621D505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321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F318EC8-F192-41AA-A94D-9BE92F34187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8E20296-7700-418B-A1C4-28E73885259B&quot;"/>
    <we:property name="creatorTenantId" value="&quot;61b65e99-fa42-4871-88b4-cd000f92590f&quot;"/>
    <we:property name="reportUrl" value="&quot;/groups/me/reports/c96ff555-7811-4a56-897d-95f98d92b05c/ReportSection?bookmarkGuid=92873f35-7754-4b9d-9a37-41a74c4691aa&amp;bookmarkUsage=1&amp;ctid=61b65e99-fa42-4871-88b4-cd000f92590f&amp;fromEntryPoint=export&quot;"/>
    <we:property name="reportName" value="&quot;Atividade-1&quot;"/>
    <we:property name="reportState" value="&quot;CONNECTED&quot;"/>
    <we:property name="embedUrl" value="&quot;/reportEmbed?reportId=c96ff555-7811-4a56-897d-95f98d92b05c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Página 1&quot;"/>
    <we:property name="datasetId" value="&quot;b2fa6034-8435-4e53-ab3d-58dfe613ba09&quot;"/>
    <we:property name="backgroundColor" value="&quot;rgb(255,255,255)&quot;"/>
    <we:property name="bookmark" value="&quot;H4sIAAAAAAAAA+1YzW7jNhB+FUOXvSiGZMt/e0ucBA3WLYw4SA9FUIzEscxdWtSSVBo38Av1NfpiHZKSs06ceDe77bZpDgKo4XD4zS+HvA0Y16WA1U+wxOBtcFYwngGTqhUHYVB44pGUH5agPiRJwrpxfxDHaT9OoziN4y5xydJwWejg7W1gQOVoLrmuQFiJRPzlKgxAiCnk9m8OQmMYlKi0LEDw39Ez05RRFa7DAG9KIRVYkTMDBq3Ya2Knf4ISt+2OkBl+jTPMjKeeYymVaf7DQPuRg7Q9Z4W5DceyMMALEmxpkLB5xuZRlJFWaZJANGKWPufC1Czp6uSmVKQPabkqrVnGhC6XiuwlAodbodb1JmMpqqUbnWzRZ7JSGZ7j3E0VhpsVSZrzAoqMWzOsyQRTJclAboaGrMqMIy/kb2OFtClBi9bhBschu6bVRL0P4jDPFebQKH7ytyBszUCgp55WRW3l6CHeK6JoXuSi9vidKy68GiXH8QKUsRGVvid/WbPTIqkYqqOVs/wxV40jO+E94N9V2/VVE5XE/P6T8KuDxMP/9lFxtbZTbDQapP0hdqGLo36cjaJB7zV8Pwuh9WdrSlbAe06NnxHCQLz//hh+SuXvG8cw7wwBBmkPRtDJhoPBAJO9cfzfKH/hP5p3M8yXWDwz737gqEBli9UEr1E8BLOZfzjVQLgExf0R7oA/U6G6J9kIC7Z0PLbNgWX7BE89/lhxaDFsMTDgRdWqBIeFfNIoTznnJdvlxz//0DsMs7fiZaLSlJrIfOTuLH7768lLtmwdcS9byTp8fBXvI0SsM+gMeqzPWIzYyfY306/V6LUafXU10oKaGrVVf4Il0pXUDnKk255dREFXeoAc9V1gbo8umysn9WinSi7dslpV64yNNSaSvGO1vIBU4K+jPka9qIcHwOLuQTLPkoNhv4MHjEGS9CDtjuIBLfeAI9tu/byg+lm3VXT7btqVs3ttgP78zqtxJwG91xf4gKNNL0FU7nZOMifceMPcejLxdaI4mVhOm9H2s2usn3ZYbymZsy+6jN4p7s0RaJ69CdZrL+6RM2ED6mVH9//rRAiDDLIFslOXWsf+tenM4NI7mrujQWe02xnzLfCyJBy6aYibv3e8sEXA7jA3X94rPydNdyZPGJzzfGEeifQmcfy1fOtpzU4FNo8oUaDQzfuWN4OSwo2aHCA2YS3pZz9WqFakkeO4813b6tPeeK29wydtC5qEcU3mElBqW0ntSxuRGDrjvMPVF9SWb29Qh27Ki6KBZlPjKzR2kfeIytv7EJOS0rmyMUZTgopKCIrcBRdMYVFH6jbLo5WzO2m0upA5HVab7era10t6nTTBYTJ07zYMR+BuuU8ebQZvTCpvtnvrOs52nXayMrqEDKdQ4I6i7WKQIdtTuN1z7aZsr9d/AbWyUyUvFgAA&quot;"/>
    <we:property name="initialStateBookmark" value="&quot;H4sIAAAAAAAAA+1YzW7bOBB+FUOXXhRDtuW/3hwnwQZxWiMOsodFUIzFscyCFlWSysYN/EL7GvtiOyQlp3acuE27291sDgKo4XD4zS+HvAsY17mA5TtYYPA2OM0YT4BJVWsEYZB54uH792fng4uzD+8G58dElrnhMtPB27vAgErRXHFdgLAiiPjbdRiAEGNI7d8MhMYwyFFpmYHgn9Ez05RRBa7CAG9zIRVYkRMDBq3YG2Knf9q7UW/RjpAYfoMTTIynXmAulan+w0D7kYO0OWeFuQ2HMjPAMxJsaRCzWcJmUZREjek0jiHqM0ufcWFKluny+DZXpA9pucytHYaELpWKDCQCh1uh1uUmQymKhRsdb9AnslAJXuDMTWWGmyVJmvEMsoRbM6zIBGMlyUBuhoasSIwjz+XvQ4W0KUGLVuEax4Dd0GqiboMYpKnCFCrFj/8WhLUJCPTUkyIrrRw9xHtNFM2zVJQev3fFpVcj5zicgzI2oqYfyV/W7LRIKobqcOksf8RV5chmuAX8p2q7uq6ikpg/fhF+ZZB4+D8+Kq5Xdor1+91pp4ctaGG/00j6Ubf9Gr5fhdD6szYmK+CWUxvPCGEg3n9/DD+l8s+NY5g1ewDdaRv60Ex63W4X471x/N8of+E/mncTTBeYPTPvfuGoQCXz5QhvUDwEs55/OFVBuALF/RHugD9TobIJWQsLNnQ8ss2BZfsCTzn+VHCoMawxMOBFlaoEg0w+aZSnnPOS7XL+5x96h2H2VrxEFJpSE5mP3J3Fb389ecmWLSPuZStZho+v4h2EiDW7zW6bdRhrIDaT/c30azV6rUbfXY20oKZGbdSfYIF0JbWDFOm2ZxdR0OUeIEd9H5ibo6vqykk92omSC7esVNU6Y22NkSTvWC0vYSrwQ7+DUTtq4wGwRusgniXxQa/TxAPGII7bMG31G11a7gFHtt36dU71s2yr6LpdtSunW22A/vrOq3InAd3qC3zA0aZXIAp3OyeZI268Ye48mfiaUSMeWU6b0faza6yfdlhvIZmzL7qM3inuzSFonrwJVisv7pEzYQ3qZUf3/+tECIMEkjmyE5daR/556dTgwjuau6NBJ7TbKfMt8CInHLpqiKu/M57ZImB3mJlv75Wfk6Y7kycMLng6N49EepU4/lq+8ZZmpwKbR5QokOnqfcubQUnhRlUOEJuwlvSznwpUS9LIcdz7rm71qa+9Vt/hk7oFTcK4JnMJyLWtpPaljUgMnXHOcPkNteXHG9ShG/Msq6DZ1PgOjV3kPaLy5j7EpKR0rqyMUZWgrBCCInfOBVOYlZG6yfJo5WyNKq0uZUqH1Xq7sva143ZzGmMv7rl3G4Z9cLfcJ482g7dmKm83e+syznaddrIwOocEx5DhjqLtYpAh21O43XNt4DYhNJwcvWeBVXRd5lervwCXWfxiUBYAAA==&quot;"/>
    <we:property name="isFiltersActionButtonVisible" value="false"/>
    <we:property name="reportEmbeddedTime" value="&quot;2023-01-28T23:09:43.481Z&quot;"/>
    <we:property name="creatorUserId" value="&quot;10032001DE0FCDE2&quot;"/>
    <we:property name="creatorSessionId" value="&quot;860d3db6-d060-428e-903c-54fbaa46df6d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51B3AF4-9418-4050-B9A1-47BE7B46880F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WTW/bMAz9K4HOwSBbjuP01mYZMGAYimbrZciBtmhXrSIZspwlC/LfR8np+jFgvXRdDssl0iNFvkc9G94zqbpWw+4zrJGdsY9GqgqkdaOEjZkZwAtr79bg7kQpUpGXsyJNEjnLkJcpUpZtvbKmY2d75sE16K9V14MOFQn8thoz0PoSmrCrQXc4Zi26zhrQ6gcOyRTyrsfDmOG21dZBKLn04DGU3VA67YlK8k5QR6i82uASKz+gV9ha54/7GquJmOR5lhDBqgAQIpzphmik+XJ+aBqJza3xoAwRCFg2nWSiqGEmi9k0T9JciDLgtdL+mFLuFtvWkW6axq4N45uTisY6mqtmUZ/DbpCzZ3Or+3VcLZ7gS9u7Cq+wjiHjld9RpVoZMJUK4zrQqC6dpUHGyBKbNRof4Rv7fe6Qmkp2xg/jXzzO5YZOE/qcxHnTOGzAH7eLv8KQlrUaCH7ozfHm+O98V4R0yjT66IyHq/gyyGgVzm/A+eC88pbuMIydDlkn0V3s4uTfK3dvjnT8jPg/VXtY3buXMm4fWfJokoH+67tidQihOkl4DvUUOS+LKk8nkvOTsO/c9saT+NO172gJGruX7XsqfL8a5bvR0mr5Co/cGtrnT9vbmfjBG4OJ03wKSZ7xKedQguRYYPXfxG/7Dj4pQ5SzPJP0XhMF5yKbAoLIQqk/KvC49aXdPlURf48Rtkb6oAkL2/uuhQovwWBU0w6EFMY8ukwwMkwvrl34/6TIj0Pra9B96Bo/f1hsE7gffgJkLO3nfwkAAA==&quot;"/>
    <we:property name="creatorSessionId" value="&quot;a26c7b60-7409-4c83-8010-8e2f62b36f3d&quot;"/>
    <we:property name="creatorTenantId" value="&quot;61b65e99-fa42-4871-88b4-cd000f92590f&quot;"/>
    <we:property name="creatorUserId" value="&quot;10032001DE0FCDE2&quot;"/>
    <we:property name="datasetId" value="&quot;b2fa6034-8435-4e53-ab3d-58dfe613ba09&quot;"/>
    <we:property name="embedUrl" value="&quot;/reportEmbed?reportId=c96ff555-7811-4a56-897d-95f98d92b05c&amp;config=eyJjbHVzdGVyVXJsIjoiaHR0cHM6Ly9XQUJJLUJSQVpJTC1TT1VUSC1CLVBSSU1BUlktcmVkaXJlY3QuYW5hbHlzaXMud2luZG93cy5uZXQiLCJlbWJlZEZlYXR1cmVzIjp7Im1vZGVybkVtYmVkIjp0cnVlLCJ1c2FnZU1ldHJpY3NWTmV4dCI6dHJ1ZX19&amp;disableSensitivityBanner=true&quot;"/>
    <we:property name="initialStateBookmark" value="&quot;H4sIAAAAAAAAA+1WUW/aMBD+K5Wf0eSQkABvlDFp6toi2PoyoemSXFJXxo4ch8EQ/31nJ11bJo2XruNheYn9+Xz3fecvkfcsF3UlYXcDa2Rj9lHlIoNcm4uA9Zhqwcvb26vryeLq283kekawrqzQqmbjPbNgSrR3om5AuhQEfl31GEg5h9LNCpA19liFptYKpPiBbTAtWdPgocdwW0ltwKVcWrDo0m4onOZUO3gXUkXIrNjgEjPbogustLHdvMBsEA7iOAqQp9kQIAzdnrpd9TRPx7uinthUKwtCEQGHRckgCocFjPLhKImDfhyGqcMLIW0Xku5m28qQburGrnL9mpKKUhtqpGRen8G6lbNnUy2btR/NXuBL3ZgMF1j4JWWF3VGmQihQmXDtOlCr5kZTI/3KEss1Kuvhe/19apCK5mzMD71fPCb5hnYTekxiUpYGS7DddPZXGNKwEC3BD43qTo7/zndFSC1UKTtnPB3F51ZGJXB6D8Y656UPdIau7bRJmxzN5c53/r0wj+bo946I/1O1h9Wjeyni4ZklO5O09F/fFauDWyqCgMdQJMh5Oszi/iDn/CzsO9WNsiT+fO17sQSJ9Wn7ngvfL0rY+mKpZf4Kn9waquOv7e1M/OSN1sT9OIEgjnjCOaSQcxxi9t/Eb/sPPitDpKM4yum/Fg45D6MEEMLIpfqjAotbm+rtSxX+eY6wNdKFxg10Y+sKMpyDQq+magkJ9HF0mKBy1z0/Nu79SZAf29J3IBtX1V9/mC9CbEQq8cQGdylinpbTevgJ+/S1rKAJAAA=&quot;"/>
    <we:property name="isFiltersActionButtonVisible" value="false"/>
    <we:property name="isFooterCollapsed" value="false"/>
    <we:property name="pageDisplayName" value="&quot;Página 3&quot;"/>
    <we:property name="pageName" value="&quot;ReportSectionfec5356641e0bc8aa333&quot;"/>
    <we:property name="pptInsertionSessionID" value="&quot;A8E20296-7700-418B-A1C4-28E73885259B&quot;"/>
    <we:property name="reportEmbeddedTime" value="&quot;2023-01-28T23:07:21.079Z&quot;"/>
    <we:property name="reportName" value="&quot;Atividade-1&quot;"/>
    <we:property name="reportState" value="&quot;CONNECTED&quot;"/>
    <we:property name="reportUrl" value="&quot;/groups/me/reports/c96ff555-7811-4a56-897d-95f98d92b05c/ReportSectionfec5356641e0bc8aa333?bookmarkGuid=8fe0681e-4649-4468-964a-77b9d025024d&amp;bookmarkUsage=1&amp;ctid=61b65e99-fa42-4871-88b4-cd000f92590f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D9706D0-F9BD-44A2-A8D4-34DC1BF3263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8E20296-7700-418B-A1C4-28E73885259B&quot;"/>
    <we:property name="creatorTenantId" value="&quot;61b65e99-fa42-4871-88b4-cd000f92590f&quot;"/>
    <we:property name="reportUrl" value="&quot;/groups/me/reports/c96ff555-7811-4a56-897d-95f98d92b05c/ReportSection94cd32de8ee5b036b71a?bookmarkGuid=78b86e30-223b-4aef-98e5-35f7c8969b8c&amp;bookmarkUsage=1&amp;ctid=61b65e99-fa42-4871-88b4-cd000f92590f&amp;fromEntryPoint=export&quot;"/>
    <we:property name="reportName" value="&quot;Atividade-1&quot;"/>
    <we:property name="reportState" value="&quot;CONNECTED&quot;"/>
    <we:property name="embedUrl" value="&quot;/reportEmbed?reportId=c96ff555-7811-4a56-897d-95f98d92b05c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94cd32de8ee5b036b71a&quot;"/>
    <we:property name="pageDisplayName" value="&quot;Página 2&quot;"/>
    <we:property name="datasetId" value="&quot;b2fa6034-8435-4e53-ab3d-58dfe613ba09&quot;"/>
    <we:property name="backgroundColor" value="&quot;rgb(255,255,255)&quot;"/>
    <we:property name="bookmark" value="&quot;H4sIAAAAAAAAA+1XS27bMBC9isG1UehjWVJ2iZOiBdIiiNtsCi9G5FhhQpMqRbl2A1+o1+jFSorKr07soAgaI+1K5Aw1n/eG5PCKMF5XApYfYYZkj7yXjFNgSvdC0ifSCw+UupyBvszCAYNpkORJHAZhwdIiiO0qVRmuZE32rogBXaI543UDwlm0wi+TPgEhTqB0symIGvukQl0rCYJ/R7/YqoxucNUnuKiE0uBMjg0YdGbndrmd21DCN84jUMPnOEZqvPQUK6VNN88HlMURwwwxsQEOizQE+0/ttW2Y29c7p21gIyUNcGkDcDLMIBhEccZYnEaUQsii1MlrLkvRpXL776dl5eAzuDCFWjikigvr01larWyqwwRZFuRJlmYQYcAggKH7e8qF6RwWy6NFpS2KFltvbZ/NQVJkpIVKY+2RuSL7ZamxBNNNj+4pR0o0swfkY9Voiqc4bVXScLO0PqZcWh/c0eLiPNHKEtZqemMQ6KVvG9nhH7jpufo20mgJY04wsZKNoFDQ7D4idqIZ6oNlm+0h19f0Rv3fgn7RTG1qVhQU8SBiSUxjisMCISiCcMep+yy5qXtjJdi/QN+mbD2FBWN5PJhmRUjZIC/iKKXFVgpHFqFSaXtGijUWnyv0kWqk0UuyTkt/R0rJDqfcPEMZVRxH56DNTpfSY9muJtc3kV1xced66YrEh//8VTFpLw9EmiY5C9IgzFkKMctSuuMn0FPL5gll/o6jBk3Pl8c4R7Ee2o1+XXUd0Blo7tuMNo0/TK/rm26MkXsZH7oGxi27E083/tpw6DHsMTDgTXWpkH2pNu79TWfQa8blw88f9QPAbL+rRFPbLYHM1/GDB872ffyake0q7nUn2ZWPPz0HQwZJioHtvsM0ios4yOH/5f+XnwBP2Jc71Qg8/iR4uUagreZbyMgM7QvcDVRj6goonoDE1n/lTXD0L9lFBZI5ptqxdt9jbunwRJ2BaBxH7XudtG5ab78Ag6ez3jAQAAA=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reportEmbeddedTime" value="&quot;2023-01-28T23:08:54.505Z&quot;"/>
    <we:property name="creatorUserId" value="&quot;10032001DE0FCDE2&quot;"/>
    <we:property name="creatorSessionId" value="&quot;c6f6d039-8771-44f4-b6ed-1fe03b44d547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51B3AF4-9418-4050-B9A1-47BE7B46880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8E20296-7700-418B-A1C4-28E73885259B&quot;"/>
    <we:property name="creatorTenantId" value="&quot;61b65e99-fa42-4871-88b4-cd000f92590f&quot;"/>
    <we:property name="reportUrl" value="&quot;/groups/me/reports/c96ff555-7811-4a56-897d-95f98d92b05c/ReportSectionfec5356641e0bc8aa333?bookmarkGuid=8fe0681e-4649-4468-964a-77b9d025024d&amp;bookmarkUsage=1&amp;ctid=61b65e99-fa42-4871-88b4-cd000f92590f&amp;fromEntryPoint=export&quot;"/>
    <we:property name="reportName" value="&quot;Atividade-1&quot;"/>
    <we:property name="reportState" value="&quot;CONNECTED&quot;"/>
    <we:property name="embedUrl" value="&quot;/reportEmbed?reportId=c96ff555-7811-4a56-897d-95f98d92b05c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fec5356641e0bc8aa333&quot;"/>
    <we:property name="pageDisplayName" value="&quot;Página 3&quot;"/>
    <we:property name="datasetId" value="&quot;b2fa6034-8435-4e53-ab3d-58dfe613ba09&quot;"/>
    <we:property name="backgroundColor" value="&quot;rgb(255,255,255)&quot;"/>
    <we:property name="bookmark" value="&quot;H4sIAAAAAAAAA+1WTW/bMAz9K4HOwSBbjuP01mYZMGAYimbrZciBtmhXrSIZspwlC/LfR8np+jFgvXRdDssl0iNFvkc9G94zqbpWw+4zrJGdsY9GqgqkdaOEjZkZwAtr79bg7kQpUpGXsyJNEjnLkJcpUpZtvbKmY2d75sE16K9V14MOFQn8thoz0PoSmrCrQXc4Zi26zhrQ6gcOyRTyrsfDmOG21dZBKLn04DGU3VA67YlK8k5QR6i82uASKz+gV9ha54/7GquJmOR5lhDBqgAQIpzphmik+XJ+aBqJza3xoAwRCFg2nWSiqGEmi9k0T9JciDLgtdL+mFLuFtvWkW6axq4N45uTisY6mqtmUZ/DbpCzZ3Or+3VcLZ7gS9u7Cq+wjiHjld9RpVoZMJUK4zrQqC6dpUHGyBKbNRof4Rv7fe6Qmkp2xg/jXzzO5YZOE/qcxHnTOGzAH7eLv8KQlrUaCH7ozfHm+O98V4R0yjT66IyHq/gyyGgVzm/A+eC88pbuMIydDlkn0V3s4uTfK3dvjnT8jPg/VXtY3buXMm4fWfJokoH+67tidQihOkl4DvUUOS+LKk8nkvOTsO/c9saT+NO172gJGruX7XsqfL8a5bvR0mr5Co/cGtrnT9vbmfjBG4OJ03wKSZ7xKedQguRYYPXfxG/7Dj4pQ5SzPJP0XhMF5yKbAoLIQqk/KvC49aXdPlURf48Rtkb6oAkL2/uuhQovwWBU0w6EFMY8ukwwMkwvrl34/6TIj0Pra9B96Bo/f1hsE7gffgJkLO3nfwkAAA==&quot;"/>
    <we:property name="initialStateBookmark" value="&quot;H4sIAAAAAAAAA+1WUW/aMBD+K5Wf0eSQkABvlDFp6toi2PoyoemSXFJXxo4ch8EQ/31nJ11bJo2XruNheYn9+Xz3fecvkfcsF3UlYXcDa2Rj9lHlIoNcm4uA9Zhqwcvb26vryeLq283kekawrqzQqmbjPbNgSrR3om5AuhQEfl31GEg5h9LNCpA19liFptYKpPiBbTAtWdPgocdwW0ltwKVcWrDo0m4onOZUO3gXUkXIrNjgEjPbogustLHdvMBsEA7iOAqQp9kQIAzdnrpd9TRPx7uinthUKwtCEQGHRckgCocFjPLhKImDfhyGqcMLIW0Xku5m28qQburGrnL9mpKKUhtqpGRen8G6lbNnUy2btR/NXuBL3ZgMF1j4JWWF3VGmQihQmXDtOlCr5kZTI/3KEss1Kuvhe/19apCK5mzMD71fPCb5hnYTekxiUpYGS7DddPZXGNKwEC3BD43qTo7/zndFSC1UKTtnPB3F51ZGJXB6D8Y656UPdIau7bRJmxzN5c53/r0wj+bo946I/1O1h9Wjeyni4ZklO5O09F/fFauDWyqCgMdQJMh5Oszi/iDn/CzsO9WNsiT+fO17sQSJ9Wn7ngvfL0rY+mKpZf4Kn9waquOv7e1M/OSN1sT9OIEgjnjCOaSQcxxi9t/Eb/sPPitDpKM4yum/Fg45D6MEEMLIpfqjAotbm+rtSxX+eY6wNdKFxg10Y+sKMpyDQq+magkJ9HF0mKBy1z0/Nu79SZAf29J3IBtX1V9/mC9CbEQq8cQGdylinpbTevgJ+/S1rKAJAAA=&quot;"/>
    <we:property name="isFooterCollapsed" value="false"/>
    <we:property name="isFiltersActionButtonVisible" value="false"/>
    <we:property name="reportEmbeddedTime" value="&quot;2023-01-28T23:07:21.079Z&quot;"/>
    <we:property name="creatorUserId" value="&quot;10032001DE0FCDE2&quot;"/>
    <we:property name="creatorSessionId" value="&quot;a26c7b60-7409-4c83-8010-8e2f62b36f3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Saldanha</dc:creator>
  <cp:lastModifiedBy>Marcelo Saldanha</cp:lastModifiedBy>
  <cp:revision>1</cp:revision>
  <dcterms:created xsi:type="dcterms:W3CDTF">2023-01-28T22:57:36Z</dcterms:created>
  <dcterms:modified xsi:type="dcterms:W3CDTF">2023-01-28T23:10:13Z</dcterms:modified>
</cp:coreProperties>
</file>