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341" r:id="rId3"/>
    <p:sldId id="342" r:id="rId4"/>
    <p:sldId id="343" r:id="rId5"/>
    <p:sldId id="344" r:id="rId6"/>
    <p:sldId id="345" r:id="rId7"/>
    <p:sldId id="346" r:id="rId8"/>
    <p:sldId id="347" r:id="rId9"/>
    <p:sldId id="348" r:id="rId10"/>
    <p:sldId id="349" r:id="rId11"/>
    <p:sldId id="350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500" autoAdjust="0"/>
    <p:restoredTop sz="94660"/>
  </p:normalViewPr>
  <p:slideViewPr>
    <p:cSldViewPr>
      <p:cViewPr varScale="1">
        <p:scale>
          <a:sx n="64" d="100"/>
          <a:sy n="64" d="100"/>
        </p:scale>
        <p:origin x="-160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25/07/2021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25/07/2021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25/07/2021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25/07/2021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25/07/2021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25/07/2021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25/07/2021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25/07/2021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25/07/2021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25/07/2021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com Único Canto Aparado e Arredondado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ângulo retângu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25/07/2021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orma liv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a liv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1371B2D-5B36-42E3-97A0-9B2A345893FE}" type="datetimeFigureOut">
              <a:rPr lang="pt-BR" smtClean="0"/>
              <a:pPr/>
              <a:t>25/07/2021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a liv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a liv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dc604684-b29a-490b-b98d-be239d52fa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290" y="500042"/>
            <a:ext cx="6572296" cy="657229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A06F0C6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609" y="928670"/>
            <a:ext cx="8376671" cy="59293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722</TotalTime>
  <Words>0</Words>
  <Application>Microsoft Office PowerPoint</Application>
  <PresentationFormat>Apresentação na tela (4:3)</PresentationFormat>
  <Paragraphs>0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Fluxo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House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Saldanha</dc:creator>
  <cp:lastModifiedBy>Saldanha</cp:lastModifiedBy>
  <cp:revision>62</cp:revision>
  <dcterms:created xsi:type="dcterms:W3CDTF">2021-06-14T14:07:13Z</dcterms:created>
  <dcterms:modified xsi:type="dcterms:W3CDTF">2021-07-25T03:08:54Z</dcterms:modified>
</cp:coreProperties>
</file>