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4"/>
  </p:sldMasterIdLst>
  <p:notesMasterIdLst>
    <p:notesMasterId r:id="rId17"/>
  </p:notesMasterIdLst>
  <p:sldIdLst>
    <p:sldId id="376" r:id="rId5"/>
    <p:sldId id="377" r:id="rId6"/>
    <p:sldId id="379" r:id="rId7"/>
    <p:sldId id="393" r:id="rId8"/>
    <p:sldId id="394" r:id="rId9"/>
    <p:sldId id="395" r:id="rId10"/>
    <p:sldId id="317" r:id="rId11"/>
    <p:sldId id="288" r:id="rId12"/>
    <p:sldId id="290" r:id="rId13"/>
    <p:sldId id="399" r:id="rId14"/>
    <p:sldId id="407" r:id="rId15"/>
    <p:sldId id="4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364" autoAdjust="0"/>
  </p:normalViewPr>
  <p:slideViewPr>
    <p:cSldViewPr snapToGrid="0">
      <p:cViewPr>
        <p:scale>
          <a:sx n="66" d="100"/>
          <a:sy n="66" d="100"/>
        </p:scale>
        <p:origin x="-810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264EE-562F-4471-80BF-33E15E3F939E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AFBC1-F07B-4D44-876D-8080C757BA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7127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9604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11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551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24221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5331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080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7937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186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6295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929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8135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018370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029496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2957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512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71257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476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2A46-D250-4329-8514-FA02DE43B9B8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7856-923A-4BAD-8149-FDF48DCA32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73938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ux_A introdução ao sistema operacio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31120"/>
            <a:ext cx="9463315" cy="66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791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447372"/>
            <a:ext cx="10039350" cy="60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060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86" y="449229"/>
            <a:ext cx="10087427" cy="58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576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36465" y="3315678"/>
            <a:ext cx="18133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Fim</a:t>
            </a:r>
            <a:endParaRPr lang="pt-BR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77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59" y="514350"/>
            <a:ext cx="9268641" cy="55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86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512" y="1123950"/>
            <a:ext cx="10815888" cy="451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5029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52908"/>
            <a:ext cx="10420350" cy="62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942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414741"/>
            <a:ext cx="9235440" cy="59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530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20" y="444794"/>
            <a:ext cx="9502543" cy="57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776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76" y="985271"/>
            <a:ext cx="8090848" cy="48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605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76" y="985271"/>
            <a:ext cx="8090848" cy="48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199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22" y="696165"/>
            <a:ext cx="8903181" cy="53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233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382F79296BB84EAD92F982A9654490" ma:contentTypeVersion="11" ma:contentTypeDescription="Crie um novo documento." ma:contentTypeScope="" ma:versionID="44cb93066d498087cd4e1e88e761bf89">
  <xsd:schema xmlns:xsd="http://www.w3.org/2001/XMLSchema" xmlns:xs="http://www.w3.org/2001/XMLSchema" xmlns:p="http://schemas.microsoft.com/office/2006/metadata/properties" xmlns:ns3="7b875641-52fa-44ea-80b0-65246af74f84" xmlns:ns4="d032795c-fa9c-45cd-b451-9dabe5803706" targetNamespace="http://schemas.microsoft.com/office/2006/metadata/properties" ma:root="true" ma:fieldsID="f5637d7f03f7555738ef9511e05c77c1" ns3:_="" ns4:_="">
    <xsd:import namespace="7b875641-52fa-44ea-80b0-65246af74f84"/>
    <xsd:import namespace="d032795c-fa9c-45cd-b451-9dabe58037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75641-52fa-44ea-80b0-65246af74f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2795c-fa9c-45cd-b451-9dabe580370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DAF29-E413-42EF-B0EF-DBF260F64B0C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d032795c-fa9c-45cd-b451-9dabe5803706"/>
    <ds:schemaRef ds:uri="http://purl.org/dc/terms/"/>
    <ds:schemaRef ds:uri="http://schemas.microsoft.com/office/infopath/2007/PartnerControls"/>
    <ds:schemaRef ds:uri="http://schemas.microsoft.com/office/2006/documentManagement/types"/>
    <ds:schemaRef ds:uri="7b875641-52fa-44ea-80b0-65246af74f8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5C580C1-8E72-428A-902F-0A59CD5F3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9BC91-8132-4E5A-BB9F-0085A2B3D0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875641-52fa-44ea-80b0-65246af74f84"/>
    <ds:schemaRef ds:uri="d032795c-fa9c-45cd-b451-9dabe58037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3730</TotalTime>
  <Words>1</Words>
  <Application>Microsoft Office PowerPoint</Application>
  <PresentationFormat>Personalizar</PresentationFormat>
  <Paragraphs>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Circuito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Helio Saldanha do Nascimento</dc:creator>
  <cp:lastModifiedBy>Saldanha</cp:lastModifiedBy>
  <cp:revision>83</cp:revision>
  <dcterms:created xsi:type="dcterms:W3CDTF">2021-06-16T19:12:53Z</dcterms:created>
  <dcterms:modified xsi:type="dcterms:W3CDTF">2021-08-28T02:28:09Z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0x010100B4382F79296BB84EAD92F982A9654490</vt:lpwstr>
  </property>
</Properties>
</file>