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326" r:id="rId4"/>
    <p:sldId id="327" r:id="rId5"/>
    <p:sldId id="328" r:id="rId6"/>
    <p:sldId id="329" r:id="rId7"/>
    <p:sldId id="342" r:id="rId8"/>
    <p:sldId id="343" r:id="rId9"/>
    <p:sldId id="344" r:id="rId10"/>
    <p:sldId id="345" r:id="rId11"/>
    <p:sldId id="346" r:id="rId12"/>
    <p:sldId id="341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 varScale="1">
        <p:scale>
          <a:sx n="64" d="100"/>
          <a:sy n="6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ransformação com ETL - Pentaho Data Integ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5794"/>
            <a:ext cx="9144000" cy="58773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Organizacional Processo 05 </a:t>
            </a:r>
            <a:endParaRPr lang="pt-BR" sz="30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Dimensão _ Organizacional_ Processo 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1538" y="772523"/>
            <a:ext cx="68245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CRIACAO_TABELAS_AUXILIARES</a:t>
            </a:r>
            <a:endParaRPr lang="pt-BR" sz="32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19225"/>
            <a:ext cx="6643734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928670"/>
            <a:ext cx="68555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 EXECUTA_ESQ_DIR</a:t>
            </a:r>
            <a:endParaRPr lang="pt-BR" sz="32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5725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31421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142976" y="928670"/>
            <a:ext cx="6100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 MONTAESQDIR</a:t>
            </a:r>
            <a:endParaRPr lang="pt-BR" sz="32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1888"/>
            <a:ext cx="9144000" cy="546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071538" y="785794"/>
            <a:ext cx="6517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 </a:t>
            </a:r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MONTAESQDIR_2</a:t>
            </a:r>
            <a:endParaRPr lang="pt-BR" sz="32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42976" y="928670"/>
            <a:ext cx="65063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 </a:t>
            </a:r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MONTAESQDIR_3</a:t>
            </a:r>
            <a:endParaRPr lang="pt-BR" sz="32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943"/>
            <a:ext cx="9144000" cy="544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142976" y="785794"/>
            <a:ext cx="65063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 </a:t>
            </a:r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MONTAESQDIR_4</a:t>
            </a:r>
            <a:endParaRPr lang="pt-BR" sz="32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736"/>
            <a:ext cx="8858280" cy="536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142976" y="785794"/>
            <a:ext cx="65063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 </a:t>
            </a:r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MONTAESQDIR_5</a:t>
            </a:r>
            <a:endParaRPr lang="pt-BR" sz="32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43042" y="571480"/>
            <a:ext cx="5725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Tabela de Fato 01</a:t>
            </a:r>
          </a:p>
        </p:txBody>
      </p:sp>
      <p:pic>
        <p:nvPicPr>
          <p:cNvPr id="3" name="Imagem 2" descr="Fato_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321"/>
            <a:ext cx="9144000" cy="5383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43042" y="500042"/>
            <a:ext cx="5797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Tabela de Fato 02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Fato_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27"/>
            <a:ext cx="9144000" cy="5419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mensão _ Fab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488"/>
            <a:ext cx="9144000" cy="464347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643042" y="785794"/>
            <a:ext cx="6318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Fabrica 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ato_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1"/>
            <a:ext cx="8992856" cy="55721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643042" y="571480"/>
            <a:ext cx="5788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Tabela de Fato 03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43042" y="571480"/>
            <a:ext cx="5828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Tabela de Fato 04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Fato_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7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odas_Fa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00232" y="571480"/>
            <a:ext cx="5227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Tabela de Fatos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5720" y="785794"/>
            <a:ext cx="84494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t-BR" sz="36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Job</a:t>
            </a:r>
            <a:r>
              <a:rPr lang="pt-BR" sz="36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Carga Dimensões Organizacional</a:t>
            </a:r>
            <a:endParaRPr lang="pt-BR" sz="36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Imagem 4" descr="Job_Carga_Dimensoes_Organizac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9724"/>
            <a:ext cx="9144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428728" y="714356"/>
            <a:ext cx="66261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t-BR" sz="36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Job</a:t>
            </a:r>
            <a:r>
              <a:rPr lang="pt-BR" sz="36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36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Carga Dimensão Produto</a:t>
            </a:r>
            <a:endParaRPr lang="pt-BR" sz="36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285852" y="785794"/>
            <a:ext cx="6647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pt-BR" sz="36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Job</a:t>
            </a:r>
            <a:r>
              <a:rPr lang="pt-BR" sz="36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36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Carga Dimensão Paralelo</a:t>
            </a:r>
            <a:endParaRPr lang="pt-BR" sz="36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43042" y="785794"/>
            <a:ext cx="6133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Cliente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Imagem 4" descr="Dimensão _ Clien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51"/>
            <a:ext cx="9144000" cy="52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785794"/>
            <a:ext cx="7078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Categoria 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Imagem 4" descr="Dimensão _ Categor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488"/>
            <a:ext cx="9144000" cy="5143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57290" y="785794"/>
            <a:ext cx="6618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Produto 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Imagem 4" descr="Dimensão _ Produ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488"/>
            <a:ext cx="9144000" cy="5143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Organizacional Processo </a:t>
            </a:r>
            <a:r>
              <a:rPr lang="pt-BR" sz="3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01 </a:t>
            </a:r>
          </a:p>
        </p:txBody>
      </p:sp>
      <p:pic>
        <p:nvPicPr>
          <p:cNvPr id="3" name="Imagem 2" descr="Dimensão _ Organizacional_ Processo 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Organizacional Processo 02 </a:t>
            </a:r>
            <a:endParaRPr lang="pt-BR" sz="30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Dimensão _ Organizacional_ Processo 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Organizacional Processo 03 </a:t>
            </a:r>
            <a:endParaRPr lang="pt-BR" sz="30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Dimensão _ Organizacional_ Processo 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7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Organizacional Processo 04 </a:t>
            </a:r>
            <a:endParaRPr lang="pt-BR" sz="30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Dimensão _ Organizacional_ Processo 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</TotalTime>
  <Words>72</Words>
  <Application>Microsoft Office PowerPoint</Application>
  <PresentationFormat>Apresentação na tela (4:3)</PresentationFormat>
  <Paragraphs>24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20</cp:revision>
  <dcterms:created xsi:type="dcterms:W3CDTF">2021-06-14T14:07:13Z</dcterms:created>
  <dcterms:modified xsi:type="dcterms:W3CDTF">2021-07-13T21:00:39Z</dcterms:modified>
</cp:coreProperties>
</file>