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6" r:id="rId3"/>
    <p:sldId id="259" r:id="rId4"/>
    <p:sldId id="327" r:id="rId5"/>
    <p:sldId id="328" r:id="rId6"/>
    <p:sldId id="329" r:id="rId7"/>
    <p:sldId id="342" r:id="rId8"/>
    <p:sldId id="343" r:id="rId9"/>
    <p:sldId id="34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13/07/2021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OLAP com Pentaho - Construção do Data 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42984"/>
            <a:ext cx="8783276" cy="5620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43108" y="571480"/>
            <a:ext cx="4313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Indicadores 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Imagem 5" descr="Indicad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578805"/>
            <a:ext cx="8858280" cy="5226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64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steLookupDimens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570"/>
            <a:ext cx="9144000" cy="56054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71472" y="500042"/>
            <a:ext cx="8159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Teste </a:t>
            </a:r>
            <a:r>
              <a:rPr lang="pt-BR" sz="5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Lookup</a:t>
            </a:r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5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Dimensao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57290" y="785794"/>
            <a:ext cx="619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Teste </a:t>
            </a:r>
            <a:r>
              <a:rPr lang="pt-BR" sz="5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Lookup</a:t>
            </a:r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Fato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Imagem 5" descr="TesteLookupFa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9144000" cy="4854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Dimensão </a:t>
            </a:r>
            <a:r>
              <a:rPr lang="pt-BR" sz="3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</a:t>
            </a:r>
            <a:r>
              <a:rPr lang="pt-BR" sz="3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Mart</a:t>
            </a:r>
            <a:endParaRPr lang="pt-BR" sz="3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DimensõesData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Carga Data </a:t>
            </a:r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Mart</a:t>
            </a:r>
            <a:endParaRPr lang="pt-BR" sz="4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Job_CargaData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9144000" cy="528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Job_CargaDataM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5"/>
            <a:ext cx="9144000" cy="500066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857232"/>
            <a:ext cx="88582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Carga DW - Data </a:t>
            </a:r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Mart</a:t>
            </a:r>
            <a:endParaRPr lang="pt-BR" sz="40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Schema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Workbench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Imagem 4" descr="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270"/>
            <a:ext cx="9144000" cy="496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</TotalTime>
  <Words>22</Words>
  <Application>Microsoft Office PowerPoint</Application>
  <PresentationFormat>Apresentação na tela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28</cp:revision>
  <dcterms:created xsi:type="dcterms:W3CDTF">2021-06-14T14:07:13Z</dcterms:created>
  <dcterms:modified xsi:type="dcterms:W3CDTF">2021-07-13T23:34:26Z</dcterms:modified>
</cp:coreProperties>
</file>