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6" r:id="rId3"/>
    <p:sldId id="343" r:id="rId4"/>
    <p:sldId id="347" r:id="rId5"/>
    <p:sldId id="344" r:id="rId6"/>
    <p:sldId id="346" r:id="rId7"/>
    <p:sldId id="345" r:id="rId8"/>
    <p:sldId id="349" r:id="rId9"/>
    <p:sldId id="348" r:id="rId10"/>
    <p:sldId id="350" r:id="rId11"/>
    <p:sldId id="351" r:id="rId12"/>
    <p:sldId id="352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5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17/07/2021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onsultas Multidimensionais - MDX com Pentah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1" y="1214422"/>
            <a:ext cx="8811855" cy="56014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mdx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643050"/>
            <a:ext cx="8667750" cy="49434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 – </a:t>
            </a:r>
            <a:r>
              <a:rPr lang="pt-BR" sz="32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Diferença Faturamento Liquido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549"/>
            <a:ext cx="9144000" cy="48620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 – Variação Fev x Jan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57364"/>
            <a:ext cx="8394483" cy="45251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20" y="1814474"/>
            <a:ext cx="8320518" cy="41862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0" y="1664475"/>
            <a:ext cx="75057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" y="1504950"/>
            <a:ext cx="8969379" cy="44958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571612"/>
            <a:ext cx="761047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643050"/>
            <a:ext cx="6858048" cy="49682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64" y="1538303"/>
            <a:ext cx="9169464" cy="45339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373751"/>
            <a:ext cx="8334368" cy="54842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43108" y="571480"/>
            <a:ext cx="4313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Indicadores 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Imagem 5" descr="Indicad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578805"/>
            <a:ext cx="8858280" cy="5226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0" y="1661074"/>
            <a:ext cx="8732860" cy="47111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685925"/>
            <a:ext cx="6877050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428735"/>
            <a:ext cx="5991228" cy="53962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 descr="mdx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571612"/>
            <a:ext cx="6357982" cy="5135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Job_CargaDataM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5"/>
            <a:ext cx="9144000" cy="500066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857232"/>
            <a:ext cx="88582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Job</a:t>
            </a:r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Carga DW - Data </a:t>
            </a:r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Mart</a:t>
            </a:r>
            <a:endParaRPr lang="pt-BR" sz="40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entaho Manag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Schema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Workbench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Imagem 4" descr="sch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270"/>
            <a:ext cx="9144000" cy="496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k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857232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Schema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Workbench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Jpiv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633"/>
            <a:ext cx="9144000" cy="257073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857232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JPivot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aik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12"/>
            <a:ext cx="9144000" cy="528638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Saiku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Analytics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14356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MDX</a:t>
            </a:r>
            <a:r>
              <a:rPr lang="pt-BR" sz="4400" dirty="0" smtClean="0"/>
              <a:t> 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_ 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Indicadores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1675378"/>
            <a:ext cx="91440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u="sng" dirty="0" smtClean="0">
                <a:solidFill>
                  <a:srgbClr val="FF0000"/>
                </a:solidFill>
              </a:rPr>
              <a:t>Faturamento </a:t>
            </a:r>
            <a:r>
              <a:rPr lang="pt-BR" sz="1700" b="1" u="sng" dirty="0" smtClean="0">
                <a:solidFill>
                  <a:srgbClr val="FF0000"/>
                </a:solidFill>
              </a:rPr>
              <a:t>Liquido</a:t>
            </a:r>
          </a:p>
          <a:p>
            <a:r>
              <a:rPr lang="pt-BR" sz="1700" dirty="0" smtClean="0"/>
              <a:t>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].[Faturamento Liquido]-[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].[Custo Fixo]-[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].[Custo </a:t>
            </a:r>
            <a:r>
              <a:rPr lang="pt-BR" sz="1700" dirty="0" err="1" smtClean="0"/>
              <a:t>Variavel</a:t>
            </a:r>
            <a:r>
              <a:rPr lang="pt-BR" sz="1700" dirty="0" smtClean="0"/>
              <a:t>]</a:t>
            </a:r>
          </a:p>
          <a:p>
            <a:endParaRPr lang="pt-BR" sz="1700" dirty="0" smtClean="0"/>
          </a:p>
          <a:p>
            <a:r>
              <a:rPr lang="pt-BR" sz="1700" b="1" u="sng" dirty="0" smtClean="0">
                <a:solidFill>
                  <a:srgbClr val="FF0000"/>
                </a:solidFill>
              </a:rPr>
              <a:t>Margem </a:t>
            </a:r>
          </a:p>
          <a:p>
            <a:r>
              <a:rPr lang="pt-BR" sz="1700" dirty="0" smtClean="0"/>
              <a:t>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].[Faturamento Liquido]-[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].[Custo Fixo]-[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].[Custo </a:t>
            </a:r>
            <a:r>
              <a:rPr lang="pt-BR" sz="1700" dirty="0" err="1" smtClean="0"/>
              <a:t>Variavel</a:t>
            </a:r>
            <a:r>
              <a:rPr lang="pt-BR" sz="1700" dirty="0" smtClean="0"/>
              <a:t>]</a:t>
            </a:r>
          </a:p>
          <a:p>
            <a:endParaRPr lang="pt-BR" sz="1700" dirty="0" smtClean="0"/>
          </a:p>
          <a:p>
            <a:r>
              <a:rPr lang="pt-BR" sz="1700" b="1" u="sng" dirty="0" smtClean="0">
                <a:solidFill>
                  <a:srgbClr val="FF0000"/>
                </a:solidFill>
              </a:rPr>
              <a:t>Preço Médio </a:t>
            </a:r>
          </a:p>
          <a:p>
            <a:r>
              <a:rPr lang="pt-BR" sz="1700" dirty="0" smtClean="0"/>
              <a:t>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].[Faturamento]/[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].[Quantidade Vendida]</a:t>
            </a:r>
          </a:p>
          <a:p>
            <a:endParaRPr lang="pt-BR" sz="1700" dirty="0" smtClean="0"/>
          </a:p>
          <a:p>
            <a:r>
              <a:rPr lang="pt-BR" sz="1700" b="1" u="sng" dirty="0" smtClean="0">
                <a:solidFill>
                  <a:srgbClr val="FF0000"/>
                </a:solidFill>
              </a:rPr>
              <a:t>Variação da Meta de Faturamento</a:t>
            </a:r>
          </a:p>
          <a:p>
            <a:r>
              <a:rPr lang="pt-BR" sz="1700" dirty="0" smtClean="0"/>
              <a:t>(([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].[Faturamento Liquido]/[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].[Meta Faturamento])-1)*100</a:t>
            </a:r>
          </a:p>
          <a:p>
            <a:endParaRPr lang="pt-BR" sz="1700" dirty="0" smtClean="0"/>
          </a:p>
          <a:p>
            <a:r>
              <a:rPr lang="pt-BR" sz="1700" b="1" u="sng" dirty="0" smtClean="0">
                <a:solidFill>
                  <a:srgbClr val="FF0000"/>
                </a:solidFill>
              </a:rPr>
              <a:t>Variação da Meta de Custo</a:t>
            </a:r>
          </a:p>
          <a:p>
            <a:r>
              <a:rPr lang="pt-BR" sz="1700" dirty="0" smtClean="0"/>
              <a:t>((([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].[Custo Fixo]+[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].[Custo </a:t>
            </a:r>
            <a:r>
              <a:rPr lang="pt-BR" sz="1700" dirty="0" err="1" smtClean="0"/>
              <a:t>Variavel</a:t>
            </a:r>
            <a:r>
              <a:rPr lang="pt-BR" sz="1700" dirty="0" smtClean="0"/>
              <a:t>])/[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].[Meta Custo])-1)*100</a:t>
            </a:r>
          </a:p>
          <a:p>
            <a:endParaRPr lang="pt-BR" sz="1700" dirty="0" smtClean="0"/>
          </a:p>
          <a:p>
            <a:r>
              <a:rPr lang="pt-BR" sz="1700" b="1" u="sng" dirty="0" smtClean="0">
                <a:solidFill>
                  <a:srgbClr val="FF0000"/>
                </a:solidFill>
              </a:rPr>
              <a:t>Variação da Meta de Margem</a:t>
            </a:r>
          </a:p>
          <a:p>
            <a:r>
              <a:rPr lang="pt-BR" sz="1700" dirty="0" smtClean="0"/>
              <a:t>((([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].[Margem])/([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].[Meta Faturamento]-[</a:t>
            </a:r>
            <a:r>
              <a:rPr lang="pt-BR" sz="1700" dirty="0" err="1" smtClean="0"/>
              <a:t>Measures</a:t>
            </a:r>
            <a:r>
              <a:rPr lang="pt-BR" sz="1700" dirty="0" smtClean="0"/>
              <a:t>].[Meta Custo]))-1)*100</a:t>
            </a:r>
            <a:endParaRPr lang="pt-BR" sz="1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647</TotalTime>
  <Words>153</Words>
  <Application>Microsoft Office PowerPoint</Application>
  <PresentationFormat>Apresentação na tela (4:3)</PresentationFormat>
  <Paragraphs>38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68</cp:revision>
  <dcterms:created xsi:type="dcterms:W3CDTF">2021-06-14T14:07:13Z</dcterms:created>
  <dcterms:modified xsi:type="dcterms:W3CDTF">2021-07-18T01:44:04Z</dcterms:modified>
</cp:coreProperties>
</file>