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44" r:id="rId3"/>
    <p:sldId id="345" r:id="rId4"/>
    <p:sldId id="346" r:id="rId5"/>
    <p:sldId id="34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5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18/07/2021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port Analysis com Pentaho - Gerando relatórios empresaria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6" y="1245530"/>
            <a:ext cx="8814188" cy="56124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Análise de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Pareto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80/20</a:t>
            </a:r>
          </a:p>
        </p:txBody>
      </p:sp>
      <p:pic>
        <p:nvPicPr>
          <p:cNvPr id="7" name="Imagem 6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68" y="1643050"/>
            <a:ext cx="8171463" cy="52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em títu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7" y="928670"/>
            <a:ext cx="8785946" cy="5759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857232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Schema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Workbench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95450"/>
            <a:ext cx="67722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42918"/>
            <a:ext cx="88582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Consulta do Relatório</a:t>
            </a:r>
            <a:endParaRPr lang="pt-BR" sz="4400" b="1" spc="50" dirty="0" smtClean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696</TotalTime>
  <Words>9</Words>
  <Application>Microsoft Office PowerPoint</Application>
  <PresentationFormat>Apresentação na tela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Fluxo</vt:lpstr>
      <vt:lpstr>Slide 1</vt:lpstr>
      <vt:lpstr>Slide 2</vt:lpstr>
      <vt:lpstr>Slide 3</vt:lpstr>
      <vt:lpstr>Slide 4</vt:lpstr>
      <vt:lpstr>Slide 5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57</cp:revision>
  <dcterms:created xsi:type="dcterms:W3CDTF">2021-06-14T14:07:13Z</dcterms:created>
  <dcterms:modified xsi:type="dcterms:W3CDTF">2021-07-19T00:30:41Z</dcterms:modified>
</cp:coreProperties>
</file>