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28" r:id="rId20"/>
    <p:sldId id="326" r:id="rId21"/>
    <p:sldId id="346" r:id="rId22"/>
    <p:sldId id="347" r:id="rId23"/>
    <p:sldId id="348" r:id="rId24"/>
    <p:sldId id="349" r:id="rId25"/>
    <p:sldId id="350" r:id="rId26"/>
    <p:sldId id="35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8" autoAdjust="0"/>
    <p:restoredTop sz="94660"/>
  </p:normalViewPr>
  <p:slideViewPr>
    <p:cSldViewPr>
      <p:cViewPr varScale="1">
        <p:scale>
          <a:sx n="64" d="100"/>
          <a:sy n="64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27/07/2021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016"/>
            <a:ext cx="914400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643050"/>
            <a:ext cx="8890063" cy="500066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71472" y="714356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0" y="1681162"/>
            <a:ext cx="9022487" cy="4605358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14348" y="928670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09" y="2066924"/>
            <a:ext cx="8735132" cy="379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714348" y="928670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890571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714348" y="928670"/>
            <a:ext cx="5278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Servidor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5"/>
            <a:ext cx="8820150" cy="47529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14348" y="928670"/>
            <a:ext cx="5278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Servidor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" y="1766887"/>
            <a:ext cx="8741994" cy="43053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395412"/>
            <a:ext cx="8946619" cy="43910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714488"/>
            <a:ext cx="8889771" cy="51435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0613"/>
            <a:ext cx="9143999" cy="6968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344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714348" y="857232"/>
            <a:ext cx="33028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0" y="978848"/>
            <a:ext cx="8263354" cy="58791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4" y="1862138"/>
            <a:ext cx="8738917" cy="356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1" y="1871663"/>
            <a:ext cx="8997358" cy="35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406" y="2190750"/>
            <a:ext cx="8216442" cy="26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1252538"/>
            <a:ext cx="80486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957388"/>
            <a:ext cx="80295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caelum-online-public.s3.amazonaws.com/839-administracao-do-sql-server-2017/05/image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69" y="2428868"/>
            <a:ext cx="8963025" cy="27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6182" y="2714620"/>
            <a:ext cx="16385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762125"/>
            <a:ext cx="7696200" cy="50958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14348" y="785794"/>
            <a:ext cx="73792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Validando instalação via CMD</a:t>
            </a:r>
            <a:endParaRPr lang="pt-B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995508"/>
            <a:ext cx="65722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714348" y="785794"/>
            <a:ext cx="42112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Criando usuário </a:t>
            </a:r>
            <a:endParaRPr lang="pt-B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909765"/>
            <a:ext cx="8588594" cy="480538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14348" y="785794"/>
            <a:ext cx="61721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Segurança no SQL Server</a:t>
            </a:r>
            <a:endParaRPr lang="pt-B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90908"/>
            <a:ext cx="7944602" cy="536709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71472" y="714356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214554"/>
            <a:ext cx="8858280" cy="29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571472" y="714356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71678"/>
            <a:ext cx="7991475" cy="3524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71472" y="714356"/>
            <a:ext cx="55270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Autorização de Acesso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678"/>
            <a:ext cx="8981880" cy="30242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901</TotalTime>
  <Words>34</Words>
  <Application>Microsoft Office PowerPoint</Application>
  <PresentationFormat>Apresentação na tela (4:3)</PresentationFormat>
  <Paragraphs>13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74</cp:revision>
  <dcterms:created xsi:type="dcterms:W3CDTF">2021-06-14T14:07:13Z</dcterms:created>
  <dcterms:modified xsi:type="dcterms:W3CDTF">2021-07-28T00:05:22Z</dcterms:modified>
</cp:coreProperties>
</file>