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8" r:id="rId3"/>
    <p:sldId id="329" r:id="rId4"/>
    <p:sldId id="330" r:id="rId5"/>
    <p:sldId id="331" r:id="rId6"/>
    <p:sldId id="33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20/07/2021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ptur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" y="1000109"/>
            <a:ext cx="8821382" cy="5857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717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Criando Database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717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Criando Database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717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Criando Database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717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Criando Database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717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Criando Database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798</TotalTime>
  <Words>10</Words>
  <Application>Microsoft Office PowerPoint</Application>
  <PresentationFormat>Apresentação na tela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Fluxo</vt:lpstr>
      <vt:lpstr>Slide 1</vt:lpstr>
      <vt:lpstr>Slide 2</vt:lpstr>
      <vt:lpstr>Slide 3</vt:lpstr>
      <vt:lpstr>Slide 4</vt:lpstr>
      <vt:lpstr>Slide 5</vt:lpstr>
      <vt:lpstr>Slide 6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79</cp:revision>
  <dcterms:created xsi:type="dcterms:W3CDTF">2021-06-14T14:07:13Z</dcterms:created>
  <dcterms:modified xsi:type="dcterms:W3CDTF">2021-07-20T22:39:03Z</dcterms:modified>
</cp:coreProperties>
</file>