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28" r:id="rId3"/>
    <p:sldId id="326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00" autoAdjust="0"/>
    <p:restoredTop sz="94660"/>
  </p:normalViewPr>
  <p:slideViewPr>
    <p:cSldViewPr>
      <p:cViewPr varScale="1">
        <p:scale>
          <a:sx n="64" d="100"/>
          <a:sy n="64" d="100"/>
        </p:scale>
        <p:origin x="-16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18/07/2021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18/07/2021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18/07/2021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18/07/2021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18/07/2021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18/07/2021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18/07/2021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371B2D-5B36-42E3-97A0-9B2A345893FE}" type="datetimeFigureOut">
              <a:rPr lang="pt-BR" smtClean="0"/>
              <a:pPr/>
              <a:t>18/07/2021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ashboard com Pentaho - Visualize e analise os dad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000108"/>
            <a:ext cx="8840434" cy="56110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00156"/>
            <a:ext cx="9096407" cy="545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38534"/>
            <a:ext cx="8402244" cy="5919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256</TotalTime>
  <Words>0</Words>
  <Application>Microsoft Office PowerPoint</Application>
  <PresentationFormat>Apresentação na tela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Fluxo</vt:lpstr>
      <vt:lpstr>Slide 1</vt:lpstr>
      <vt:lpstr>Slide 2</vt:lpstr>
      <vt:lpstr>Slide 3</vt:lpstr>
    </vt:vector>
  </TitlesOfParts>
  <Company>House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Saldanha</dc:creator>
  <cp:lastModifiedBy>Saldanha</cp:lastModifiedBy>
  <cp:revision>30</cp:revision>
  <dcterms:created xsi:type="dcterms:W3CDTF">2021-06-14T14:07:13Z</dcterms:created>
  <dcterms:modified xsi:type="dcterms:W3CDTF">2021-07-19T01:17:52Z</dcterms:modified>
</cp:coreProperties>
</file>