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9" r:id="rId4"/>
    <p:sldId id="331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2" r:id="rId18"/>
    <p:sldId id="344" r:id="rId19"/>
    <p:sldId id="345" r:id="rId20"/>
    <p:sldId id="346" r:id="rId21"/>
    <p:sldId id="347" r:id="rId22"/>
    <p:sldId id="34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" y="1000109"/>
            <a:ext cx="8821382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2844" y="785794"/>
            <a:ext cx="87829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Agrupando Resultados </a:t>
            </a:r>
          </a:p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MIN</a:t>
            </a:r>
            <a:endParaRPr lang="pt-BR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2643182"/>
            <a:ext cx="908685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2844" y="785794"/>
            <a:ext cx="87829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Agrupando Resultados </a:t>
            </a:r>
          </a:p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COUNT</a:t>
            </a:r>
            <a:endParaRPr lang="pt-BR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500306"/>
            <a:ext cx="914403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714356"/>
            <a:ext cx="6676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MAX | MIN |COUNT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71650"/>
            <a:ext cx="9144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2927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having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4025"/>
            <a:ext cx="91440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85852" y="500042"/>
            <a:ext cx="2052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CASE 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81125"/>
            <a:ext cx="91440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5339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Sub Consulta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3"/>
            <a:ext cx="914400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REATE_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4"/>
            <a:ext cx="8724900" cy="44291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142976" y="571480"/>
            <a:ext cx="199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VIEW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341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FUNÇÕES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4975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142976" y="571480"/>
            <a:ext cx="341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FUNÇÕES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2976" y="571480"/>
            <a:ext cx="341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FUNÇÕES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57325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00364" y="714356"/>
            <a:ext cx="1778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Like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0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142976" y="571480"/>
            <a:ext cx="3418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FUNÇÕES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99"/>
            <a:ext cx="91440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142976" y="571480"/>
            <a:ext cx="6435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CONVERSÃO DATA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1778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Like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00174"/>
            <a:ext cx="914403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142976" y="571480"/>
            <a:ext cx="3472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DISTINCT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714356"/>
            <a:ext cx="3472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DISTINCT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" y="1857364"/>
            <a:ext cx="9144032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2976" y="571480"/>
            <a:ext cx="373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Order</a:t>
            </a:r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by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500174"/>
            <a:ext cx="900115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524024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1142976" y="571480"/>
            <a:ext cx="3734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Order</a:t>
            </a:r>
            <a:r>
              <a:rPr lang="pt-B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pt-BR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by</a:t>
            </a:r>
            <a:endParaRPr lang="pt-B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2844" y="785794"/>
            <a:ext cx="87829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Agrupando Resultados </a:t>
            </a:r>
          </a:p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AVG</a:t>
            </a:r>
            <a:endParaRPr lang="pt-BR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440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2844" y="785794"/>
            <a:ext cx="878291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Agrupando Resultados </a:t>
            </a:r>
          </a:p>
          <a:p>
            <a:pPr algn="ctr"/>
            <a:r>
              <a:rPr lang="pt-BR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MAX</a:t>
            </a:r>
            <a:endParaRPr lang="pt-BR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919162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1796</TotalTime>
  <Words>36</Words>
  <Application>Microsoft Office PowerPoint</Application>
  <PresentationFormat>Apresentação na tela (4:3)</PresentationFormat>
  <Paragraphs>24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152</cp:revision>
  <dcterms:created xsi:type="dcterms:W3CDTF">2021-06-14T14:07:13Z</dcterms:created>
  <dcterms:modified xsi:type="dcterms:W3CDTF">2021-07-22T00:35:58Z</dcterms:modified>
</cp:coreProperties>
</file>