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8" r:id="rId3"/>
    <p:sldId id="326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43" r:id="rId14"/>
    <p:sldId id="33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 varScale="1">
        <p:scale>
          <a:sx n="64" d="100"/>
          <a:sy n="64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23/07/2021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3 -  Manipulação de dados com Microsoft SQL Server 20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214422"/>
            <a:ext cx="8869013" cy="56205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76" y="2071678"/>
            <a:ext cx="915137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8959723" cy="430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RIGG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16"/>
            <a:ext cx="9010650" cy="43624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000100" y="642918"/>
            <a:ext cx="3305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  <a:endParaRPr lang="pt-BR" sz="5400" b="1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STORE PROCEDU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85860"/>
            <a:ext cx="9144000" cy="55721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02589"/>
            <a:ext cx="7429552" cy="565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rojeto banco de Dados 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142984"/>
            <a:ext cx="9001188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rojeto banco de Dados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12"/>
            <a:ext cx="9144001" cy="4895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89535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1000100" y="785794"/>
            <a:ext cx="33868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</a:t>
            </a:r>
            <a:endParaRPr lang="pt-BR" sz="5400" b="1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6375"/>
            <a:ext cx="91440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1000100" y="642918"/>
            <a:ext cx="4930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  INTO</a:t>
            </a:r>
            <a:endParaRPr lang="pt-BR" sz="5400" b="1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8300"/>
            <a:ext cx="9144000" cy="471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516" y="1828800"/>
            <a:ext cx="8567346" cy="452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1000100" y="642918"/>
            <a:ext cx="2647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endParaRPr lang="pt-BR" sz="5400" b="1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omm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339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1278</TotalTime>
  <Words>5</Words>
  <Application>Microsoft Office PowerPoint</Application>
  <PresentationFormat>Apresentação na tela (4:3)</PresentationFormat>
  <Paragraphs>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108</cp:revision>
  <dcterms:created xsi:type="dcterms:W3CDTF">2021-06-14T14:07:13Z</dcterms:created>
  <dcterms:modified xsi:type="dcterms:W3CDTF">2021-07-23T14:58:48Z</dcterms:modified>
</cp:coreProperties>
</file>