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8" r:id="rId3"/>
    <p:sldId id="326" r:id="rId4"/>
    <p:sldId id="329" r:id="rId5"/>
    <p:sldId id="339" r:id="rId6"/>
    <p:sldId id="330" r:id="rId7"/>
    <p:sldId id="337" r:id="rId8"/>
    <p:sldId id="338" r:id="rId9"/>
    <p:sldId id="331" r:id="rId10"/>
    <p:sldId id="332" r:id="rId11"/>
    <p:sldId id="333" r:id="rId12"/>
    <p:sldId id="334" r:id="rId13"/>
    <p:sldId id="335" r:id="rId14"/>
    <p:sldId id="336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3" r:id="rId28"/>
    <p:sldId id="352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4 - T-SQL com Microsoft SQL Server 20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413"/>
            <a:ext cx="9144000" cy="5639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4" y="1590674"/>
            <a:ext cx="8754081" cy="4481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" y="1795462"/>
            <a:ext cx="9089882" cy="4886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5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57059" cy="554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8566124" cy="544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4010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1428728" y="785794"/>
            <a:ext cx="3535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Diagrama </a:t>
            </a:r>
            <a:endParaRPr lang="pt-B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0616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04938"/>
            <a:ext cx="91440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7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210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357298"/>
            <a:ext cx="8677275" cy="45196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5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143000"/>
            <a:ext cx="875347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86" y="1624013"/>
            <a:ext cx="8865532" cy="444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14422"/>
            <a:ext cx="7953375" cy="543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4" y="914400"/>
            <a:ext cx="7855474" cy="57288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42984"/>
            <a:ext cx="8676470" cy="54180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736"/>
            <a:ext cx="8948756" cy="52913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7" y="1633537"/>
            <a:ext cx="8830411" cy="50516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0" y="1428750"/>
            <a:ext cx="8722240" cy="52504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" y="1452562"/>
            <a:ext cx="8782571" cy="48339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1719</TotalTime>
  <Words>1</Words>
  <Application>Microsoft Office PowerPoint</Application>
  <PresentationFormat>Apresentação na tela (4:3)</PresentationFormat>
  <Paragraphs>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102</cp:revision>
  <dcterms:created xsi:type="dcterms:W3CDTF">2021-06-14T14:07:13Z</dcterms:created>
  <dcterms:modified xsi:type="dcterms:W3CDTF">2021-07-27T01:26:43Z</dcterms:modified>
</cp:coreProperties>
</file>