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6" r:id="rId4"/>
    <p:sldId id="329" r:id="rId5"/>
    <p:sldId id="330" r:id="rId6"/>
    <p:sldId id="331" r:id="rId7"/>
    <p:sldId id="332" r:id="rId8"/>
    <p:sldId id="33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5" y="1175578"/>
            <a:ext cx="8849961" cy="561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riando 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410"/>
            <a:ext cx="9144000" cy="528259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42976" y="571480"/>
            <a:ext cx="6228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Tabela clientes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00100" y="714356"/>
            <a:ext cx="7022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Tabela  produtos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785926"/>
            <a:ext cx="886777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5720" y="1000108"/>
            <a:ext cx="845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Inserindo 1 produto 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28860" y="714356"/>
            <a:ext cx="2944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UPDATE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1065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0034" y="928670"/>
            <a:ext cx="7369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Alterando  Tabela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857364"/>
            <a:ext cx="9124950" cy="503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42976" y="571480"/>
            <a:ext cx="6182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Chave primaria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9"/>
            <a:ext cx="914400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760</TotalTime>
  <Words>14</Words>
  <Application>Microsoft Office PowerPoint</Application>
  <PresentationFormat>Apresentação na tela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75</cp:revision>
  <dcterms:created xsi:type="dcterms:W3CDTF">2021-06-14T14:07:13Z</dcterms:created>
  <dcterms:modified xsi:type="dcterms:W3CDTF">2021-07-20T21:25:54Z</dcterms:modified>
</cp:coreProperties>
</file>