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790" r:id="rId2"/>
    <p:sldId id="79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DA28A-EDED-4CD5-958D-A47CA4F81640}" v="100" dt="2021-05-16T20:46:56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io Melibeu" userId="25dc0da913c2a8f0" providerId="LiveId" clId="{949DA28A-EDED-4CD5-958D-A47CA4F81640}"/>
    <pc:docChg chg="undo custSel addSld modSld">
      <pc:chgData name="Tulio Melibeu" userId="25dc0da913c2a8f0" providerId="LiveId" clId="{949DA28A-EDED-4CD5-958D-A47CA4F81640}" dt="2021-05-16T20:46:56.270" v="433" actId="207"/>
      <pc:docMkLst>
        <pc:docMk/>
      </pc:docMkLst>
      <pc:sldChg chg="modSp">
        <pc:chgData name="Tulio Melibeu" userId="25dc0da913c2a8f0" providerId="LiveId" clId="{949DA28A-EDED-4CD5-958D-A47CA4F81640}" dt="2021-05-16T20:36:47.904" v="389" actId="1076"/>
        <pc:sldMkLst>
          <pc:docMk/>
          <pc:sldMk cId="4206552906" sldId="777"/>
        </pc:sldMkLst>
        <pc:picChg chg="mod">
          <ac:chgData name="Tulio Melibeu" userId="25dc0da913c2a8f0" providerId="LiveId" clId="{949DA28A-EDED-4CD5-958D-A47CA4F81640}" dt="2021-05-16T20:36:47.904" v="389" actId="1076"/>
          <ac:picMkLst>
            <pc:docMk/>
            <pc:sldMk cId="4206552906" sldId="777"/>
            <ac:picMk id="2058" creationId="{402DF11F-4881-44CC-89F2-D4A859ECEAD2}"/>
          </ac:picMkLst>
        </pc:picChg>
      </pc:sldChg>
      <pc:sldChg chg="addSp modSp mod">
        <pc:chgData name="Tulio Melibeu" userId="25dc0da913c2a8f0" providerId="LiveId" clId="{949DA28A-EDED-4CD5-958D-A47CA4F81640}" dt="2021-05-16T20:40:32.894" v="412" actId="1076"/>
        <pc:sldMkLst>
          <pc:docMk/>
          <pc:sldMk cId="3073855901" sldId="780"/>
        </pc:sldMkLst>
        <pc:spChg chg="mod">
          <ac:chgData name="Tulio Melibeu" userId="25dc0da913c2a8f0" providerId="LiveId" clId="{949DA28A-EDED-4CD5-958D-A47CA4F81640}" dt="2021-05-15T20:55:50.298" v="9" actId="1076"/>
          <ac:spMkLst>
            <pc:docMk/>
            <pc:sldMk cId="3073855901" sldId="780"/>
            <ac:spMk id="5" creationId="{862E5905-8E2D-4343-9F57-017D7E5C7CB9}"/>
          </ac:spMkLst>
        </pc:spChg>
        <pc:spChg chg="mod">
          <ac:chgData name="Tulio Melibeu" userId="25dc0da913c2a8f0" providerId="LiveId" clId="{949DA28A-EDED-4CD5-958D-A47CA4F81640}" dt="2021-05-15T21:03:22.402" v="98" actId="1076"/>
          <ac:spMkLst>
            <pc:docMk/>
            <pc:sldMk cId="3073855901" sldId="780"/>
            <ac:spMk id="42" creationId="{34C675EB-5067-4C07-A75D-9223D452CBAF}"/>
          </ac:spMkLst>
        </pc:spChg>
        <pc:picChg chg="add mod">
          <ac:chgData name="Tulio Melibeu" userId="25dc0da913c2a8f0" providerId="LiveId" clId="{949DA28A-EDED-4CD5-958D-A47CA4F81640}" dt="2021-05-15T22:26:44.242" v="139" actId="1076"/>
          <ac:picMkLst>
            <pc:docMk/>
            <pc:sldMk cId="3073855901" sldId="780"/>
            <ac:picMk id="23" creationId="{C0AC0041-3B9B-4FDC-A241-7D00A73F8E7D}"/>
          </ac:picMkLst>
        </pc:picChg>
        <pc:picChg chg="add mod">
          <ac:chgData name="Tulio Melibeu" userId="25dc0da913c2a8f0" providerId="LiveId" clId="{949DA28A-EDED-4CD5-958D-A47CA4F81640}" dt="2021-05-15T22:26:44.242" v="139" actId="1076"/>
          <ac:picMkLst>
            <pc:docMk/>
            <pc:sldMk cId="3073855901" sldId="780"/>
            <ac:picMk id="24" creationId="{B3B21FE2-9D20-42AD-AAC0-48137187AEB7}"/>
          </ac:picMkLst>
        </pc:picChg>
        <pc:picChg chg="add mod">
          <ac:chgData name="Tulio Melibeu" userId="25dc0da913c2a8f0" providerId="LiveId" clId="{949DA28A-EDED-4CD5-958D-A47CA4F81640}" dt="2021-05-15T22:26:44.242" v="139" actId="1076"/>
          <ac:picMkLst>
            <pc:docMk/>
            <pc:sldMk cId="3073855901" sldId="780"/>
            <ac:picMk id="25" creationId="{6E7E5AAE-E76A-4FF5-A26C-5BEE8A1765E2}"/>
          </ac:picMkLst>
        </pc:picChg>
        <pc:picChg chg="mod">
          <ac:chgData name="Tulio Melibeu" userId="25dc0da913c2a8f0" providerId="LiveId" clId="{949DA28A-EDED-4CD5-958D-A47CA4F81640}" dt="2021-05-16T20:40:32.894" v="412" actId="1076"/>
          <ac:picMkLst>
            <pc:docMk/>
            <pc:sldMk cId="3073855901" sldId="780"/>
            <ac:picMk id="36" creationId="{BBFE3024-0597-4EB4-9ADD-35E9BE2EB699}"/>
          </ac:picMkLst>
        </pc:picChg>
      </pc:sldChg>
      <pc:sldChg chg="modSp mod">
        <pc:chgData name="Tulio Melibeu" userId="25dc0da913c2a8f0" providerId="LiveId" clId="{949DA28A-EDED-4CD5-958D-A47CA4F81640}" dt="2021-05-16T00:37:05.520" v="350" actId="1076"/>
        <pc:sldMkLst>
          <pc:docMk/>
          <pc:sldMk cId="1384344709" sldId="786"/>
        </pc:sldMkLst>
        <pc:spChg chg="mod">
          <ac:chgData name="Tulio Melibeu" userId="25dc0da913c2a8f0" providerId="LiveId" clId="{949DA28A-EDED-4CD5-958D-A47CA4F81640}" dt="2021-05-16T00:36:56.717" v="349" actId="1076"/>
          <ac:spMkLst>
            <pc:docMk/>
            <pc:sldMk cId="1384344709" sldId="786"/>
            <ac:spMk id="5" creationId="{862E5905-8E2D-4343-9F57-017D7E5C7CB9}"/>
          </ac:spMkLst>
        </pc:spChg>
        <pc:spChg chg="mod">
          <ac:chgData name="Tulio Melibeu" userId="25dc0da913c2a8f0" providerId="LiveId" clId="{949DA28A-EDED-4CD5-958D-A47CA4F81640}" dt="2021-05-16T00:37:05.520" v="350" actId="1076"/>
          <ac:spMkLst>
            <pc:docMk/>
            <pc:sldMk cId="1384344709" sldId="786"/>
            <ac:spMk id="23" creationId="{AF7BEFC0-7869-4677-841C-AB0080B0B5D1}"/>
          </ac:spMkLst>
        </pc:spChg>
      </pc:sldChg>
      <pc:sldChg chg="addSp delSp modSp new mod">
        <pc:chgData name="Tulio Melibeu" userId="25dc0da913c2a8f0" providerId="LiveId" clId="{949DA28A-EDED-4CD5-958D-A47CA4F81640}" dt="2021-05-16T00:10:39.077" v="270" actId="207"/>
        <pc:sldMkLst>
          <pc:docMk/>
          <pc:sldMk cId="1376490032" sldId="788"/>
        </pc:sldMkLst>
        <pc:spChg chg="add mod">
          <ac:chgData name="Tulio Melibeu" userId="25dc0da913c2a8f0" providerId="LiveId" clId="{949DA28A-EDED-4CD5-958D-A47CA4F81640}" dt="2021-05-16T00:10:39.077" v="270" actId="207"/>
          <ac:spMkLst>
            <pc:docMk/>
            <pc:sldMk cId="1376490032" sldId="788"/>
            <ac:spMk id="2" creationId="{9A5E9EE5-1B11-4853-8FC9-F4EAFFA823F1}"/>
          </ac:spMkLst>
        </pc:spChg>
        <pc:spChg chg="add mod">
          <ac:chgData name="Tulio Melibeu" userId="25dc0da913c2a8f0" providerId="LiveId" clId="{949DA28A-EDED-4CD5-958D-A47CA4F81640}" dt="2021-05-15T22:30:00.178" v="188" actId="1076"/>
          <ac:spMkLst>
            <pc:docMk/>
            <pc:sldMk cId="1376490032" sldId="788"/>
            <ac:spMk id="3" creationId="{51FB000D-7CB7-4BE5-8B7E-8EAAC3FD4870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4" creationId="{E590C0D3-9685-4163-8969-15BDCF40B81F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5" creationId="{E98380FE-F718-4683-BA5D-24D4A0AB0218}"/>
          </ac:spMkLst>
        </pc:spChg>
        <pc:spChg chg="add del mod">
          <ac:chgData name="Tulio Melibeu" userId="25dc0da913c2a8f0" providerId="LiveId" clId="{949DA28A-EDED-4CD5-958D-A47CA4F81640}" dt="2021-05-15T20:57:06.271" v="18" actId="478"/>
          <ac:spMkLst>
            <pc:docMk/>
            <pc:sldMk cId="1376490032" sldId="788"/>
            <ac:spMk id="6" creationId="{4C365A6F-28F3-4776-92CD-57E05BBC493E}"/>
          </ac:spMkLst>
        </pc:spChg>
        <pc:spChg chg="add del mod">
          <ac:chgData name="Tulio Melibeu" userId="25dc0da913c2a8f0" providerId="LiveId" clId="{949DA28A-EDED-4CD5-958D-A47CA4F81640}" dt="2021-05-15T20:57:05.449" v="17" actId="478"/>
          <ac:spMkLst>
            <pc:docMk/>
            <pc:sldMk cId="1376490032" sldId="788"/>
            <ac:spMk id="7" creationId="{0C0F9BAE-1D5D-4927-8F4A-AEAB472000CF}"/>
          </ac:spMkLst>
        </pc:spChg>
        <pc:spChg chg="add del mod">
          <ac:chgData name="Tulio Melibeu" userId="25dc0da913c2a8f0" providerId="LiveId" clId="{949DA28A-EDED-4CD5-958D-A47CA4F81640}" dt="2021-05-15T20:57:07.534" v="19" actId="478"/>
          <ac:spMkLst>
            <pc:docMk/>
            <pc:sldMk cId="1376490032" sldId="788"/>
            <ac:spMk id="8" creationId="{8AA48C7C-F78E-4745-8296-4867055459D1}"/>
          </ac:spMkLst>
        </pc:spChg>
        <pc:spChg chg="add del mod">
          <ac:chgData name="Tulio Melibeu" userId="25dc0da913c2a8f0" providerId="LiveId" clId="{949DA28A-EDED-4CD5-958D-A47CA4F81640}" dt="2021-05-15T20:57:08.199" v="20" actId="478"/>
          <ac:spMkLst>
            <pc:docMk/>
            <pc:sldMk cId="1376490032" sldId="788"/>
            <ac:spMk id="9" creationId="{1EF11FE7-C18D-4E17-8A68-5E9871DF6D3D}"/>
          </ac:spMkLst>
        </pc:spChg>
        <pc:spChg chg="add del mod">
          <ac:chgData name="Tulio Melibeu" userId="25dc0da913c2a8f0" providerId="LiveId" clId="{949DA28A-EDED-4CD5-958D-A47CA4F81640}" dt="2021-05-15T20:57:09.870" v="22" actId="478"/>
          <ac:spMkLst>
            <pc:docMk/>
            <pc:sldMk cId="1376490032" sldId="788"/>
            <ac:spMk id="10" creationId="{0C58495D-B345-4177-BF39-8CCEA7B852B8}"/>
          </ac:spMkLst>
        </pc:spChg>
        <pc:spChg chg="add del mod">
          <ac:chgData name="Tulio Melibeu" userId="25dc0da913c2a8f0" providerId="LiveId" clId="{949DA28A-EDED-4CD5-958D-A47CA4F81640}" dt="2021-05-15T20:57:09.294" v="21" actId="478"/>
          <ac:spMkLst>
            <pc:docMk/>
            <pc:sldMk cId="1376490032" sldId="788"/>
            <ac:spMk id="11" creationId="{F007176D-16CA-4258-9606-037D5B53B174}"/>
          </ac:spMkLst>
        </pc:spChg>
        <pc:spChg chg="add del mod">
          <ac:chgData name="Tulio Melibeu" userId="25dc0da913c2a8f0" providerId="LiveId" clId="{949DA28A-EDED-4CD5-958D-A47CA4F81640}" dt="2021-05-15T21:01:36.814" v="76" actId="478"/>
          <ac:spMkLst>
            <pc:docMk/>
            <pc:sldMk cId="1376490032" sldId="788"/>
            <ac:spMk id="16" creationId="{948E797E-CBC0-4D3F-8F83-25DD39E1BEA0}"/>
          </ac:spMkLst>
        </pc:spChg>
        <pc:spChg chg="add del mod">
          <ac:chgData name="Tulio Melibeu" userId="25dc0da913c2a8f0" providerId="LiveId" clId="{949DA28A-EDED-4CD5-958D-A47CA4F81640}" dt="2021-05-15T20:58:11.686" v="43" actId="478"/>
          <ac:spMkLst>
            <pc:docMk/>
            <pc:sldMk cId="1376490032" sldId="788"/>
            <ac:spMk id="17" creationId="{D0C9E6B5-150A-4CE4-9933-BBE2B28AD0C4}"/>
          </ac:spMkLst>
        </pc:spChg>
        <pc:spChg chg="add del mod">
          <ac:chgData name="Tulio Melibeu" userId="25dc0da913c2a8f0" providerId="LiveId" clId="{949DA28A-EDED-4CD5-958D-A47CA4F81640}" dt="2021-05-15T20:58:11.686" v="43" actId="478"/>
          <ac:spMkLst>
            <pc:docMk/>
            <pc:sldMk cId="1376490032" sldId="788"/>
            <ac:spMk id="18" creationId="{2DC0A603-63CC-4705-8790-7953E6D2B369}"/>
          </ac:spMkLst>
        </pc:spChg>
        <pc:spChg chg="add del mod">
          <ac:chgData name="Tulio Melibeu" userId="25dc0da913c2a8f0" providerId="LiveId" clId="{949DA28A-EDED-4CD5-958D-A47CA4F81640}" dt="2021-05-15T20:58:07.518" v="41" actId="478"/>
          <ac:spMkLst>
            <pc:docMk/>
            <pc:sldMk cId="1376490032" sldId="788"/>
            <ac:spMk id="20" creationId="{DC1A65EA-5C35-44D0-BEF5-3919442C1F31}"/>
          </ac:spMkLst>
        </pc:spChg>
        <pc:spChg chg="add del mod">
          <ac:chgData name="Tulio Melibeu" userId="25dc0da913c2a8f0" providerId="LiveId" clId="{949DA28A-EDED-4CD5-958D-A47CA4F81640}" dt="2021-05-15T20:58:07.518" v="41" actId="478"/>
          <ac:spMkLst>
            <pc:docMk/>
            <pc:sldMk cId="1376490032" sldId="788"/>
            <ac:spMk id="21" creationId="{06166D90-077B-48E8-9B67-4166788ABB10}"/>
          </ac:spMkLst>
        </pc:spChg>
        <pc:spChg chg="add del mod">
          <ac:chgData name="Tulio Melibeu" userId="25dc0da913c2a8f0" providerId="LiveId" clId="{949DA28A-EDED-4CD5-958D-A47CA4F81640}" dt="2021-05-15T20:58:07.518" v="41" actId="478"/>
          <ac:spMkLst>
            <pc:docMk/>
            <pc:sldMk cId="1376490032" sldId="788"/>
            <ac:spMk id="23" creationId="{D21A547D-4F22-457C-B608-D1442118E8C9}"/>
          </ac:spMkLst>
        </pc:spChg>
        <pc:spChg chg="add del mod">
          <ac:chgData name="Tulio Melibeu" userId="25dc0da913c2a8f0" providerId="LiveId" clId="{949DA28A-EDED-4CD5-958D-A47CA4F81640}" dt="2021-05-15T20:58:07.518" v="41" actId="478"/>
          <ac:spMkLst>
            <pc:docMk/>
            <pc:sldMk cId="1376490032" sldId="788"/>
            <ac:spMk id="24" creationId="{921B2443-1E76-4B25-86CA-F5895E75555D}"/>
          </ac:spMkLst>
        </pc:spChg>
        <pc:spChg chg="add del mod">
          <ac:chgData name="Tulio Melibeu" userId="25dc0da913c2a8f0" providerId="LiveId" clId="{949DA28A-EDED-4CD5-958D-A47CA4F81640}" dt="2021-05-15T20:58:04.175" v="40" actId="478"/>
          <ac:spMkLst>
            <pc:docMk/>
            <pc:sldMk cId="1376490032" sldId="788"/>
            <ac:spMk id="26" creationId="{A94648CE-04C9-43B3-82AF-51AA596DF212}"/>
          </ac:spMkLst>
        </pc:spChg>
        <pc:spChg chg="add del mod">
          <ac:chgData name="Tulio Melibeu" userId="25dc0da913c2a8f0" providerId="LiveId" clId="{949DA28A-EDED-4CD5-958D-A47CA4F81640}" dt="2021-05-15T20:58:04.175" v="40" actId="478"/>
          <ac:spMkLst>
            <pc:docMk/>
            <pc:sldMk cId="1376490032" sldId="788"/>
            <ac:spMk id="27" creationId="{0938B283-05C7-4B70-898C-B4C029055FCD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29" creationId="{D51B22FF-74F7-4148-98FC-162139DEF750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0" creationId="{D5371534-A9A2-4B08-9960-E0B4AB9BEB74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2" creationId="{B10011C9-2B21-4AF4-A5A9-E982EC4D846B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3" creationId="{0D92D744-1F7A-4B37-BF71-AD7EB237E42E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5" creationId="{B59BB055-1A6B-4DB9-8250-A60211726CE6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6" creationId="{291B81A1-9960-491E-96DC-269EFA2FEAE6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8" creationId="{AFA4B597-E049-4EBB-9286-72A952AB7785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9" creationId="{F2C94ED8-C611-4568-B24E-44B61C1FF194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1" creationId="{BE45ACA8-CD63-4FBD-B474-BE9E1E4D875A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2" creationId="{E1B992EA-6FBE-499F-8D67-86703E8E5B5F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4" creationId="{CC538584-28FF-45C5-96E5-D6ACED444F89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5" creationId="{B3DA73AF-0643-4726-9992-4A6ECC163D8B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7" creationId="{DD51D7F9-2D33-45DC-8D18-FC8630775CCF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8" creationId="{847EB4AE-01BD-4A00-B06A-D41830457C86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50" creationId="{86D8A35C-BB60-4727-858A-5EC15DB4E985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51" creationId="{66FB56B0-AB1A-4A77-8654-45FF1AEBD6E5}"/>
          </ac:spMkLst>
        </pc:spChg>
        <pc:spChg chg="add del mod">
          <ac:chgData name="Tulio Melibeu" userId="25dc0da913c2a8f0" providerId="LiveId" clId="{949DA28A-EDED-4CD5-958D-A47CA4F81640}" dt="2021-05-15T22:27:14.684" v="143" actId="478"/>
          <ac:spMkLst>
            <pc:docMk/>
            <pc:sldMk cId="1376490032" sldId="788"/>
            <ac:spMk id="53" creationId="{9F28E884-7235-4966-BBCC-EC47B6F688F6}"/>
          </ac:spMkLst>
        </pc:spChg>
        <pc:spChg chg="add mod">
          <ac:chgData name="Tulio Melibeu" userId="25dc0da913c2a8f0" providerId="LiveId" clId="{949DA28A-EDED-4CD5-958D-A47CA4F81640}" dt="2021-05-15T22:57:48.751" v="262" actId="14100"/>
          <ac:spMkLst>
            <pc:docMk/>
            <pc:sldMk cId="1376490032" sldId="788"/>
            <ac:spMk id="54" creationId="{B2A943C8-3601-46DC-9874-48648457BD41}"/>
          </ac:spMkLst>
        </pc:spChg>
        <pc:spChg chg="add del mod">
          <ac:chgData name="Tulio Melibeu" userId="25dc0da913c2a8f0" providerId="LiveId" clId="{949DA28A-EDED-4CD5-958D-A47CA4F81640}" dt="2021-05-15T21:01:52.687" v="84" actId="478"/>
          <ac:spMkLst>
            <pc:docMk/>
            <pc:sldMk cId="1376490032" sldId="788"/>
            <ac:spMk id="55" creationId="{F591B4D3-126C-46A8-8E8A-30ED4FADD852}"/>
          </ac:spMkLst>
        </pc:spChg>
        <pc:spChg chg="add del mod">
          <ac:chgData name="Tulio Melibeu" userId="25dc0da913c2a8f0" providerId="LiveId" clId="{949DA28A-EDED-4CD5-958D-A47CA4F81640}" dt="2021-05-15T21:01:51.605" v="83" actId="478"/>
          <ac:spMkLst>
            <pc:docMk/>
            <pc:sldMk cId="1376490032" sldId="788"/>
            <ac:spMk id="56" creationId="{C2BD2A37-1765-47AD-9475-AB80D92CB849}"/>
          </ac:spMkLst>
        </pc:spChg>
        <pc:spChg chg="add del mod">
          <ac:chgData name="Tulio Melibeu" userId="25dc0da913c2a8f0" providerId="LiveId" clId="{949DA28A-EDED-4CD5-958D-A47CA4F81640}" dt="2021-05-15T22:27:17.754" v="145" actId="478"/>
          <ac:spMkLst>
            <pc:docMk/>
            <pc:sldMk cId="1376490032" sldId="788"/>
            <ac:spMk id="57" creationId="{C39B341A-E010-4D85-B6C2-D43C688F5606}"/>
          </ac:spMkLst>
        </pc:spChg>
        <pc:spChg chg="add del mod">
          <ac:chgData name="Tulio Melibeu" userId="25dc0da913c2a8f0" providerId="LiveId" clId="{949DA28A-EDED-4CD5-958D-A47CA4F81640}" dt="2021-05-15T22:28:16.496" v="160" actId="478"/>
          <ac:spMkLst>
            <pc:docMk/>
            <pc:sldMk cId="1376490032" sldId="788"/>
            <ac:spMk id="58" creationId="{9519B3C2-87AD-4C50-B0A7-D67BFFC4A862}"/>
          </ac:spMkLst>
        </pc:spChg>
        <pc:spChg chg="add del mod">
          <ac:chgData name="Tulio Melibeu" userId="25dc0da913c2a8f0" providerId="LiveId" clId="{949DA28A-EDED-4CD5-958D-A47CA4F81640}" dt="2021-05-15T22:27:15.364" v="144" actId="478"/>
          <ac:spMkLst>
            <pc:docMk/>
            <pc:sldMk cId="1376490032" sldId="788"/>
            <ac:spMk id="59" creationId="{EB3EA559-5537-4D08-B79C-875054ED1B62}"/>
          </ac:spMkLst>
        </pc:spChg>
        <pc:spChg chg="add del mod">
          <ac:chgData name="Tulio Melibeu" userId="25dc0da913c2a8f0" providerId="LiveId" clId="{949DA28A-EDED-4CD5-958D-A47CA4F81640}" dt="2021-05-15T22:28:03.454" v="154" actId="478"/>
          <ac:spMkLst>
            <pc:docMk/>
            <pc:sldMk cId="1376490032" sldId="788"/>
            <ac:spMk id="60" creationId="{21C96F37-1869-48FF-83A7-EFCF7B338FA0}"/>
          </ac:spMkLst>
        </pc:spChg>
        <pc:spChg chg="add del mod">
          <ac:chgData name="Tulio Melibeu" userId="25dc0da913c2a8f0" providerId="LiveId" clId="{949DA28A-EDED-4CD5-958D-A47CA4F81640}" dt="2021-05-15T21:04:20.013" v="113" actId="478"/>
          <ac:spMkLst>
            <pc:docMk/>
            <pc:sldMk cId="1376490032" sldId="788"/>
            <ac:spMk id="61" creationId="{1F15AECD-A40D-4749-99EE-CD7CBAB98748}"/>
          </ac:spMkLst>
        </pc:spChg>
        <pc:spChg chg="add del mod">
          <ac:chgData name="Tulio Melibeu" userId="25dc0da913c2a8f0" providerId="LiveId" clId="{949DA28A-EDED-4CD5-958D-A47CA4F81640}" dt="2021-05-15T21:04:29.349" v="116" actId="478"/>
          <ac:spMkLst>
            <pc:docMk/>
            <pc:sldMk cId="1376490032" sldId="788"/>
            <ac:spMk id="62" creationId="{C557DF96-E9C8-4760-BE6B-96848FBD1B3E}"/>
          </ac:spMkLst>
        </pc:spChg>
        <pc:spChg chg="add del mod">
          <ac:chgData name="Tulio Melibeu" userId="25dc0da913c2a8f0" providerId="LiveId" clId="{949DA28A-EDED-4CD5-958D-A47CA4F81640}" dt="2021-05-15T22:30:07.112" v="190" actId="478"/>
          <ac:spMkLst>
            <pc:docMk/>
            <pc:sldMk cId="1376490032" sldId="788"/>
            <ac:spMk id="63" creationId="{C0C3F9D6-C1EF-4334-BEDD-48BE96F40607}"/>
          </ac:spMkLst>
        </pc:spChg>
        <pc:spChg chg="add del mod">
          <ac:chgData name="Tulio Melibeu" userId="25dc0da913c2a8f0" providerId="LiveId" clId="{949DA28A-EDED-4CD5-958D-A47CA4F81640}" dt="2021-05-15T21:05:28.318" v="129" actId="478"/>
          <ac:spMkLst>
            <pc:docMk/>
            <pc:sldMk cId="1376490032" sldId="788"/>
            <ac:spMk id="64" creationId="{A9D2D8E3-15C4-4ABD-B484-2C9829D5CF34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66" creationId="{955E9E5E-EB75-40E8-A8FF-8DDCB043F55B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67" creationId="{FE2ABD1C-696A-4553-86B2-BD37750DC55A}"/>
          </ac:spMkLst>
        </pc:spChg>
        <pc:spChg chg="add mod">
          <ac:chgData name="Tulio Melibeu" userId="25dc0da913c2a8f0" providerId="LiveId" clId="{949DA28A-EDED-4CD5-958D-A47CA4F81640}" dt="2021-05-15T22:56:31.077" v="244" actId="14100"/>
          <ac:spMkLst>
            <pc:docMk/>
            <pc:sldMk cId="1376490032" sldId="788"/>
            <ac:spMk id="69" creationId="{8F20D691-9354-4C26-90D8-2273E8A30509}"/>
          </ac:spMkLst>
        </pc:spChg>
        <pc:spChg chg="add del mod">
          <ac:chgData name="Tulio Melibeu" userId="25dc0da913c2a8f0" providerId="LiveId" clId="{949DA28A-EDED-4CD5-958D-A47CA4F81640}" dt="2021-05-15T22:28:52.560" v="171" actId="478"/>
          <ac:spMkLst>
            <pc:docMk/>
            <pc:sldMk cId="1376490032" sldId="788"/>
            <ac:spMk id="70" creationId="{7A6F96D8-541E-41FC-BC98-06C43EED02BF}"/>
          </ac:spMkLst>
        </pc:spChg>
        <pc:spChg chg="add del mod">
          <ac:chgData name="Tulio Melibeu" userId="25dc0da913c2a8f0" providerId="LiveId" clId="{949DA28A-EDED-4CD5-958D-A47CA4F81640}" dt="2021-05-15T22:28:38.460" v="168" actId="478"/>
          <ac:spMkLst>
            <pc:docMk/>
            <pc:sldMk cId="1376490032" sldId="788"/>
            <ac:spMk id="71" creationId="{02CAFD3B-FEC3-417D-B47B-6740146A11D2}"/>
          </ac:spMkLst>
        </pc:spChg>
        <pc:spChg chg="add del mod">
          <ac:chgData name="Tulio Melibeu" userId="25dc0da913c2a8f0" providerId="LiveId" clId="{949DA28A-EDED-4CD5-958D-A47CA4F81640}" dt="2021-05-15T22:54:05.885" v="237" actId="478"/>
          <ac:spMkLst>
            <pc:docMk/>
            <pc:sldMk cId="1376490032" sldId="788"/>
            <ac:spMk id="72" creationId="{A1AE613E-0D3F-48F4-8ECF-4E8FFB8E69A7}"/>
          </ac:spMkLst>
        </pc:spChg>
        <pc:spChg chg="add del mod">
          <ac:chgData name="Tulio Melibeu" userId="25dc0da913c2a8f0" providerId="LiveId" clId="{949DA28A-EDED-4CD5-958D-A47CA4F81640}" dt="2021-05-15T22:29:03.382" v="176" actId="478"/>
          <ac:spMkLst>
            <pc:docMk/>
            <pc:sldMk cId="1376490032" sldId="788"/>
            <ac:spMk id="73" creationId="{FA8BEA04-3B3E-4266-87FA-F2A84F32BBC6}"/>
          </ac:spMkLst>
        </pc:spChg>
        <pc:spChg chg="add del mod">
          <ac:chgData name="Tulio Melibeu" userId="25dc0da913c2a8f0" providerId="LiveId" clId="{949DA28A-EDED-4CD5-958D-A47CA4F81640}" dt="2021-05-15T22:57:04.224" v="251" actId="478"/>
          <ac:spMkLst>
            <pc:docMk/>
            <pc:sldMk cId="1376490032" sldId="788"/>
            <ac:spMk id="74" creationId="{6E9311C3-F705-486F-B2E3-515044E411D7}"/>
          </ac:spMkLst>
        </pc:spChg>
        <pc:spChg chg="add mod">
          <ac:chgData name="Tulio Melibeu" userId="25dc0da913c2a8f0" providerId="LiveId" clId="{949DA28A-EDED-4CD5-958D-A47CA4F81640}" dt="2021-05-15T22:56:34.384" v="245" actId="14100"/>
          <ac:spMkLst>
            <pc:docMk/>
            <pc:sldMk cId="1376490032" sldId="788"/>
            <ac:spMk id="75" creationId="{2E1741C3-4E09-44F5-9BF3-3BDA7B205597}"/>
          </ac:spMkLst>
        </pc:spChg>
        <pc:spChg chg="add mod">
          <ac:chgData name="Tulio Melibeu" userId="25dc0da913c2a8f0" providerId="LiveId" clId="{949DA28A-EDED-4CD5-958D-A47CA4F81640}" dt="2021-05-15T22:56:57.263" v="250" actId="14100"/>
          <ac:spMkLst>
            <pc:docMk/>
            <pc:sldMk cId="1376490032" sldId="788"/>
            <ac:spMk id="76" creationId="{20DD6738-8CC2-499A-821D-289370950B47}"/>
          </ac:spMkLst>
        </pc:spChg>
        <pc:spChg chg="add mod">
          <ac:chgData name="Tulio Melibeu" userId="25dc0da913c2a8f0" providerId="LiveId" clId="{949DA28A-EDED-4CD5-958D-A47CA4F81640}" dt="2021-05-15T22:57:26.785" v="257" actId="14100"/>
          <ac:spMkLst>
            <pc:docMk/>
            <pc:sldMk cId="1376490032" sldId="788"/>
            <ac:spMk id="77" creationId="{C06C461E-5AEA-42EC-B65B-B0E64D7BB39A}"/>
          </ac:spMkLst>
        </pc:spChg>
        <pc:spChg chg="add mod">
          <ac:chgData name="Tulio Melibeu" userId="25dc0da913c2a8f0" providerId="LiveId" clId="{949DA28A-EDED-4CD5-958D-A47CA4F81640}" dt="2021-05-15T23:57:17.745" v="266" actId="14100"/>
          <ac:spMkLst>
            <pc:docMk/>
            <pc:sldMk cId="1376490032" sldId="788"/>
            <ac:spMk id="78" creationId="{D9BB2E6D-F18C-4EC1-93D8-48BE87E73546}"/>
          </ac:spMkLst>
        </pc:spChg>
        <pc:picChg chg="add del mod">
          <ac:chgData name="Tulio Melibeu" userId="25dc0da913c2a8f0" providerId="LiveId" clId="{949DA28A-EDED-4CD5-958D-A47CA4F81640}" dt="2021-05-15T22:26:37.094" v="137" actId="21"/>
          <ac:picMkLst>
            <pc:docMk/>
            <pc:sldMk cId="1376490032" sldId="788"/>
            <ac:picMk id="12" creationId="{CBE5977A-3799-4ED6-97DD-00F3F28A77CA}"/>
          </ac:picMkLst>
        </pc:picChg>
        <pc:picChg chg="add del mod">
          <ac:chgData name="Tulio Melibeu" userId="25dc0da913c2a8f0" providerId="LiveId" clId="{949DA28A-EDED-4CD5-958D-A47CA4F81640}" dt="2021-05-15T22:26:37.094" v="137" actId="21"/>
          <ac:picMkLst>
            <pc:docMk/>
            <pc:sldMk cId="1376490032" sldId="788"/>
            <ac:picMk id="13" creationId="{73C7E0E5-1D58-4FA5-8403-330A35FD1AF3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14" creationId="{D0867500-F031-404D-B0B8-FA692C8196D8}"/>
          </ac:picMkLst>
        </pc:picChg>
        <pc:picChg chg="add del mod">
          <ac:chgData name="Tulio Melibeu" userId="25dc0da913c2a8f0" providerId="LiveId" clId="{949DA28A-EDED-4CD5-958D-A47CA4F81640}" dt="2021-05-15T22:26:37.094" v="137" actId="21"/>
          <ac:picMkLst>
            <pc:docMk/>
            <pc:sldMk cId="1376490032" sldId="788"/>
            <ac:picMk id="15" creationId="{9AF14C4D-C2DA-447E-AE52-1D9BD7B0625D}"/>
          </ac:picMkLst>
        </pc:picChg>
        <pc:picChg chg="add del mod">
          <ac:chgData name="Tulio Melibeu" userId="25dc0da913c2a8f0" providerId="LiveId" clId="{949DA28A-EDED-4CD5-958D-A47CA4F81640}" dt="2021-05-15T20:58:09.846" v="42" actId="478"/>
          <ac:picMkLst>
            <pc:docMk/>
            <pc:sldMk cId="1376490032" sldId="788"/>
            <ac:picMk id="19" creationId="{214E1E8D-23A7-47BB-B3BF-62E4B39C0F01}"/>
          </ac:picMkLst>
        </pc:picChg>
        <pc:picChg chg="add del mod">
          <ac:chgData name="Tulio Melibeu" userId="25dc0da913c2a8f0" providerId="LiveId" clId="{949DA28A-EDED-4CD5-958D-A47CA4F81640}" dt="2021-05-15T20:58:07.518" v="41" actId="478"/>
          <ac:picMkLst>
            <pc:docMk/>
            <pc:sldMk cId="1376490032" sldId="788"/>
            <ac:picMk id="22" creationId="{0B7D04E6-DA71-42F2-BAC3-F08ACBD60A26}"/>
          </ac:picMkLst>
        </pc:picChg>
        <pc:picChg chg="add del mod">
          <ac:chgData name="Tulio Melibeu" userId="25dc0da913c2a8f0" providerId="LiveId" clId="{949DA28A-EDED-4CD5-958D-A47CA4F81640}" dt="2021-05-15T20:58:07.518" v="41" actId="478"/>
          <ac:picMkLst>
            <pc:docMk/>
            <pc:sldMk cId="1376490032" sldId="788"/>
            <ac:picMk id="25" creationId="{A55AD425-6C7D-40E3-8C4B-E7AE7C5BB718}"/>
          </ac:picMkLst>
        </pc:picChg>
        <pc:picChg chg="add del mod">
          <ac:chgData name="Tulio Melibeu" userId="25dc0da913c2a8f0" providerId="LiveId" clId="{949DA28A-EDED-4CD5-958D-A47CA4F81640}" dt="2021-05-15T20:58:04.175" v="40" actId="478"/>
          <ac:picMkLst>
            <pc:docMk/>
            <pc:sldMk cId="1376490032" sldId="788"/>
            <ac:picMk id="28" creationId="{21A4A6F7-E9C2-41E3-95DE-CA81FA3DCC68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31" creationId="{5B53CF6C-0208-458F-839A-B1F9D94347D0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34" creationId="{604F2B1A-62D5-475F-B17A-EA9AF7F4632A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37" creationId="{F9D2D6AA-1A7B-4236-93E8-091E256023D7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40" creationId="{4BA05CAA-8F80-4164-A8C5-90C22AAE14E6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43" creationId="{2F90A67F-36B0-44BE-B42A-7EC2B957B3C5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46" creationId="{2E3553EA-94F4-48F8-A74C-4493C9591EE5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49" creationId="{04A8B156-A845-499B-BB18-FD1B42490ED2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52" creationId="{F341747B-9339-45CE-A515-C01AB9A05FD3}"/>
          </ac:picMkLst>
        </pc:picChg>
        <pc:picChg chg="add mod">
          <ac:chgData name="Tulio Melibeu" userId="25dc0da913c2a8f0" providerId="LiveId" clId="{949DA28A-EDED-4CD5-958D-A47CA4F81640}" dt="2021-05-15T22:33:38.753" v="219" actId="14100"/>
          <ac:picMkLst>
            <pc:docMk/>
            <pc:sldMk cId="1376490032" sldId="788"/>
            <ac:picMk id="65" creationId="{A699F039-09DD-4D56-9912-8098367A3A37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68" creationId="{866ED73E-C466-4274-822E-D188DAE3C7F9}"/>
          </ac:picMkLst>
        </pc:picChg>
        <pc:picChg chg="add mod">
          <ac:chgData name="Tulio Melibeu" userId="25dc0da913c2a8f0" providerId="LiveId" clId="{949DA28A-EDED-4CD5-958D-A47CA4F81640}" dt="2021-05-16T00:00:33.794" v="267"/>
          <ac:picMkLst>
            <pc:docMk/>
            <pc:sldMk cId="1376490032" sldId="788"/>
            <ac:picMk id="79" creationId="{A718699C-7C31-465E-9F11-68334CFDE961}"/>
          </ac:picMkLst>
        </pc:picChg>
      </pc:sldChg>
      <pc:sldChg chg="delSp modSp add mod">
        <pc:chgData name="Tulio Melibeu" userId="25dc0da913c2a8f0" providerId="LiveId" clId="{949DA28A-EDED-4CD5-958D-A47CA4F81640}" dt="2021-05-15T21:04:52.304" v="123" actId="21"/>
        <pc:sldMkLst>
          <pc:docMk/>
          <pc:sldMk cId="1845515939" sldId="789"/>
        </pc:sldMkLst>
        <pc:spChg chg="mod">
          <ac:chgData name="Tulio Melibeu" userId="25dc0da913c2a8f0" providerId="LiveId" clId="{949DA28A-EDED-4CD5-958D-A47CA4F81640}" dt="2021-05-15T21:04:42.278" v="119" actId="14100"/>
          <ac:spMkLst>
            <pc:docMk/>
            <pc:sldMk cId="1845515939" sldId="789"/>
            <ac:spMk id="5" creationId="{862E5905-8E2D-4343-9F57-017D7E5C7CB9}"/>
          </ac:spMkLst>
        </pc:spChg>
        <pc:spChg chg="del mod">
          <ac:chgData name="Tulio Melibeu" userId="25dc0da913c2a8f0" providerId="LiveId" clId="{949DA28A-EDED-4CD5-958D-A47CA4F81640}" dt="2021-05-15T21:04:52.304" v="123" actId="21"/>
          <ac:spMkLst>
            <pc:docMk/>
            <pc:sldMk cId="1845515939" sldId="789"/>
            <ac:spMk id="23" creationId="{AF7BEFC0-7869-4677-841C-AB0080B0B5D1}"/>
          </ac:spMkLst>
        </pc:spChg>
      </pc:sldChg>
      <pc:sldChg chg="addSp delSp modSp add mod">
        <pc:chgData name="Tulio Melibeu" userId="25dc0da913c2a8f0" providerId="LiveId" clId="{949DA28A-EDED-4CD5-958D-A47CA4F81640}" dt="2021-05-16T12:52:26.385" v="387" actId="1076"/>
        <pc:sldMkLst>
          <pc:docMk/>
          <pc:sldMk cId="2936926251" sldId="790"/>
        </pc:sldMkLst>
        <pc:spChg chg="mod">
          <ac:chgData name="Tulio Melibeu" userId="25dc0da913c2a8f0" providerId="LiveId" clId="{949DA28A-EDED-4CD5-958D-A47CA4F81640}" dt="2021-05-16T00:13:23.745" v="277" actId="208"/>
          <ac:spMkLst>
            <pc:docMk/>
            <pc:sldMk cId="2936926251" sldId="790"/>
            <ac:spMk id="2" creationId="{9A5E9EE5-1B11-4853-8FC9-F4EAFFA823F1}"/>
          </ac:spMkLst>
        </pc:spChg>
        <pc:spChg chg="mod">
          <ac:chgData name="Tulio Melibeu" userId="25dc0da913c2a8f0" providerId="LiveId" clId="{949DA28A-EDED-4CD5-958D-A47CA4F81640}" dt="2021-05-16T00:14:20.675" v="288" actId="207"/>
          <ac:spMkLst>
            <pc:docMk/>
            <pc:sldMk cId="2936926251" sldId="790"/>
            <ac:spMk id="5" creationId="{E98380FE-F718-4683-BA5D-24D4A0AB0218}"/>
          </ac:spMkLst>
        </pc:spChg>
        <pc:spChg chg="mod">
          <ac:chgData name="Tulio Melibeu" userId="25dc0da913c2a8f0" providerId="LiveId" clId="{949DA28A-EDED-4CD5-958D-A47CA4F81640}" dt="2021-05-16T00:14:28.885" v="289" actId="207"/>
          <ac:spMkLst>
            <pc:docMk/>
            <pc:sldMk cId="2936926251" sldId="790"/>
            <ac:spMk id="30" creationId="{D5371534-A9A2-4B08-9960-E0B4AB9BEB74}"/>
          </ac:spMkLst>
        </pc:spChg>
        <pc:spChg chg="mod">
          <ac:chgData name="Tulio Melibeu" userId="25dc0da913c2a8f0" providerId="LiveId" clId="{949DA28A-EDED-4CD5-958D-A47CA4F81640}" dt="2021-05-16T00:14:31.875" v="290" actId="207"/>
          <ac:spMkLst>
            <pc:docMk/>
            <pc:sldMk cId="2936926251" sldId="790"/>
            <ac:spMk id="33" creationId="{0D92D744-1F7A-4B37-BF71-AD7EB237E42E}"/>
          </ac:spMkLst>
        </pc:spChg>
        <pc:spChg chg="mod">
          <ac:chgData name="Tulio Melibeu" userId="25dc0da913c2a8f0" providerId="LiveId" clId="{949DA28A-EDED-4CD5-958D-A47CA4F81640}" dt="2021-05-16T00:14:35.968" v="291" actId="207"/>
          <ac:spMkLst>
            <pc:docMk/>
            <pc:sldMk cId="2936926251" sldId="790"/>
            <ac:spMk id="36" creationId="{291B81A1-9960-491E-96DC-269EFA2FEAE6}"/>
          </ac:spMkLst>
        </pc:spChg>
        <pc:spChg chg="mod">
          <ac:chgData name="Tulio Melibeu" userId="25dc0da913c2a8f0" providerId="LiveId" clId="{949DA28A-EDED-4CD5-958D-A47CA4F81640}" dt="2021-05-16T00:14:39.800" v="292" actId="207"/>
          <ac:spMkLst>
            <pc:docMk/>
            <pc:sldMk cId="2936926251" sldId="790"/>
            <ac:spMk id="39" creationId="{F2C94ED8-C611-4568-B24E-44B61C1FF194}"/>
          </ac:spMkLst>
        </pc:spChg>
        <pc:spChg chg="mod">
          <ac:chgData name="Tulio Melibeu" userId="25dc0da913c2a8f0" providerId="LiveId" clId="{949DA28A-EDED-4CD5-958D-A47CA4F81640}" dt="2021-05-16T00:14:56.856" v="297" actId="207"/>
          <ac:spMkLst>
            <pc:docMk/>
            <pc:sldMk cId="2936926251" sldId="790"/>
            <ac:spMk id="42" creationId="{E1B992EA-6FBE-499F-8D67-86703E8E5B5F}"/>
          </ac:spMkLst>
        </pc:spChg>
        <pc:spChg chg="mod">
          <ac:chgData name="Tulio Melibeu" userId="25dc0da913c2a8f0" providerId="LiveId" clId="{949DA28A-EDED-4CD5-958D-A47CA4F81640}" dt="2021-05-16T00:14:53.549" v="296" actId="207"/>
          <ac:spMkLst>
            <pc:docMk/>
            <pc:sldMk cId="2936926251" sldId="790"/>
            <ac:spMk id="45" creationId="{B3DA73AF-0643-4726-9992-4A6ECC163D8B}"/>
          </ac:spMkLst>
        </pc:spChg>
        <pc:spChg chg="mod">
          <ac:chgData name="Tulio Melibeu" userId="25dc0da913c2a8f0" providerId="LiveId" clId="{949DA28A-EDED-4CD5-958D-A47CA4F81640}" dt="2021-05-16T00:14:50.422" v="295" actId="207"/>
          <ac:spMkLst>
            <pc:docMk/>
            <pc:sldMk cId="2936926251" sldId="790"/>
            <ac:spMk id="48" creationId="{847EB4AE-01BD-4A00-B06A-D41830457C86}"/>
          </ac:spMkLst>
        </pc:spChg>
        <pc:spChg chg="mod">
          <ac:chgData name="Tulio Melibeu" userId="25dc0da913c2a8f0" providerId="LiveId" clId="{949DA28A-EDED-4CD5-958D-A47CA4F81640}" dt="2021-05-16T00:14:47.280" v="294" actId="207"/>
          <ac:spMkLst>
            <pc:docMk/>
            <pc:sldMk cId="2936926251" sldId="790"/>
            <ac:spMk id="51" creationId="{66FB56B0-AB1A-4A77-8654-45FF1AEBD6E5}"/>
          </ac:spMkLst>
        </pc:spChg>
        <pc:spChg chg="mod">
          <ac:chgData name="Tulio Melibeu" userId="25dc0da913c2a8f0" providerId="LiveId" clId="{949DA28A-EDED-4CD5-958D-A47CA4F81640}" dt="2021-05-16T00:22:23.645" v="298" actId="208"/>
          <ac:spMkLst>
            <pc:docMk/>
            <pc:sldMk cId="2936926251" sldId="790"/>
            <ac:spMk id="54" creationId="{B2A943C8-3601-46DC-9874-48648457BD41}"/>
          </ac:spMkLst>
        </pc:spChg>
        <pc:spChg chg="mod">
          <ac:chgData name="Tulio Melibeu" userId="25dc0da913c2a8f0" providerId="LiveId" clId="{949DA28A-EDED-4CD5-958D-A47CA4F81640}" dt="2021-05-16T00:14:43.760" v="293" actId="207"/>
          <ac:spMkLst>
            <pc:docMk/>
            <pc:sldMk cId="2936926251" sldId="790"/>
            <ac:spMk id="67" creationId="{FE2ABD1C-696A-4553-86B2-BD37750DC55A}"/>
          </ac:spMkLst>
        </pc:spChg>
        <pc:spChg chg="mod">
          <ac:chgData name="Tulio Melibeu" userId="25dc0da913c2a8f0" providerId="LiveId" clId="{949DA28A-EDED-4CD5-958D-A47CA4F81640}" dt="2021-05-16T00:22:48.473" v="300" actId="208"/>
          <ac:spMkLst>
            <pc:docMk/>
            <pc:sldMk cId="2936926251" sldId="790"/>
            <ac:spMk id="69" creationId="{8F20D691-9354-4C26-90D8-2273E8A30509}"/>
          </ac:spMkLst>
        </pc:spChg>
        <pc:spChg chg="mod">
          <ac:chgData name="Tulio Melibeu" userId="25dc0da913c2a8f0" providerId="LiveId" clId="{949DA28A-EDED-4CD5-958D-A47CA4F81640}" dt="2021-05-16T00:23:02.806" v="303" actId="208"/>
          <ac:spMkLst>
            <pc:docMk/>
            <pc:sldMk cId="2936926251" sldId="790"/>
            <ac:spMk id="75" creationId="{2E1741C3-4E09-44F5-9BF3-3BDA7B205597}"/>
          </ac:spMkLst>
        </pc:spChg>
        <pc:spChg chg="mod">
          <ac:chgData name="Tulio Melibeu" userId="25dc0da913c2a8f0" providerId="LiveId" clId="{949DA28A-EDED-4CD5-958D-A47CA4F81640}" dt="2021-05-16T00:22:43.749" v="299" actId="208"/>
          <ac:spMkLst>
            <pc:docMk/>
            <pc:sldMk cId="2936926251" sldId="790"/>
            <ac:spMk id="76" creationId="{20DD6738-8CC2-499A-821D-289370950B47}"/>
          </ac:spMkLst>
        </pc:spChg>
        <pc:spChg chg="mod">
          <ac:chgData name="Tulio Melibeu" userId="25dc0da913c2a8f0" providerId="LiveId" clId="{949DA28A-EDED-4CD5-958D-A47CA4F81640}" dt="2021-05-16T00:22:59.024" v="302" actId="208"/>
          <ac:spMkLst>
            <pc:docMk/>
            <pc:sldMk cId="2936926251" sldId="790"/>
            <ac:spMk id="77" creationId="{C06C461E-5AEA-42EC-B65B-B0E64D7BB39A}"/>
          </ac:spMkLst>
        </pc:spChg>
        <pc:spChg chg="mod">
          <ac:chgData name="Tulio Melibeu" userId="25dc0da913c2a8f0" providerId="LiveId" clId="{949DA28A-EDED-4CD5-958D-A47CA4F81640}" dt="2021-05-16T00:22:53.920" v="301" actId="208"/>
          <ac:spMkLst>
            <pc:docMk/>
            <pc:sldMk cId="2936926251" sldId="790"/>
            <ac:spMk id="78" creationId="{D9BB2E6D-F18C-4EC1-93D8-48BE87E73546}"/>
          </ac:spMkLst>
        </pc:spChg>
        <pc:picChg chg="del">
          <ac:chgData name="Tulio Melibeu" userId="25dc0da913c2a8f0" providerId="LiveId" clId="{949DA28A-EDED-4CD5-958D-A47CA4F81640}" dt="2021-05-16T12:49:23.005" v="357" actId="478"/>
          <ac:picMkLst>
            <pc:docMk/>
            <pc:sldMk cId="2936926251" sldId="790"/>
            <ac:picMk id="31" creationId="{5B53CF6C-0208-458F-839A-B1F9D94347D0}"/>
          </ac:picMkLst>
        </pc:picChg>
        <pc:picChg chg="del">
          <ac:chgData name="Tulio Melibeu" userId="25dc0da913c2a8f0" providerId="LiveId" clId="{949DA28A-EDED-4CD5-958D-A47CA4F81640}" dt="2021-05-16T12:49:24.006" v="358" actId="478"/>
          <ac:picMkLst>
            <pc:docMk/>
            <pc:sldMk cId="2936926251" sldId="790"/>
            <ac:picMk id="34" creationId="{604F2B1A-62D5-475F-B17A-EA9AF7F4632A}"/>
          </ac:picMkLst>
        </pc:picChg>
        <pc:picChg chg="del">
          <ac:chgData name="Tulio Melibeu" userId="25dc0da913c2a8f0" providerId="LiveId" clId="{949DA28A-EDED-4CD5-958D-A47CA4F81640}" dt="2021-05-16T12:49:25.261" v="359" actId="478"/>
          <ac:picMkLst>
            <pc:docMk/>
            <pc:sldMk cId="2936926251" sldId="790"/>
            <ac:picMk id="37" creationId="{F9D2D6AA-1A7B-4236-93E8-091E256023D7}"/>
          </ac:picMkLst>
        </pc:picChg>
        <pc:picChg chg="del">
          <ac:chgData name="Tulio Melibeu" userId="25dc0da913c2a8f0" providerId="LiveId" clId="{949DA28A-EDED-4CD5-958D-A47CA4F81640}" dt="2021-05-16T12:49:26.209" v="360" actId="478"/>
          <ac:picMkLst>
            <pc:docMk/>
            <pc:sldMk cId="2936926251" sldId="790"/>
            <ac:picMk id="40" creationId="{4BA05CAA-8F80-4164-A8C5-90C22AAE14E6}"/>
          </ac:picMkLst>
        </pc:picChg>
        <pc:picChg chg="del">
          <ac:chgData name="Tulio Melibeu" userId="25dc0da913c2a8f0" providerId="LiveId" clId="{949DA28A-EDED-4CD5-958D-A47CA4F81640}" dt="2021-05-16T12:49:30.418" v="365" actId="478"/>
          <ac:picMkLst>
            <pc:docMk/>
            <pc:sldMk cId="2936926251" sldId="790"/>
            <ac:picMk id="43" creationId="{2F90A67F-36B0-44BE-B42A-7EC2B957B3C5}"/>
          </ac:picMkLst>
        </pc:picChg>
        <pc:picChg chg="del">
          <ac:chgData name="Tulio Melibeu" userId="25dc0da913c2a8f0" providerId="LiveId" clId="{949DA28A-EDED-4CD5-958D-A47CA4F81640}" dt="2021-05-16T12:49:29.680" v="364" actId="478"/>
          <ac:picMkLst>
            <pc:docMk/>
            <pc:sldMk cId="2936926251" sldId="790"/>
            <ac:picMk id="46" creationId="{2E3553EA-94F4-48F8-A74C-4493C9591EE5}"/>
          </ac:picMkLst>
        </pc:picChg>
        <pc:picChg chg="del">
          <ac:chgData name="Tulio Melibeu" userId="25dc0da913c2a8f0" providerId="LiveId" clId="{949DA28A-EDED-4CD5-958D-A47CA4F81640}" dt="2021-05-16T12:49:28.844" v="363" actId="478"/>
          <ac:picMkLst>
            <pc:docMk/>
            <pc:sldMk cId="2936926251" sldId="790"/>
            <ac:picMk id="49" creationId="{04A8B156-A845-499B-BB18-FD1B42490ED2}"/>
          </ac:picMkLst>
        </pc:picChg>
        <pc:picChg chg="del">
          <ac:chgData name="Tulio Melibeu" userId="25dc0da913c2a8f0" providerId="LiveId" clId="{949DA28A-EDED-4CD5-958D-A47CA4F81640}" dt="2021-05-16T12:49:27.850" v="362" actId="478"/>
          <ac:picMkLst>
            <pc:docMk/>
            <pc:sldMk cId="2936926251" sldId="790"/>
            <ac:picMk id="52" creationId="{F341747B-9339-45CE-A515-C01AB9A05FD3}"/>
          </ac:picMkLst>
        </pc:picChg>
        <pc:picChg chg="add mod">
          <ac:chgData name="Tulio Melibeu" userId="25dc0da913c2a8f0" providerId="LiveId" clId="{949DA28A-EDED-4CD5-958D-A47CA4F81640}" dt="2021-05-16T12:49:41.444" v="367" actId="1076"/>
          <ac:picMkLst>
            <pc:docMk/>
            <pc:sldMk cId="2936926251" sldId="790"/>
            <ac:picMk id="53" creationId="{CFE1B588-AFF7-4F04-A6D6-1621F863460E}"/>
          </ac:picMkLst>
        </pc:picChg>
        <pc:picChg chg="add mod">
          <ac:chgData name="Tulio Melibeu" userId="25dc0da913c2a8f0" providerId="LiveId" clId="{949DA28A-EDED-4CD5-958D-A47CA4F81640}" dt="2021-05-16T12:49:58.442" v="369" actId="1076"/>
          <ac:picMkLst>
            <pc:docMk/>
            <pc:sldMk cId="2936926251" sldId="790"/>
            <ac:picMk id="55" creationId="{1C619401-55F0-4D65-820C-472E1B0D8A3F}"/>
          </ac:picMkLst>
        </pc:picChg>
        <pc:picChg chg="add mod">
          <ac:chgData name="Tulio Melibeu" userId="25dc0da913c2a8f0" providerId="LiveId" clId="{949DA28A-EDED-4CD5-958D-A47CA4F81640}" dt="2021-05-16T12:50:08.362" v="371" actId="1076"/>
          <ac:picMkLst>
            <pc:docMk/>
            <pc:sldMk cId="2936926251" sldId="790"/>
            <ac:picMk id="56" creationId="{EC3C7473-4A87-400F-97D7-D24D9148FFCD}"/>
          </ac:picMkLst>
        </pc:picChg>
        <pc:picChg chg="add mod">
          <ac:chgData name="Tulio Melibeu" userId="25dc0da913c2a8f0" providerId="LiveId" clId="{949DA28A-EDED-4CD5-958D-A47CA4F81640}" dt="2021-05-16T12:50:30.501" v="374" actId="1076"/>
          <ac:picMkLst>
            <pc:docMk/>
            <pc:sldMk cId="2936926251" sldId="790"/>
            <ac:picMk id="57" creationId="{B04E2747-91CC-4113-BAAD-5AF0F5DFB6C3}"/>
          </ac:picMkLst>
        </pc:picChg>
        <pc:picChg chg="add mod">
          <ac:chgData name="Tulio Melibeu" userId="25dc0da913c2a8f0" providerId="LiveId" clId="{949DA28A-EDED-4CD5-958D-A47CA4F81640}" dt="2021-05-16T12:50:53.499" v="376" actId="1076"/>
          <ac:picMkLst>
            <pc:docMk/>
            <pc:sldMk cId="2936926251" sldId="790"/>
            <ac:picMk id="58" creationId="{6EA6FC7A-013F-4C5D-97D2-853BCBABB422}"/>
          </ac:picMkLst>
        </pc:picChg>
        <pc:picChg chg="add mod">
          <ac:chgData name="Tulio Melibeu" userId="25dc0da913c2a8f0" providerId="LiveId" clId="{949DA28A-EDED-4CD5-958D-A47CA4F81640}" dt="2021-05-16T12:51:04.193" v="378" actId="1076"/>
          <ac:picMkLst>
            <pc:docMk/>
            <pc:sldMk cId="2936926251" sldId="790"/>
            <ac:picMk id="59" creationId="{121E6A62-F5C9-43D5-8D09-9E54BA555863}"/>
          </ac:picMkLst>
        </pc:picChg>
        <pc:picChg chg="add mod">
          <ac:chgData name="Tulio Melibeu" userId="25dc0da913c2a8f0" providerId="LiveId" clId="{949DA28A-EDED-4CD5-958D-A47CA4F81640}" dt="2021-05-16T12:51:13.885" v="380" actId="1076"/>
          <ac:picMkLst>
            <pc:docMk/>
            <pc:sldMk cId="2936926251" sldId="790"/>
            <ac:picMk id="60" creationId="{ADA870EC-6263-4ADC-9964-D84BFBE64E6C}"/>
          </ac:picMkLst>
        </pc:picChg>
        <pc:picChg chg="add mod">
          <ac:chgData name="Tulio Melibeu" userId="25dc0da913c2a8f0" providerId="LiveId" clId="{949DA28A-EDED-4CD5-958D-A47CA4F81640}" dt="2021-05-16T12:51:23.194" v="382" actId="1076"/>
          <ac:picMkLst>
            <pc:docMk/>
            <pc:sldMk cId="2936926251" sldId="790"/>
            <ac:picMk id="61" creationId="{05CA7809-BC5B-42FD-AB58-4F513EBD4CA0}"/>
          </ac:picMkLst>
        </pc:picChg>
        <pc:picChg chg="add del mod">
          <ac:chgData name="Tulio Melibeu" userId="25dc0da913c2a8f0" providerId="LiveId" clId="{949DA28A-EDED-4CD5-958D-A47CA4F81640}" dt="2021-05-16T12:52:16.864" v="385" actId="478"/>
          <ac:picMkLst>
            <pc:docMk/>
            <pc:sldMk cId="2936926251" sldId="790"/>
            <ac:picMk id="62" creationId="{D68C8F91-7457-447B-B7A3-37461DE2243F}"/>
          </ac:picMkLst>
        </pc:picChg>
        <pc:picChg chg="add mod">
          <ac:chgData name="Tulio Melibeu" userId="25dc0da913c2a8f0" providerId="LiveId" clId="{949DA28A-EDED-4CD5-958D-A47CA4F81640}" dt="2021-05-16T12:52:26.385" v="387" actId="1076"/>
          <ac:picMkLst>
            <pc:docMk/>
            <pc:sldMk cId="2936926251" sldId="790"/>
            <ac:picMk id="63" creationId="{8A5D7F21-6DFD-46AF-BA7A-737F380070E6}"/>
          </ac:picMkLst>
        </pc:picChg>
        <pc:picChg chg="del">
          <ac:chgData name="Tulio Melibeu" userId="25dc0da913c2a8f0" providerId="LiveId" clId="{949DA28A-EDED-4CD5-958D-A47CA4F81640}" dt="2021-05-16T12:49:26.894" v="361" actId="478"/>
          <ac:picMkLst>
            <pc:docMk/>
            <pc:sldMk cId="2936926251" sldId="790"/>
            <ac:picMk id="68" creationId="{866ED73E-C466-4274-822E-D188DAE3C7F9}"/>
          </ac:picMkLst>
        </pc:picChg>
      </pc:sldChg>
      <pc:sldChg chg="addSp delSp modSp add mod">
        <pc:chgData name="Tulio Melibeu" userId="25dc0da913c2a8f0" providerId="LiveId" clId="{949DA28A-EDED-4CD5-958D-A47CA4F81640}" dt="2021-05-16T00:38:13.514" v="356" actId="478"/>
        <pc:sldMkLst>
          <pc:docMk/>
          <pc:sldMk cId="1830564187" sldId="791"/>
        </pc:sldMkLst>
        <pc:spChg chg="add del">
          <ac:chgData name="Tulio Melibeu" userId="25dc0da913c2a8f0" providerId="LiveId" clId="{949DA28A-EDED-4CD5-958D-A47CA4F81640}" dt="2021-05-16T00:38:13.514" v="356" actId="478"/>
          <ac:spMkLst>
            <pc:docMk/>
            <pc:sldMk cId="1830564187" sldId="791"/>
            <ac:spMk id="2" creationId="{9A5E9EE5-1B11-4853-8FC9-F4EAFFA823F1}"/>
          </ac:spMkLst>
        </pc:spChg>
        <pc:spChg chg="del">
          <ac:chgData name="Tulio Melibeu" userId="25dc0da913c2a8f0" providerId="LiveId" clId="{949DA28A-EDED-4CD5-958D-A47CA4F81640}" dt="2021-05-16T00:36:20.973" v="342" actId="478"/>
          <ac:spMkLst>
            <pc:docMk/>
            <pc:sldMk cId="1830564187" sldId="791"/>
            <ac:spMk id="4" creationId="{E590C0D3-9685-4163-8969-15BDCF40B81F}"/>
          </ac:spMkLst>
        </pc:spChg>
        <pc:spChg chg="del">
          <ac:chgData name="Tulio Melibeu" userId="25dc0da913c2a8f0" providerId="LiveId" clId="{949DA28A-EDED-4CD5-958D-A47CA4F81640}" dt="2021-05-16T00:36:19.990" v="340" actId="478"/>
          <ac:spMkLst>
            <pc:docMk/>
            <pc:sldMk cId="1830564187" sldId="791"/>
            <ac:spMk id="5" creationId="{E98380FE-F718-4683-BA5D-24D4A0AB0218}"/>
          </ac:spMkLst>
        </pc:spChg>
        <pc:spChg chg="del">
          <ac:chgData name="Tulio Melibeu" userId="25dc0da913c2a8f0" providerId="LiveId" clId="{949DA28A-EDED-4CD5-958D-A47CA4F81640}" dt="2021-05-16T00:36:17.315" v="336" actId="478"/>
          <ac:spMkLst>
            <pc:docMk/>
            <pc:sldMk cId="1830564187" sldId="791"/>
            <ac:spMk id="29" creationId="{D51B22FF-74F7-4148-98FC-162139DEF750}"/>
          </ac:spMkLst>
        </pc:spChg>
        <pc:spChg chg="del">
          <ac:chgData name="Tulio Melibeu" userId="25dc0da913c2a8f0" providerId="LiveId" clId="{949DA28A-EDED-4CD5-958D-A47CA4F81640}" dt="2021-05-16T00:36:16.445" v="334" actId="478"/>
          <ac:spMkLst>
            <pc:docMk/>
            <pc:sldMk cId="1830564187" sldId="791"/>
            <ac:spMk id="30" creationId="{D5371534-A9A2-4B08-9960-E0B4AB9BEB74}"/>
          </ac:spMkLst>
        </pc:spChg>
        <pc:spChg chg="del">
          <ac:chgData name="Tulio Melibeu" userId="25dc0da913c2a8f0" providerId="LiveId" clId="{949DA28A-EDED-4CD5-958D-A47CA4F81640}" dt="2021-05-16T00:36:11.775" v="327" actId="478"/>
          <ac:spMkLst>
            <pc:docMk/>
            <pc:sldMk cId="1830564187" sldId="791"/>
            <ac:spMk id="32" creationId="{B10011C9-2B21-4AF4-A5A9-E982EC4D846B}"/>
          </ac:spMkLst>
        </pc:spChg>
        <pc:spChg chg="del">
          <ac:chgData name="Tulio Melibeu" userId="25dc0da913c2a8f0" providerId="LiveId" clId="{949DA28A-EDED-4CD5-958D-A47CA4F81640}" dt="2021-05-16T00:36:10.652" v="325" actId="478"/>
          <ac:spMkLst>
            <pc:docMk/>
            <pc:sldMk cId="1830564187" sldId="791"/>
            <ac:spMk id="33" creationId="{0D92D744-1F7A-4B37-BF71-AD7EB237E42E}"/>
          </ac:spMkLst>
        </pc:spChg>
        <pc:spChg chg="del">
          <ac:chgData name="Tulio Melibeu" userId="25dc0da913c2a8f0" providerId="LiveId" clId="{949DA28A-EDED-4CD5-958D-A47CA4F81640}" dt="2021-05-16T00:36:09.958" v="324" actId="478"/>
          <ac:spMkLst>
            <pc:docMk/>
            <pc:sldMk cId="1830564187" sldId="791"/>
            <ac:spMk id="35" creationId="{B59BB055-1A6B-4DB9-8250-A60211726CE6}"/>
          </ac:spMkLst>
        </pc:spChg>
        <pc:spChg chg="del">
          <ac:chgData name="Tulio Melibeu" userId="25dc0da913c2a8f0" providerId="LiveId" clId="{949DA28A-EDED-4CD5-958D-A47CA4F81640}" dt="2021-05-16T00:36:08.756" v="322" actId="478"/>
          <ac:spMkLst>
            <pc:docMk/>
            <pc:sldMk cId="1830564187" sldId="791"/>
            <ac:spMk id="36" creationId="{291B81A1-9960-491E-96DC-269EFA2FEAE6}"/>
          </ac:spMkLst>
        </pc:spChg>
        <pc:spChg chg="del">
          <ac:chgData name="Tulio Melibeu" userId="25dc0da913c2a8f0" providerId="LiveId" clId="{949DA28A-EDED-4CD5-958D-A47CA4F81640}" dt="2021-05-16T00:36:08.133" v="321" actId="478"/>
          <ac:spMkLst>
            <pc:docMk/>
            <pc:sldMk cId="1830564187" sldId="791"/>
            <ac:spMk id="38" creationId="{AFA4B597-E049-4EBB-9286-72A952AB7785}"/>
          </ac:spMkLst>
        </pc:spChg>
        <pc:spChg chg="del">
          <ac:chgData name="Tulio Melibeu" userId="25dc0da913c2a8f0" providerId="LiveId" clId="{949DA28A-EDED-4CD5-958D-A47CA4F81640}" dt="2021-05-16T00:36:06.998" v="319" actId="478"/>
          <ac:spMkLst>
            <pc:docMk/>
            <pc:sldMk cId="1830564187" sldId="791"/>
            <ac:spMk id="39" creationId="{F2C94ED8-C611-4568-B24E-44B61C1FF194}"/>
          </ac:spMkLst>
        </pc:spChg>
        <pc:spChg chg="del">
          <ac:chgData name="Tulio Melibeu" userId="25dc0da913c2a8f0" providerId="LiveId" clId="{949DA28A-EDED-4CD5-958D-A47CA4F81640}" dt="2021-05-16T00:36:19.325" v="339" actId="478"/>
          <ac:spMkLst>
            <pc:docMk/>
            <pc:sldMk cId="1830564187" sldId="791"/>
            <ac:spMk id="41" creationId="{BE45ACA8-CD63-4FBD-B474-BE9E1E4D875A}"/>
          </ac:spMkLst>
        </pc:spChg>
        <pc:spChg chg="del">
          <ac:chgData name="Tulio Melibeu" userId="25dc0da913c2a8f0" providerId="LiveId" clId="{949DA28A-EDED-4CD5-958D-A47CA4F81640}" dt="2021-05-16T00:36:18.149" v="337" actId="478"/>
          <ac:spMkLst>
            <pc:docMk/>
            <pc:sldMk cId="1830564187" sldId="791"/>
            <ac:spMk id="42" creationId="{E1B992EA-6FBE-499F-8D67-86703E8E5B5F}"/>
          </ac:spMkLst>
        </pc:spChg>
        <pc:spChg chg="del">
          <ac:chgData name="Tulio Melibeu" userId="25dc0da913c2a8f0" providerId="LiveId" clId="{949DA28A-EDED-4CD5-958D-A47CA4F81640}" dt="2021-05-16T00:36:15.712" v="333" actId="478"/>
          <ac:spMkLst>
            <pc:docMk/>
            <pc:sldMk cId="1830564187" sldId="791"/>
            <ac:spMk id="44" creationId="{CC538584-28FF-45C5-96E5-D6ACED444F89}"/>
          </ac:spMkLst>
        </pc:spChg>
        <pc:spChg chg="del">
          <ac:chgData name="Tulio Melibeu" userId="25dc0da913c2a8f0" providerId="LiveId" clId="{949DA28A-EDED-4CD5-958D-A47CA4F81640}" dt="2021-05-16T00:36:14.542" v="331" actId="478"/>
          <ac:spMkLst>
            <pc:docMk/>
            <pc:sldMk cId="1830564187" sldId="791"/>
            <ac:spMk id="45" creationId="{B3DA73AF-0643-4726-9992-4A6ECC163D8B}"/>
          </ac:spMkLst>
        </pc:spChg>
        <pc:spChg chg="del">
          <ac:chgData name="Tulio Melibeu" userId="25dc0da913c2a8f0" providerId="LiveId" clId="{949DA28A-EDED-4CD5-958D-A47CA4F81640}" dt="2021-05-16T00:36:12.523" v="328" actId="478"/>
          <ac:spMkLst>
            <pc:docMk/>
            <pc:sldMk cId="1830564187" sldId="791"/>
            <ac:spMk id="47" creationId="{DD51D7F9-2D33-45DC-8D18-FC8630775CCF}"/>
          </ac:spMkLst>
        </pc:spChg>
        <pc:spChg chg="del">
          <ac:chgData name="Tulio Melibeu" userId="25dc0da913c2a8f0" providerId="LiveId" clId="{949DA28A-EDED-4CD5-958D-A47CA4F81640}" dt="2021-05-16T00:36:13.177" v="329" actId="478"/>
          <ac:spMkLst>
            <pc:docMk/>
            <pc:sldMk cId="1830564187" sldId="791"/>
            <ac:spMk id="48" creationId="{847EB4AE-01BD-4A00-B06A-D41830457C86}"/>
          </ac:spMkLst>
        </pc:spChg>
        <pc:spChg chg="del">
          <ac:chgData name="Tulio Melibeu" userId="25dc0da913c2a8f0" providerId="LiveId" clId="{949DA28A-EDED-4CD5-958D-A47CA4F81640}" dt="2021-05-16T00:36:02.207" v="314" actId="478"/>
          <ac:spMkLst>
            <pc:docMk/>
            <pc:sldMk cId="1830564187" sldId="791"/>
            <ac:spMk id="50" creationId="{86D8A35C-BB60-4727-858A-5EC15DB4E985}"/>
          </ac:spMkLst>
        </pc:spChg>
        <pc:spChg chg="del">
          <ac:chgData name="Tulio Melibeu" userId="25dc0da913c2a8f0" providerId="LiveId" clId="{949DA28A-EDED-4CD5-958D-A47CA4F81640}" dt="2021-05-16T00:36:00.887" v="313" actId="478"/>
          <ac:spMkLst>
            <pc:docMk/>
            <pc:sldMk cId="1830564187" sldId="791"/>
            <ac:spMk id="51" creationId="{66FB56B0-AB1A-4A77-8654-45FF1AEBD6E5}"/>
          </ac:spMkLst>
        </pc:spChg>
        <pc:spChg chg="add del mod">
          <ac:chgData name="Tulio Melibeu" userId="25dc0da913c2a8f0" providerId="LiveId" clId="{949DA28A-EDED-4CD5-958D-A47CA4F81640}" dt="2021-05-16T00:36:31.890" v="344"/>
          <ac:spMkLst>
            <pc:docMk/>
            <pc:sldMk cId="1830564187" sldId="791"/>
            <ac:spMk id="53" creationId="{B8F145FE-0FF0-478F-923B-25378F282E86}"/>
          </ac:spMkLst>
        </pc:spChg>
        <pc:spChg chg="del">
          <ac:chgData name="Tulio Melibeu" userId="25dc0da913c2a8f0" providerId="LiveId" clId="{949DA28A-EDED-4CD5-958D-A47CA4F81640}" dt="2021-05-16T00:35:56.729" v="308" actId="478"/>
          <ac:spMkLst>
            <pc:docMk/>
            <pc:sldMk cId="1830564187" sldId="791"/>
            <ac:spMk id="54" creationId="{B2A943C8-3601-46DC-9874-48648457BD41}"/>
          </ac:spMkLst>
        </pc:spChg>
        <pc:spChg chg="add mod">
          <ac:chgData name="Tulio Melibeu" userId="25dc0da913c2a8f0" providerId="LiveId" clId="{949DA28A-EDED-4CD5-958D-A47CA4F81640}" dt="2021-05-16T00:38:01.743" v="353" actId="207"/>
          <ac:spMkLst>
            <pc:docMk/>
            <pc:sldMk cId="1830564187" sldId="791"/>
            <ac:spMk id="55" creationId="{B138EB1E-E634-4C55-9BCD-189B85909BA5}"/>
          </ac:spMkLst>
        </pc:spChg>
        <pc:spChg chg="add del mod">
          <ac:chgData name="Tulio Melibeu" userId="25dc0da913c2a8f0" providerId="LiveId" clId="{949DA28A-EDED-4CD5-958D-A47CA4F81640}" dt="2021-05-16T00:38:07.269" v="354" actId="478"/>
          <ac:spMkLst>
            <pc:docMk/>
            <pc:sldMk cId="1830564187" sldId="791"/>
            <ac:spMk id="56" creationId="{00086C64-0468-4F01-A9B8-439AAB4CD0A8}"/>
          </ac:spMkLst>
        </pc:spChg>
        <pc:spChg chg="del">
          <ac:chgData name="Tulio Melibeu" userId="25dc0da913c2a8f0" providerId="LiveId" clId="{949DA28A-EDED-4CD5-958D-A47CA4F81640}" dt="2021-05-16T00:36:05.843" v="317" actId="478"/>
          <ac:spMkLst>
            <pc:docMk/>
            <pc:sldMk cId="1830564187" sldId="791"/>
            <ac:spMk id="66" creationId="{955E9E5E-EB75-40E8-A8FF-8DDCB043F55B}"/>
          </ac:spMkLst>
        </pc:spChg>
        <pc:spChg chg="del">
          <ac:chgData name="Tulio Melibeu" userId="25dc0da913c2a8f0" providerId="LiveId" clId="{949DA28A-EDED-4CD5-958D-A47CA4F81640}" dt="2021-05-16T00:36:05.264" v="316" actId="478"/>
          <ac:spMkLst>
            <pc:docMk/>
            <pc:sldMk cId="1830564187" sldId="791"/>
            <ac:spMk id="67" creationId="{FE2ABD1C-696A-4553-86B2-BD37750DC55A}"/>
          </ac:spMkLst>
        </pc:spChg>
        <pc:spChg chg="del">
          <ac:chgData name="Tulio Melibeu" userId="25dc0da913c2a8f0" providerId="LiveId" clId="{949DA28A-EDED-4CD5-958D-A47CA4F81640}" dt="2021-05-16T00:35:59.350" v="311" actId="478"/>
          <ac:spMkLst>
            <pc:docMk/>
            <pc:sldMk cId="1830564187" sldId="791"/>
            <ac:spMk id="69" creationId="{8F20D691-9354-4C26-90D8-2273E8A30509}"/>
          </ac:spMkLst>
        </pc:spChg>
        <pc:spChg chg="del">
          <ac:chgData name="Tulio Melibeu" userId="25dc0da913c2a8f0" providerId="LiveId" clId="{949DA28A-EDED-4CD5-958D-A47CA4F81640}" dt="2021-05-16T00:36:00.083" v="312" actId="478"/>
          <ac:spMkLst>
            <pc:docMk/>
            <pc:sldMk cId="1830564187" sldId="791"/>
            <ac:spMk id="75" creationId="{2E1741C3-4E09-44F5-9BF3-3BDA7B205597}"/>
          </ac:spMkLst>
        </pc:spChg>
        <pc:spChg chg="del">
          <ac:chgData name="Tulio Melibeu" userId="25dc0da913c2a8f0" providerId="LiveId" clId="{949DA28A-EDED-4CD5-958D-A47CA4F81640}" dt="2021-05-16T00:35:58.410" v="310" actId="478"/>
          <ac:spMkLst>
            <pc:docMk/>
            <pc:sldMk cId="1830564187" sldId="791"/>
            <ac:spMk id="76" creationId="{20DD6738-8CC2-499A-821D-289370950B47}"/>
          </ac:spMkLst>
        </pc:spChg>
        <pc:spChg chg="del">
          <ac:chgData name="Tulio Melibeu" userId="25dc0da913c2a8f0" providerId="LiveId" clId="{949DA28A-EDED-4CD5-958D-A47CA4F81640}" dt="2021-05-16T00:35:57.693" v="309" actId="478"/>
          <ac:spMkLst>
            <pc:docMk/>
            <pc:sldMk cId="1830564187" sldId="791"/>
            <ac:spMk id="77" creationId="{C06C461E-5AEA-42EC-B65B-B0E64D7BB39A}"/>
          </ac:spMkLst>
        </pc:spChg>
        <pc:spChg chg="del">
          <ac:chgData name="Tulio Melibeu" userId="25dc0da913c2a8f0" providerId="LiveId" clId="{949DA28A-EDED-4CD5-958D-A47CA4F81640}" dt="2021-05-16T00:35:54.989" v="307" actId="478"/>
          <ac:spMkLst>
            <pc:docMk/>
            <pc:sldMk cId="1830564187" sldId="791"/>
            <ac:spMk id="78" creationId="{D9BB2E6D-F18C-4EC1-93D8-48BE87E73546}"/>
          </ac:spMkLst>
        </pc:spChg>
        <pc:picChg chg="del">
          <ac:chgData name="Tulio Melibeu" userId="25dc0da913c2a8f0" providerId="LiveId" clId="{949DA28A-EDED-4CD5-958D-A47CA4F81640}" dt="2021-05-16T00:36:20.555" v="341" actId="478"/>
          <ac:picMkLst>
            <pc:docMk/>
            <pc:sldMk cId="1830564187" sldId="791"/>
            <ac:picMk id="14" creationId="{D0867500-F031-404D-B0B8-FA692C8196D8}"/>
          </ac:picMkLst>
        </pc:picChg>
        <pc:picChg chg="del">
          <ac:chgData name="Tulio Melibeu" userId="25dc0da913c2a8f0" providerId="LiveId" clId="{949DA28A-EDED-4CD5-958D-A47CA4F81640}" dt="2021-05-16T00:36:16.933" v="335" actId="478"/>
          <ac:picMkLst>
            <pc:docMk/>
            <pc:sldMk cId="1830564187" sldId="791"/>
            <ac:picMk id="31" creationId="{5B53CF6C-0208-458F-839A-B1F9D94347D0}"/>
          </ac:picMkLst>
        </pc:picChg>
        <pc:picChg chg="del">
          <ac:chgData name="Tulio Melibeu" userId="25dc0da913c2a8f0" providerId="LiveId" clId="{949DA28A-EDED-4CD5-958D-A47CA4F81640}" dt="2021-05-16T00:36:11.259" v="326" actId="478"/>
          <ac:picMkLst>
            <pc:docMk/>
            <pc:sldMk cId="1830564187" sldId="791"/>
            <ac:picMk id="34" creationId="{604F2B1A-62D5-475F-B17A-EA9AF7F4632A}"/>
          </ac:picMkLst>
        </pc:picChg>
        <pc:picChg chg="del">
          <ac:chgData name="Tulio Melibeu" userId="25dc0da913c2a8f0" providerId="LiveId" clId="{949DA28A-EDED-4CD5-958D-A47CA4F81640}" dt="2021-05-16T00:36:09.419" v="323" actId="478"/>
          <ac:picMkLst>
            <pc:docMk/>
            <pc:sldMk cId="1830564187" sldId="791"/>
            <ac:picMk id="37" creationId="{F9D2D6AA-1A7B-4236-93E8-091E256023D7}"/>
          </ac:picMkLst>
        </pc:picChg>
        <pc:picChg chg="del">
          <ac:chgData name="Tulio Melibeu" userId="25dc0da913c2a8f0" providerId="LiveId" clId="{949DA28A-EDED-4CD5-958D-A47CA4F81640}" dt="2021-05-16T00:36:07.632" v="320" actId="478"/>
          <ac:picMkLst>
            <pc:docMk/>
            <pc:sldMk cId="1830564187" sldId="791"/>
            <ac:picMk id="40" creationId="{4BA05CAA-8F80-4164-A8C5-90C22AAE14E6}"/>
          </ac:picMkLst>
        </pc:picChg>
        <pc:picChg chg="del">
          <ac:chgData name="Tulio Melibeu" userId="25dc0da913c2a8f0" providerId="LiveId" clId="{949DA28A-EDED-4CD5-958D-A47CA4F81640}" dt="2021-05-16T00:36:18.772" v="338" actId="478"/>
          <ac:picMkLst>
            <pc:docMk/>
            <pc:sldMk cId="1830564187" sldId="791"/>
            <ac:picMk id="43" creationId="{2F90A67F-36B0-44BE-B42A-7EC2B957B3C5}"/>
          </ac:picMkLst>
        </pc:picChg>
        <pc:picChg chg="del">
          <ac:chgData name="Tulio Melibeu" userId="25dc0da913c2a8f0" providerId="LiveId" clId="{949DA28A-EDED-4CD5-958D-A47CA4F81640}" dt="2021-05-16T00:36:15.181" v="332" actId="478"/>
          <ac:picMkLst>
            <pc:docMk/>
            <pc:sldMk cId="1830564187" sldId="791"/>
            <ac:picMk id="46" creationId="{2E3553EA-94F4-48F8-A74C-4493C9591EE5}"/>
          </ac:picMkLst>
        </pc:picChg>
        <pc:picChg chg="del">
          <ac:chgData name="Tulio Melibeu" userId="25dc0da913c2a8f0" providerId="LiveId" clId="{949DA28A-EDED-4CD5-958D-A47CA4F81640}" dt="2021-05-16T00:36:13.878" v="330" actId="478"/>
          <ac:picMkLst>
            <pc:docMk/>
            <pc:sldMk cId="1830564187" sldId="791"/>
            <ac:picMk id="49" creationId="{04A8B156-A845-499B-BB18-FD1B42490ED2}"/>
          </ac:picMkLst>
        </pc:picChg>
        <pc:picChg chg="del">
          <ac:chgData name="Tulio Melibeu" userId="25dc0da913c2a8f0" providerId="LiveId" clId="{949DA28A-EDED-4CD5-958D-A47CA4F81640}" dt="2021-05-16T00:36:03.275" v="315" actId="478"/>
          <ac:picMkLst>
            <pc:docMk/>
            <pc:sldMk cId="1830564187" sldId="791"/>
            <ac:picMk id="52" creationId="{F341747B-9339-45CE-A515-C01AB9A05FD3}"/>
          </ac:picMkLst>
        </pc:picChg>
        <pc:picChg chg="del">
          <ac:chgData name="Tulio Melibeu" userId="25dc0da913c2a8f0" providerId="LiveId" clId="{949DA28A-EDED-4CD5-958D-A47CA4F81640}" dt="2021-05-16T00:36:06.366" v="318" actId="478"/>
          <ac:picMkLst>
            <pc:docMk/>
            <pc:sldMk cId="1830564187" sldId="791"/>
            <ac:picMk id="68" creationId="{866ED73E-C466-4274-822E-D188DAE3C7F9}"/>
          </ac:picMkLst>
        </pc:picChg>
      </pc:sldChg>
      <pc:sldChg chg="addSp delSp modSp add mod">
        <pc:chgData name="Tulio Melibeu" userId="25dc0da913c2a8f0" providerId="LiveId" clId="{949DA28A-EDED-4CD5-958D-A47CA4F81640}" dt="2021-05-16T20:46:56.270" v="433" actId="207"/>
        <pc:sldMkLst>
          <pc:docMk/>
          <pc:sldMk cId="2559349836" sldId="792"/>
        </pc:sldMkLst>
        <pc:spChg chg="del mod">
          <ac:chgData name="Tulio Melibeu" userId="25dc0da913c2a8f0" providerId="LiveId" clId="{949DA28A-EDED-4CD5-958D-A47CA4F81640}" dt="2021-05-16T20:37:45.421" v="393" actId="478"/>
          <ac:spMkLst>
            <pc:docMk/>
            <pc:sldMk cId="2559349836" sldId="792"/>
            <ac:spMk id="5" creationId="{9E7D6C97-0DEE-4158-8C36-3F81B7FEA3D4}"/>
          </ac:spMkLst>
        </pc:spChg>
        <pc:spChg chg="add mod ord">
          <ac:chgData name="Tulio Melibeu" userId="25dc0da913c2a8f0" providerId="LiveId" clId="{949DA28A-EDED-4CD5-958D-A47CA4F81640}" dt="2021-05-16T20:46:56.270" v="433" actId="207"/>
          <ac:spMkLst>
            <pc:docMk/>
            <pc:sldMk cId="2559349836" sldId="792"/>
            <ac:spMk id="6" creationId="{5A360F4C-786A-45B2-9220-23BC479ABA9A}"/>
          </ac:spMkLst>
        </pc:spChg>
        <pc:spChg chg="mod">
          <ac:chgData name="Tulio Melibeu" userId="25dc0da913c2a8f0" providerId="LiveId" clId="{949DA28A-EDED-4CD5-958D-A47CA4F81640}" dt="2021-05-16T20:44:50.551" v="422" actId="207"/>
          <ac:spMkLst>
            <pc:docMk/>
            <pc:sldMk cId="2559349836" sldId="792"/>
            <ac:spMk id="42" creationId="{433EE918-E567-4A30-8421-08B530D4FA2E}"/>
          </ac:spMkLst>
        </pc:spChg>
        <pc:spChg chg="mod">
          <ac:chgData name="Tulio Melibeu" userId="25dc0da913c2a8f0" providerId="LiveId" clId="{949DA28A-EDED-4CD5-958D-A47CA4F81640}" dt="2021-05-16T20:44:54.542" v="423" actId="207"/>
          <ac:spMkLst>
            <pc:docMk/>
            <pc:sldMk cId="2559349836" sldId="792"/>
            <ac:spMk id="44" creationId="{68173347-01BD-418F-955C-10F05ED256C0}"/>
          </ac:spMkLst>
        </pc:spChg>
        <pc:spChg chg="mod">
          <ac:chgData name="Tulio Melibeu" userId="25dc0da913c2a8f0" providerId="LiveId" clId="{949DA28A-EDED-4CD5-958D-A47CA4F81640}" dt="2021-05-16T20:44:58.911" v="424" actId="207"/>
          <ac:spMkLst>
            <pc:docMk/>
            <pc:sldMk cId="2559349836" sldId="792"/>
            <ac:spMk id="46" creationId="{070CC9A4-3820-4141-BA57-D7E526A32851}"/>
          </ac:spMkLst>
        </pc:spChg>
        <pc:spChg chg="mod">
          <ac:chgData name="Tulio Melibeu" userId="25dc0da913c2a8f0" providerId="LiveId" clId="{949DA28A-EDED-4CD5-958D-A47CA4F81640}" dt="2021-05-16T20:46:16.490" v="432" actId="14100"/>
          <ac:spMkLst>
            <pc:docMk/>
            <pc:sldMk cId="2559349836" sldId="792"/>
            <ac:spMk id="87" creationId="{36ABB1D6-DFA8-43BA-A46E-9688A3B2BDE2}"/>
          </ac:spMkLst>
        </pc:spChg>
        <pc:spChg chg="mod">
          <ac:chgData name="Tulio Melibeu" userId="25dc0da913c2a8f0" providerId="LiveId" clId="{949DA28A-EDED-4CD5-958D-A47CA4F81640}" dt="2021-05-16T20:44:40.490" v="421" actId="207"/>
          <ac:spMkLst>
            <pc:docMk/>
            <pc:sldMk cId="2559349836" sldId="792"/>
            <ac:spMk id="99" creationId="{5A296911-5146-457A-A1E7-B2565123AF37}"/>
          </ac:spMkLst>
        </pc:spChg>
        <pc:grpChg chg="mod">
          <ac:chgData name="Tulio Melibeu" userId="25dc0da913c2a8f0" providerId="LiveId" clId="{949DA28A-EDED-4CD5-958D-A47CA4F81640}" dt="2021-05-16T20:45:54.907" v="429" actId="207"/>
          <ac:grpSpMkLst>
            <pc:docMk/>
            <pc:sldMk cId="2559349836" sldId="792"/>
            <ac:grpSpMk id="2" creationId="{3A6E5FD1-D24C-4F26-BE2F-06E28C1BE95C}"/>
          </ac:grpSpMkLst>
        </pc:grpChg>
        <pc:grpChg chg="mod">
          <ac:chgData name="Tulio Melibeu" userId="25dc0da913c2a8f0" providerId="LiveId" clId="{949DA28A-EDED-4CD5-958D-A47CA4F81640}" dt="2021-05-16T20:46:00.148" v="430" actId="207"/>
          <ac:grpSpMkLst>
            <pc:docMk/>
            <pc:sldMk cId="2559349836" sldId="792"/>
            <ac:grpSpMk id="3" creationId="{D2C6C3AB-C3F8-4F08-9DD0-C67A3637D497}"/>
          </ac:grpSpMkLst>
        </pc:grpChg>
        <pc:grpChg chg="mod">
          <ac:chgData name="Tulio Melibeu" userId="25dc0da913c2a8f0" providerId="LiveId" clId="{949DA28A-EDED-4CD5-958D-A47CA4F81640}" dt="2021-05-16T20:45:51.515" v="428" actId="207"/>
          <ac:grpSpMkLst>
            <pc:docMk/>
            <pc:sldMk cId="2559349836" sldId="792"/>
            <ac:grpSpMk id="4" creationId="{D8C07111-1468-489D-B003-723964E59B0D}"/>
          </ac:grpSpMkLst>
        </pc:grpChg>
        <pc:grpChg chg="mod">
          <ac:chgData name="Tulio Melibeu" userId="25dc0da913c2a8f0" providerId="LiveId" clId="{949DA28A-EDED-4CD5-958D-A47CA4F81640}" dt="2021-05-16T20:45:47.607" v="427" actId="207"/>
          <ac:grpSpMkLst>
            <pc:docMk/>
            <pc:sldMk cId="2559349836" sldId="792"/>
            <ac:grpSpMk id="7" creationId="{A9067B34-501B-4E02-AC4C-05320FABE83D}"/>
          </ac:grpSpMkLst>
        </pc:grpChg>
        <pc:picChg chg="del mod">
          <ac:chgData name="Tulio Melibeu" userId="25dc0da913c2a8f0" providerId="LiveId" clId="{949DA28A-EDED-4CD5-958D-A47CA4F81640}" dt="2021-05-16T20:42:04.660" v="416" actId="478"/>
          <ac:picMkLst>
            <pc:docMk/>
            <pc:sldMk cId="2559349836" sldId="792"/>
            <ac:picMk id="9" creationId="{11D108F9-6CCA-4C49-AE3A-BF58E591FC57}"/>
          </ac:picMkLst>
        </pc:picChg>
        <pc:picChg chg="mod">
          <ac:chgData name="Tulio Melibeu" userId="25dc0da913c2a8f0" providerId="LiveId" clId="{949DA28A-EDED-4CD5-958D-A47CA4F81640}" dt="2021-05-16T20:45:31.838" v="426" actId="108"/>
          <ac:picMkLst>
            <pc:docMk/>
            <pc:sldMk cId="2559349836" sldId="792"/>
            <ac:picMk id="14" creationId="{41E4389B-9720-4B29-9CFD-F370F0F18866}"/>
          </ac:picMkLst>
        </pc:picChg>
      </pc:sldChg>
    </pc:docChg>
  </pc:docChgLst>
  <pc:docChgLst>
    <pc:chgData name="Tulio Melibeu" userId="25dc0da913c2a8f0" providerId="LiveId" clId="{219C19E2-0C5F-432A-9DB3-98FE2345847E}"/>
    <pc:docChg chg="delSld">
      <pc:chgData name="Tulio Melibeu" userId="25dc0da913c2a8f0" providerId="LiveId" clId="{219C19E2-0C5F-432A-9DB3-98FE2345847E}" dt="2021-05-16T20:51:40.976" v="7" actId="47"/>
      <pc:docMkLst>
        <pc:docMk/>
      </pc:docMkLst>
      <pc:sldChg chg="del">
        <pc:chgData name="Tulio Melibeu" userId="25dc0da913c2a8f0" providerId="LiveId" clId="{219C19E2-0C5F-432A-9DB3-98FE2345847E}" dt="2021-05-16T20:51:23.792" v="0" actId="47"/>
        <pc:sldMkLst>
          <pc:docMk/>
          <pc:sldMk cId="4206552906" sldId="777"/>
        </pc:sldMkLst>
      </pc:sldChg>
      <pc:sldChg chg="del">
        <pc:chgData name="Tulio Melibeu" userId="25dc0da913c2a8f0" providerId="LiveId" clId="{219C19E2-0C5F-432A-9DB3-98FE2345847E}" dt="2021-05-16T20:51:25.054" v="1" actId="47"/>
        <pc:sldMkLst>
          <pc:docMk/>
          <pc:sldMk cId="3224080440" sldId="778"/>
        </pc:sldMkLst>
      </pc:sldChg>
      <pc:sldChg chg="del">
        <pc:chgData name="Tulio Melibeu" userId="25dc0da913c2a8f0" providerId="LiveId" clId="{219C19E2-0C5F-432A-9DB3-98FE2345847E}" dt="2021-05-16T20:51:29.771" v="4" actId="47"/>
        <pc:sldMkLst>
          <pc:docMk/>
          <pc:sldMk cId="156272530" sldId="779"/>
        </pc:sldMkLst>
      </pc:sldChg>
      <pc:sldChg chg="del">
        <pc:chgData name="Tulio Melibeu" userId="25dc0da913c2a8f0" providerId="LiveId" clId="{219C19E2-0C5F-432A-9DB3-98FE2345847E}" dt="2021-05-16T20:51:32.007" v="6" actId="47"/>
        <pc:sldMkLst>
          <pc:docMk/>
          <pc:sldMk cId="3073855901" sldId="780"/>
        </pc:sldMkLst>
      </pc:sldChg>
      <pc:sldChg chg="del">
        <pc:chgData name="Tulio Melibeu" userId="25dc0da913c2a8f0" providerId="LiveId" clId="{219C19E2-0C5F-432A-9DB3-98FE2345847E}" dt="2021-05-16T20:51:40.976" v="7" actId="47"/>
        <pc:sldMkLst>
          <pc:docMk/>
          <pc:sldMk cId="1745043427" sldId="781"/>
        </pc:sldMkLst>
      </pc:sldChg>
      <pc:sldChg chg="del">
        <pc:chgData name="Tulio Melibeu" userId="25dc0da913c2a8f0" providerId="LiveId" clId="{219C19E2-0C5F-432A-9DB3-98FE2345847E}" dt="2021-05-16T20:51:40.976" v="7" actId="47"/>
        <pc:sldMkLst>
          <pc:docMk/>
          <pc:sldMk cId="2834220703" sldId="782"/>
        </pc:sldMkLst>
      </pc:sldChg>
      <pc:sldChg chg="del">
        <pc:chgData name="Tulio Melibeu" userId="25dc0da913c2a8f0" providerId="LiveId" clId="{219C19E2-0C5F-432A-9DB3-98FE2345847E}" dt="2021-05-16T20:51:40.976" v="7" actId="47"/>
        <pc:sldMkLst>
          <pc:docMk/>
          <pc:sldMk cId="142481264" sldId="785"/>
        </pc:sldMkLst>
      </pc:sldChg>
      <pc:sldChg chg="del">
        <pc:chgData name="Tulio Melibeu" userId="25dc0da913c2a8f0" providerId="LiveId" clId="{219C19E2-0C5F-432A-9DB3-98FE2345847E}" dt="2021-05-16T20:51:40.976" v="7" actId="47"/>
        <pc:sldMkLst>
          <pc:docMk/>
          <pc:sldMk cId="1384344709" sldId="786"/>
        </pc:sldMkLst>
      </pc:sldChg>
      <pc:sldChg chg="del">
        <pc:chgData name="Tulio Melibeu" userId="25dc0da913c2a8f0" providerId="LiveId" clId="{219C19E2-0C5F-432A-9DB3-98FE2345847E}" dt="2021-05-16T20:51:27.846" v="3" actId="47"/>
        <pc:sldMkLst>
          <pc:docMk/>
          <pc:sldMk cId="2484996221" sldId="787"/>
        </pc:sldMkLst>
      </pc:sldChg>
      <pc:sldChg chg="del">
        <pc:chgData name="Tulio Melibeu" userId="25dc0da913c2a8f0" providerId="LiveId" clId="{219C19E2-0C5F-432A-9DB3-98FE2345847E}" dt="2021-05-16T20:51:31.038" v="5" actId="47"/>
        <pc:sldMkLst>
          <pc:docMk/>
          <pc:sldMk cId="1376490032" sldId="788"/>
        </pc:sldMkLst>
      </pc:sldChg>
      <pc:sldChg chg="del">
        <pc:chgData name="Tulio Melibeu" userId="25dc0da913c2a8f0" providerId="LiveId" clId="{219C19E2-0C5F-432A-9DB3-98FE2345847E}" dt="2021-05-16T20:51:40.976" v="7" actId="47"/>
        <pc:sldMkLst>
          <pc:docMk/>
          <pc:sldMk cId="1845515939" sldId="789"/>
        </pc:sldMkLst>
      </pc:sldChg>
      <pc:sldChg chg="del">
        <pc:chgData name="Tulio Melibeu" userId="25dc0da913c2a8f0" providerId="LiveId" clId="{219C19E2-0C5F-432A-9DB3-98FE2345847E}" dt="2021-05-16T20:51:26.598" v="2" actId="47"/>
        <pc:sldMkLst>
          <pc:docMk/>
          <pc:sldMk cId="2559349836" sldId="7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92C6-0171-44AC-AF47-8CC5E287C4AB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9E43-876F-4ACF-96E8-9E6EEE7A6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28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78A4-0E1A-4EA1-9E17-DF096508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2C398-4A57-4E3A-965A-4A01F682D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8B2CA-62EF-4CE1-8966-378EAAD4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194111-863A-4153-BF29-7D4C6F53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1DB7F-9486-47DC-9F98-0BFC54D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8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37B93-258C-4184-8A17-4A88F145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13EB8E-B9C6-461E-A89E-69710322F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0E230-F10E-4218-B38D-03AA7A9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990FA9-AF43-43E7-A041-211922D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7725B-5EE8-4567-AD92-08C0E0D3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2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6E5CB4-2B14-4ECB-A0A6-9DB6E1888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5B9B1B-9307-4EFE-813F-17F560267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B072A-87C9-49C0-98EB-4D5EF5DA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B54A4-59A9-4DE4-B98B-C29E77A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BEA04-CC76-4F2A-81E3-828DB576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6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C8F9A-D7FD-4309-ADC0-6315D3C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FFEC-6A87-4B10-A755-F4A094CB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40C4B-46CA-43AD-8D2F-1B454CA3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E65F96-D5A2-44EC-A88B-F6E8D245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01186-9F29-4C0F-8C1C-8A7B411D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30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EA500-162A-46AE-AA39-17926A82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CC7698-C047-405F-A820-159614AF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9FAA8-7E1F-4180-BAF3-4F00980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811C3D-5049-4F84-9090-D9582BC8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15C7A-96DD-4958-813D-338B8576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316F4-9781-4FEE-8B60-192C0331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B16C6-52EF-43FC-9287-3E46398E3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6F6764-247D-495E-8B43-7C11B8819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0D4993-DB5F-4570-AF5C-3CC39119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9D6F17-06A2-49A9-88B4-7F644DA2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63D6F-60F4-4EF8-9F3C-E7C9181F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2531-A674-48F3-A100-CAD0D5FE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8EA32-1644-4C3C-AF86-AC88C529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7430C9-9036-4E36-AAC5-1293C3BBE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7CCF75-644C-4404-9BE4-5263287FA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40F6DE-37F1-43EE-AFEB-574CCF3FD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AA0DA7-9B4A-4A66-8503-D0E94B16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9B25A2-AEA8-4A18-8A1E-CE05615A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C8D523-FA75-4B4C-B4E5-D442440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830CA-E23E-481D-B052-69BA873A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BA4C28-15A6-4D96-A79F-8E09279F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2471AB-5147-4D4A-9E09-50269AE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60FE4A-E3EA-471C-B5CA-30BFE36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88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115F3F-DD67-4A0E-837E-AC3652BA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DFE2ED-031C-40D6-9BB8-1FBD8C17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C51CC-4981-4A2B-ACF8-EDE0E55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23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1B990-DFE3-4537-89A1-8B74295C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2E3AC-1441-498B-8A83-A1425667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3382D-4021-49C8-A56A-9D46C962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9BE708-508C-4E61-B951-24D0AECB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DA822A-1CC9-4AF4-A3E6-50C6D4F0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8CEE4-2B35-477F-AFA8-25F61A78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00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784B5-C015-461E-8B54-0FB5201D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A8F2DE-D33B-44DB-B32B-8C443C13B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FFA1D8-FF1F-435B-8371-DA3457E26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C9E291-B1A2-40B1-8866-55D4456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66FB7-53F2-4721-BE1B-234241C6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167AE-5C54-4C2D-B580-A1CE1049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54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A5E9EE5-1B11-4853-8FC9-F4EAFFA823F1}"/>
              </a:ext>
            </a:extLst>
          </p:cNvPr>
          <p:cNvSpPr/>
          <p:nvPr/>
        </p:nvSpPr>
        <p:spPr>
          <a:xfrm>
            <a:off x="0" y="-4265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FB000D-7CB7-4BE5-8B7E-8EAAC3FD4870}"/>
              </a:ext>
            </a:extLst>
          </p:cNvPr>
          <p:cNvSpPr/>
          <p:nvPr/>
        </p:nvSpPr>
        <p:spPr>
          <a:xfrm>
            <a:off x="8917932" y="541514"/>
            <a:ext cx="2177710" cy="1001485"/>
          </a:xfrm>
          <a:prstGeom prst="roundRect">
            <a:avLst>
              <a:gd name="adj" fmla="val 1437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590C0D3-9685-4163-8969-15BDCF40B81F}"/>
              </a:ext>
            </a:extLst>
          </p:cNvPr>
          <p:cNvSpPr/>
          <p:nvPr/>
        </p:nvSpPr>
        <p:spPr>
          <a:xfrm>
            <a:off x="387879" y="788698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98380FE-F718-4683-BA5D-24D4A0AB0218}"/>
              </a:ext>
            </a:extLst>
          </p:cNvPr>
          <p:cNvSpPr/>
          <p:nvPr/>
        </p:nvSpPr>
        <p:spPr>
          <a:xfrm>
            <a:off x="466260" y="714238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0867500-F031-404D-B0B8-FA692C81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0" y="771096"/>
            <a:ext cx="360000" cy="360000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51B22FF-74F7-4148-98FC-162139DEF750}"/>
              </a:ext>
            </a:extLst>
          </p:cNvPr>
          <p:cNvSpPr/>
          <p:nvPr/>
        </p:nvSpPr>
        <p:spPr>
          <a:xfrm>
            <a:off x="2668138" y="788698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5371534-A9A2-4B08-9960-E0B4AB9BEB74}"/>
              </a:ext>
            </a:extLst>
          </p:cNvPr>
          <p:cNvSpPr/>
          <p:nvPr/>
        </p:nvSpPr>
        <p:spPr>
          <a:xfrm>
            <a:off x="2746519" y="714238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10011C9-2B21-4AF4-A5A9-E982EC4D846B}"/>
              </a:ext>
            </a:extLst>
          </p:cNvPr>
          <p:cNvSpPr/>
          <p:nvPr/>
        </p:nvSpPr>
        <p:spPr>
          <a:xfrm>
            <a:off x="5082597" y="788698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D92D744-1F7A-4B37-BF71-AD7EB237E42E}"/>
              </a:ext>
            </a:extLst>
          </p:cNvPr>
          <p:cNvSpPr/>
          <p:nvPr/>
        </p:nvSpPr>
        <p:spPr>
          <a:xfrm>
            <a:off x="5160978" y="714238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9BB055-1A6B-4DB9-8250-A60211726CE6}"/>
              </a:ext>
            </a:extLst>
          </p:cNvPr>
          <p:cNvSpPr/>
          <p:nvPr/>
        </p:nvSpPr>
        <p:spPr>
          <a:xfrm>
            <a:off x="7496437" y="788698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91B81A1-9960-491E-96DC-269EFA2FEAE6}"/>
              </a:ext>
            </a:extLst>
          </p:cNvPr>
          <p:cNvSpPr/>
          <p:nvPr/>
        </p:nvSpPr>
        <p:spPr>
          <a:xfrm>
            <a:off x="7574818" y="714238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FA4B597-E049-4EBB-9286-72A952AB7785}"/>
              </a:ext>
            </a:extLst>
          </p:cNvPr>
          <p:cNvSpPr/>
          <p:nvPr/>
        </p:nvSpPr>
        <p:spPr>
          <a:xfrm>
            <a:off x="9898193" y="788698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2C94ED8-C611-4568-B24E-44B61C1FF194}"/>
              </a:ext>
            </a:extLst>
          </p:cNvPr>
          <p:cNvSpPr/>
          <p:nvPr/>
        </p:nvSpPr>
        <p:spPr>
          <a:xfrm>
            <a:off x="9976574" y="714238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E45ACA8-CD63-4FBD-B474-BE9E1E4D875A}"/>
              </a:ext>
            </a:extLst>
          </p:cNvPr>
          <p:cNvSpPr/>
          <p:nvPr/>
        </p:nvSpPr>
        <p:spPr>
          <a:xfrm>
            <a:off x="387879" y="1539648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1B992EA-6FBE-499F-8D67-86703E8E5B5F}"/>
              </a:ext>
            </a:extLst>
          </p:cNvPr>
          <p:cNvSpPr/>
          <p:nvPr/>
        </p:nvSpPr>
        <p:spPr>
          <a:xfrm>
            <a:off x="456786" y="1694667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C538584-28FF-45C5-96E5-D6ACED444F89}"/>
              </a:ext>
            </a:extLst>
          </p:cNvPr>
          <p:cNvSpPr/>
          <p:nvPr/>
        </p:nvSpPr>
        <p:spPr>
          <a:xfrm>
            <a:off x="2668138" y="1539648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B3DA73AF-0643-4726-9992-4A6ECC163D8B}"/>
              </a:ext>
            </a:extLst>
          </p:cNvPr>
          <p:cNvSpPr/>
          <p:nvPr/>
        </p:nvSpPr>
        <p:spPr>
          <a:xfrm>
            <a:off x="2737045" y="1694667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DD51D7F9-2D33-45DC-8D18-FC8630775CCF}"/>
              </a:ext>
            </a:extLst>
          </p:cNvPr>
          <p:cNvSpPr/>
          <p:nvPr/>
        </p:nvSpPr>
        <p:spPr>
          <a:xfrm>
            <a:off x="5082597" y="1539648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47EB4AE-01BD-4A00-B06A-D41830457C86}"/>
              </a:ext>
            </a:extLst>
          </p:cNvPr>
          <p:cNvSpPr/>
          <p:nvPr/>
        </p:nvSpPr>
        <p:spPr>
          <a:xfrm>
            <a:off x="5151504" y="1694667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86D8A35C-BB60-4727-858A-5EC15DB4E985}"/>
              </a:ext>
            </a:extLst>
          </p:cNvPr>
          <p:cNvSpPr/>
          <p:nvPr/>
        </p:nvSpPr>
        <p:spPr>
          <a:xfrm>
            <a:off x="7496437" y="1539648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66FB56B0-AB1A-4A77-8654-45FF1AEBD6E5}"/>
              </a:ext>
            </a:extLst>
          </p:cNvPr>
          <p:cNvSpPr/>
          <p:nvPr/>
        </p:nvSpPr>
        <p:spPr>
          <a:xfrm>
            <a:off x="7565344" y="1694667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A943C8-3601-46DC-9874-48648457BD41}"/>
              </a:ext>
            </a:extLst>
          </p:cNvPr>
          <p:cNvSpPr/>
          <p:nvPr/>
        </p:nvSpPr>
        <p:spPr>
          <a:xfrm rot="16200000">
            <a:off x="1878421" y="767276"/>
            <a:ext cx="2152179" cy="5483233"/>
          </a:xfrm>
          <a:prstGeom prst="roundRect">
            <a:avLst>
              <a:gd name="adj" fmla="val 3993"/>
            </a:avLst>
          </a:prstGeom>
          <a:solidFill>
            <a:schemeClr val="tx1"/>
          </a:solidFill>
          <a:ln>
            <a:solidFill>
              <a:srgbClr val="550C6E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A699F039-09DD-4D56-9912-8098367A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65"/>
            <a:ext cx="12192000" cy="598029"/>
          </a:xfrm>
          <a:prstGeom prst="rect">
            <a:avLst/>
          </a:prstGeom>
        </p:spPr>
      </p:pic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955E9E5E-EB75-40E8-A8FF-8DDCB043F55B}"/>
              </a:ext>
            </a:extLst>
          </p:cNvPr>
          <p:cNvSpPr/>
          <p:nvPr/>
        </p:nvSpPr>
        <p:spPr>
          <a:xfrm>
            <a:off x="9910277" y="1548335"/>
            <a:ext cx="1867698" cy="639169"/>
          </a:xfrm>
          <a:prstGeom prst="roundRect">
            <a:avLst>
              <a:gd name="adj" fmla="val 14377"/>
            </a:avLst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FE2ABD1C-696A-4553-86B2-BD37750DC55A}"/>
              </a:ext>
            </a:extLst>
          </p:cNvPr>
          <p:cNvSpPr/>
          <p:nvPr/>
        </p:nvSpPr>
        <p:spPr>
          <a:xfrm>
            <a:off x="9979184" y="1703354"/>
            <a:ext cx="1789317" cy="617665"/>
          </a:xfrm>
          <a:prstGeom prst="roundRect">
            <a:avLst>
              <a:gd name="adj" fmla="val 14377"/>
            </a:avLst>
          </a:prstGeom>
          <a:solidFill>
            <a:schemeClr val="tx1">
              <a:alpha val="99000"/>
            </a:schemeClr>
          </a:solidFill>
          <a:ln w="19050" cap="flat" cmpd="sng">
            <a:gradFill flip="none" rotWithShape="1">
              <a:gsLst>
                <a:gs pos="0">
                  <a:srgbClr val="BD28FF"/>
                </a:gs>
                <a:gs pos="100000">
                  <a:srgbClr val="BD28FF"/>
                </a:gs>
              </a:gsLst>
              <a:lin ang="27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glow rad="63500">
              <a:srgbClr val="2C0637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8F20D691-9354-4C26-90D8-2273E8A30509}"/>
              </a:ext>
            </a:extLst>
          </p:cNvPr>
          <p:cNvSpPr/>
          <p:nvPr/>
        </p:nvSpPr>
        <p:spPr>
          <a:xfrm rot="16200000">
            <a:off x="9107850" y="1705554"/>
            <a:ext cx="2144009" cy="3598501"/>
          </a:xfrm>
          <a:prstGeom prst="roundRect">
            <a:avLst>
              <a:gd name="adj" fmla="val 3993"/>
            </a:avLst>
          </a:prstGeom>
          <a:solidFill>
            <a:schemeClr val="tx1"/>
          </a:solidFill>
          <a:ln>
            <a:solidFill>
              <a:srgbClr val="550C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2E1741C3-4E09-44F5-9BF3-3BDA7B205597}"/>
              </a:ext>
            </a:extLst>
          </p:cNvPr>
          <p:cNvSpPr/>
          <p:nvPr/>
        </p:nvSpPr>
        <p:spPr>
          <a:xfrm rot="16200000">
            <a:off x="9135126" y="3910949"/>
            <a:ext cx="2089458" cy="3598502"/>
          </a:xfrm>
          <a:prstGeom prst="roundRect">
            <a:avLst>
              <a:gd name="adj" fmla="val 3993"/>
            </a:avLst>
          </a:prstGeom>
          <a:solidFill>
            <a:schemeClr val="tx1"/>
          </a:solidFill>
          <a:ln>
            <a:solidFill>
              <a:srgbClr val="550C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20DD6738-8CC2-499A-821D-289370950B47}"/>
              </a:ext>
            </a:extLst>
          </p:cNvPr>
          <p:cNvSpPr/>
          <p:nvPr/>
        </p:nvSpPr>
        <p:spPr>
          <a:xfrm rot="16200000">
            <a:off x="5947999" y="2365273"/>
            <a:ext cx="2144009" cy="2295413"/>
          </a:xfrm>
          <a:prstGeom prst="roundRect">
            <a:avLst>
              <a:gd name="adj" fmla="val 3993"/>
            </a:avLst>
          </a:prstGeom>
          <a:solidFill>
            <a:schemeClr val="tx1"/>
          </a:solidFill>
          <a:ln>
            <a:solidFill>
              <a:srgbClr val="550C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C06C461E-5AEA-42EC-B65B-B0E64D7BB39A}"/>
              </a:ext>
            </a:extLst>
          </p:cNvPr>
          <p:cNvSpPr/>
          <p:nvPr/>
        </p:nvSpPr>
        <p:spPr>
          <a:xfrm rot="16200000">
            <a:off x="5228217" y="3822741"/>
            <a:ext cx="2056777" cy="3822212"/>
          </a:xfrm>
          <a:prstGeom prst="roundRect">
            <a:avLst>
              <a:gd name="adj" fmla="val 3993"/>
            </a:avLst>
          </a:prstGeom>
          <a:solidFill>
            <a:schemeClr val="tx1"/>
          </a:solidFill>
          <a:ln>
            <a:solidFill>
              <a:srgbClr val="550C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D9BB2E6D-F18C-4EC1-93D8-48BE87E73546}"/>
              </a:ext>
            </a:extLst>
          </p:cNvPr>
          <p:cNvSpPr/>
          <p:nvPr/>
        </p:nvSpPr>
        <p:spPr>
          <a:xfrm rot="16200000">
            <a:off x="1166920" y="3751434"/>
            <a:ext cx="2056777" cy="3964825"/>
          </a:xfrm>
          <a:prstGeom prst="roundRect">
            <a:avLst>
              <a:gd name="adj" fmla="val 3993"/>
            </a:avLst>
          </a:prstGeom>
          <a:solidFill>
            <a:schemeClr val="tx1"/>
          </a:solidFill>
          <a:ln>
            <a:solidFill>
              <a:srgbClr val="550C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Picture 12" descr="DAX Pro - Túlio Tarragô Melibeu - learn a new skill - Online Courses and  Subscription Services | Hotmart">
            <a:extLst>
              <a:ext uri="{FF2B5EF4-FFF2-40B4-BE49-F238E27FC236}">
                <a16:creationId xmlns:a16="http://schemas.microsoft.com/office/drawing/2014/main" id="{A718699C-7C31-465E-9F11-68334CFDE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461" y="98484"/>
            <a:ext cx="348735" cy="34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CFE1B588-AFF7-4F04-A6D6-1621F863460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19" y="809199"/>
            <a:ext cx="360000" cy="360000"/>
          </a:xfrm>
          <a:prstGeom prst="rect">
            <a:avLst/>
          </a:prstGeom>
        </p:spPr>
      </p:pic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1C619401-55F0-4D65-820C-472E1B0D8A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89" y="832200"/>
            <a:ext cx="360000" cy="360000"/>
          </a:xfrm>
          <a:prstGeom prst="rect">
            <a:avLst/>
          </a:prstGeom>
        </p:spPr>
      </p:pic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EC3C7473-4A87-400F-97D7-D24D9148FF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74" y="828114"/>
            <a:ext cx="360000" cy="360000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B04E2747-91CC-4113-BAAD-5AF0F5DFB6C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44" y="811220"/>
            <a:ext cx="360000" cy="360000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6EA6FC7A-013F-4C5D-97D2-853BCBABB42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0" y="1788100"/>
            <a:ext cx="360000" cy="36000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21E6A62-F5C9-43D5-8D09-9E54BA555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65" y="1814134"/>
            <a:ext cx="360000" cy="360000"/>
          </a:xfrm>
          <a:prstGeom prst="rect">
            <a:avLst/>
          </a:prstGeom>
        </p:spPr>
      </p:pic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ADA870EC-6263-4ADC-9964-D84BFBE64E6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79" y="1832186"/>
            <a:ext cx="360000" cy="360000"/>
          </a:xfrm>
          <a:prstGeom prst="rect">
            <a:avLst/>
          </a:prstGeom>
        </p:spPr>
      </p:pic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05CA7809-BC5B-42FD-AB58-4F513EBD4CA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74" y="1814134"/>
            <a:ext cx="360000" cy="360000"/>
          </a:xfrm>
          <a:prstGeom prst="rect">
            <a:avLst/>
          </a:prstGeom>
        </p:spPr>
      </p:pic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8A5D7F21-6DFD-46AF-BA7A-737F380070E6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88" y="183218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2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A5E9EE5-1B11-4853-8FC9-F4EAFFA823F1}"/>
              </a:ext>
            </a:extLst>
          </p:cNvPr>
          <p:cNvSpPr/>
          <p:nvPr/>
        </p:nvSpPr>
        <p:spPr>
          <a:xfrm>
            <a:off x="0" y="-4265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FB000D-7CB7-4BE5-8B7E-8EAAC3FD4870}"/>
              </a:ext>
            </a:extLst>
          </p:cNvPr>
          <p:cNvSpPr/>
          <p:nvPr/>
        </p:nvSpPr>
        <p:spPr>
          <a:xfrm>
            <a:off x="8917932" y="541514"/>
            <a:ext cx="2177710" cy="1001485"/>
          </a:xfrm>
          <a:prstGeom prst="roundRect">
            <a:avLst>
              <a:gd name="adj" fmla="val 1437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A699F039-09DD-4D56-9912-8098367A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5"/>
            <a:ext cx="12192000" cy="598029"/>
          </a:xfrm>
          <a:prstGeom prst="rect">
            <a:avLst/>
          </a:prstGeom>
        </p:spPr>
      </p:pic>
      <p:pic>
        <p:nvPicPr>
          <p:cNvPr id="79" name="Picture 12" descr="DAX Pro - Túlio Tarragô Melibeu - learn a new skill - Online Courses and  Subscription Services | Hotmart">
            <a:extLst>
              <a:ext uri="{FF2B5EF4-FFF2-40B4-BE49-F238E27FC236}">
                <a16:creationId xmlns:a16="http://schemas.microsoft.com/office/drawing/2014/main" id="{A718699C-7C31-465E-9F11-68334CFDE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461" y="98484"/>
            <a:ext cx="348735" cy="34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138EB1E-E634-4C55-9BCD-189B85909BA5}"/>
              </a:ext>
            </a:extLst>
          </p:cNvPr>
          <p:cNvSpPr/>
          <p:nvPr/>
        </p:nvSpPr>
        <p:spPr>
          <a:xfrm>
            <a:off x="119804" y="903903"/>
            <a:ext cx="11903666" cy="61512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56418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Andre Rubio</dc:creator>
  <cp:lastModifiedBy>Tulio Melibeu</cp:lastModifiedBy>
  <cp:revision>2</cp:revision>
  <dcterms:created xsi:type="dcterms:W3CDTF">2021-05-07T01:42:54Z</dcterms:created>
  <dcterms:modified xsi:type="dcterms:W3CDTF">2021-05-16T20:51:46Z</dcterms:modified>
</cp:coreProperties>
</file>