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9" r:id="rId2"/>
    <p:sldId id="348" r:id="rId3"/>
    <p:sldId id="349" r:id="rId4"/>
    <p:sldId id="350" r:id="rId5"/>
    <p:sldId id="345" r:id="rId6"/>
    <p:sldId id="327" r:id="rId7"/>
    <p:sldId id="351" r:id="rId8"/>
    <p:sldId id="352" r:id="rId9"/>
    <p:sldId id="347" r:id="rId10"/>
    <p:sldId id="353" r:id="rId11"/>
    <p:sldId id="354" r:id="rId12"/>
    <p:sldId id="357" r:id="rId13"/>
    <p:sldId id="363" r:id="rId14"/>
    <p:sldId id="355" r:id="rId15"/>
    <p:sldId id="364" r:id="rId16"/>
    <p:sldId id="365" r:id="rId17"/>
    <p:sldId id="358" r:id="rId18"/>
    <p:sldId id="359" r:id="rId19"/>
    <p:sldId id="360" r:id="rId20"/>
    <p:sldId id="361" r:id="rId21"/>
    <p:sldId id="362" r:id="rId22"/>
    <p:sldId id="356" r:id="rId23"/>
    <p:sldId id="366" r:id="rId24"/>
    <p:sldId id="367" r:id="rId25"/>
    <p:sldId id="368" r:id="rId26"/>
    <p:sldId id="369" r:id="rId27"/>
    <p:sldId id="373" r:id="rId28"/>
    <p:sldId id="370" r:id="rId29"/>
    <p:sldId id="374" r:id="rId30"/>
    <p:sldId id="371" r:id="rId31"/>
    <p:sldId id="375" r:id="rId32"/>
    <p:sldId id="376" r:id="rId33"/>
    <p:sldId id="377" r:id="rId34"/>
    <p:sldId id="379" r:id="rId35"/>
    <p:sldId id="378" r:id="rId36"/>
    <p:sldId id="372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00" autoAdjust="0"/>
    <p:restoredTop sz="94660"/>
  </p:normalViewPr>
  <p:slideViewPr>
    <p:cSldViewPr>
      <p:cViewPr varScale="1">
        <p:scale>
          <a:sx n="64" d="100"/>
          <a:sy n="6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30/07/2021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ertifica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857232"/>
            <a:ext cx="8829675" cy="56483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48282"/>
            <a:ext cx="6085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AUTO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1428736"/>
            <a:ext cx="30428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90106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30"/>
            <a:ext cx="91059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648282"/>
            <a:ext cx="6085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AUTO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428736"/>
            <a:ext cx="38202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SubCategoria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48282"/>
            <a:ext cx="6085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AUTO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428736"/>
            <a:ext cx="30428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95555"/>
            <a:ext cx="9124950" cy="456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687231" cy="415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648282"/>
            <a:ext cx="8154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ELEMENTS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8039100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648282"/>
            <a:ext cx="8154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ELEMENTS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428736"/>
            <a:ext cx="30428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48282"/>
            <a:ext cx="8154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ELEMENTS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428736"/>
            <a:ext cx="39565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SubCategoria</a:t>
            </a:r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471759"/>
            <a:ext cx="91440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48282"/>
            <a:ext cx="8154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ELEMENTS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428736"/>
            <a:ext cx="69509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SubCategoria</a:t>
            </a:r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Resultado 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8020050" cy="423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14620"/>
            <a:ext cx="84963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928670"/>
            <a:ext cx="84609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Construindo o próprio XML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7829550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642918"/>
            <a:ext cx="84609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Construindo o próprio XML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30799"/>
            <a:ext cx="31726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2186004"/>
            <a:ext cx="86391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642918"/>
            <a:ext cx="75680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XML em arquivo externo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30799"/>
            <a:ext cx="50289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Store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142984"/>
            <a:ext cx="8579918" cy="489587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52650"/>
            <a:ext cx="8277225" cy="46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ângulo 3"/>
          <p:cNvSpPr/>
          <p:nvPr/>
        </p:nvSpPr>
        <p:spPr>
          <a:xfrm>
            <a:off x="0" y="642918"/>
            <a:ext cx="75680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XML em arquivo externo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230799"/>
            <a:ext cx="80650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Store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_ Execute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85992"/>
            <a:ext cx="8929718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642918"/>
            <a:ext cx="75680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XML em arquivo externo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230799"/>
            <a:ext cx="76306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Store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_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81050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642918"/>
            <a:ext cx="92304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Criando XML em arquivo externo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406" y="1214422"/>
            <a:ext cx="23439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Product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86411" y="642918"/>
            <a:ext cx="92304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Criando XML em arquivo externo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1285860"/>
            <a:ext cx="36150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SubCategory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00249"/>
            <a:ext cx="8086725" cy="475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1440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1302237"/>
            <a:ext cx="51780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Store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Procedure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642918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Lendo XML de arquivo externo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81222"/>
            <a:ext cx="9143999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500042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Lendo XML de arquivo externo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159361"/>
            <a:ext cx="3321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952649"/>
            <a:ext cx="892971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500042"/>
            <a:ext cx="840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Modificando o texto da TAG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500042"/>
            <a:ext cx="8409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Modificando o texto da TAG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159361"/>
            <a:ext cx="3321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000240"/>
            <a:ext cx="8905875" cy="486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500042"/>
            <a:ext cx="7039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Modificando o atributo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500042"/>
            <a:ext cx="7039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Modificando o atributo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159361"/>
            <a:ext cx="3321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571744"/>
            <a:ext cx="90773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9" y="1423987"/>
            <a:ext cx="8721836" cy="486253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847850"/>
            <a:ext cx="8929718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730733"/>
            <a:ext cx="7039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Apagando um atributo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500042"/>
            <a:ext cx="7039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Apagando um atributo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1159361"/>
            <a:ext cx="3321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476500"/>
            <a:ext cx="9144000" cy="27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14510"/>
            <a:ext cx="91439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642918"/>
            <a:ext cx="71817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Apagando um elemento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5794"/>
            <a:ext cx="71817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Apagando um elemento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1445113"/>
            <a:ext cx="3321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2490788"/>
            <a:ext cx="8620125" cy="258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42918"/>
            <a:ext cx="35670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Namespace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Imagem 3" descr="Namesp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926"/>
            <a:ext cx="9144000" cy="435771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71612"/>
            <a:ext cx="9144000" cy="53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tângulo 2"/>
          <p:cNvSpPr/>
          <p:nvPr/>
        </p:nvSpPr>
        <p:spPr>
          <a:xfrm>
            <a:off x="0" y="642918"/>
            <a:ext cx="39244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Método </a:t>
            </a:r>
            <a:r>
              <a:rPr lang="pt-BR" sz="44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Exit</a:t>
            </a:r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43174" y="2786058"/>
            <a:ext cx="192882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FIM</a:t>
            </a:r>
            <a:endParaRPr lang="pt-BR" sz="4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0" y="1290637"/>
            <a:ext cx="9027250" cy="54665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648282"/>
            <a:ext cx="5791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RAW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89725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2701"/>
            <a:ext cx="9144000" cy="429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0" y="648282"/>
            <a:ext cx="5791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RAW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428736"/>
            <a:ext cx="30428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Resultado 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428736"/>
            <a:ext cx="3820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SubCategoria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466995"/>
            <a:ext cx="8929717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0" y="648282"/>
            <a:ext cx="5791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RAW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428736"/>
            <a:ext cx="69509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4000" b="1" spc="50" dirty="0" err="1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SubCategoria</a:t>
            </a:r>
            <a:r>
              <a:rPr lang="pt-BR" sz="40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Resultado </a:t>
            </a:r>
            <a:endParaRPr lang="pt-BR" sz="40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48282"/>
            <a:ext cx="5791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RAW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33650"/>
            <a:ext cx="8929718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44000" cy="42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0" y="648282"/>
            <a:ext cx="6085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5400" b="1" spc="50" dirty="0" smtClean="0">
                <a:ln w="1143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XML AUTO</a:t>
            </a:r>
            <a:endParaRPr lang="pt-BR" sz="5400" b="1" spc="50" dirty="0">
              <a:ln w="1143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1186</TotalTime>
  <Words>139</Words>
  <Application>Microsoft Office PowerPoint</Application>
  <PresentationFormat>Apresentação na tela (4:3)</PresentationFormat>
  <Paragraphs>53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Urbano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98</cp:revision>
  <dcterms:created xsi:type="dcterms:W3CDTF">2021-06-14T14:07:13Z</dcterms:created>
  <dcterms:modified xsi:type="dcterms:W3CDTF">2021-07-30T18:12:20Z</dcterms:modified>
</cp:coreProperties>
</file>