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02B"/>
    <a:srgbClr val="DCB88F"/>
    <a:srgbClr val="42526E"/>
    <a:srgbClr val="445470"/>
    <a:srgbClr val="B38655"/>
    <a:srgbClr val="836338"/>
    <a:srgbClr val="594833"/>
    <a:srgbClr val="4A1405"/>
    <a:srgbClr val="A47B4E"/>
    <a:srgbClr val="1B2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Geraldo Viergutz" userId="8e040de4-94b7-49b8-b656-0df993d7feee" providerId="ADAL" clId="{63615A7E-8EDA-423C-BF11-F76EFE6F40BA}"/>
    <pc:docChg chg="modSld">
      <pc:chgData name="Gerson Geraldo Viergutz" userId="8e040de4-94b7-49b8-b656-0df993d7feee" providerId="ADAL" clId="{63615A7E-8EDA-423C-BF11-F76EFE6F40BA}" dt="2021-05-13T00:16:04.321" v="1" actId="1076"/>
      <pc:docMkLst>
        <pc:docMk/>
      </pc:docMkLst>
      <pc:sldChg chg="modSp mod">
        <pc:chgData name="Gerson Geraldo Viergutz" userId="8e040de4-94b7-49b8-b656-0df993d7feee" providerId="ADAL" clId="{63615A7E-8EDA-423C-BF11-F76EFE6F40BA}" dt="2021-05-13T00:16:04.321" v="1" actId="1076"/>
        <pc:sldMkLst>
          <pc:docMk/>
          <pc:sldMk cId="3740267750" sldId="256"/>
        </pc:sldMkLst>
        <pc:picChg chg="mod">
          <ac:chgData name="Gerson Geraldo Viergutz" userId="8e040de4-94b7-49b8-b656-0df993d7feee" providerId="ADAL" clId="{63615A7E-8EDA-423C-BF11-F76EFE6F40BA}" dt="2021-05-13T00:16:04.321" v="1" actId="1076"/>
          <ac:picMkLst>
            <pc:docMk/>
            <pc:sldMk cId="3740267750" sldId="256"/>
            <ac:picMk id="5" creationId="{EEFCEBB8-B428-4967-A901-727802B3D49A}"/>
          </ac:picMkLst>
        </pc:picChg>
      </pc:sldChg>
    </pc:docChg>
  </pc:docChgLst>
  <pc:docChgLst>
    <pc:chgData name="Gerson Geraldo Viergutz" userId="8e040de4-94b7-49b8-b656-0df993d7feee" providerId="ADAL" clId="{6214CC9B-5A49-4A6F-8A41-EFC747275789}"/>
    <pc:docChg chg="undo custSel addSld modSld">
      <pc:chgData name="Gerson Geraldo Viergutz" userId="8e040de4-94b7-49b8-b656-0df993d7feee" providerId="ADAL" clId="{6214CC9B-5A49-4A6F-8A41-EFC747275789}" dt="2021-04-28T04:19:55.839" v="523" actId="207"/>
      <pc:docMkLst>
        <pc:docMk/>
      </pc:docMkLst>
      <pc:sldChg chg="addSp delSp modSp mod">
        <pc:chgData name="Gerson Geraldo Viergutz" userId="8e040de4-94b7-49b8-b656-0df993d7feee" providerId="ADAL" clId="{6214CC9B-5A49-4A6F-8A41-EFC747275789}" dt="2021-04-28T02:29:09.602" v="407" actId="478"/>
        <pc:sldMkLst>
          <pc:docMk/>
          <pc:sldMk cId="749788494" sldId="257"/>
        </pc:sldMkLst>
        <pc:spChg chg="add del mod">
          <ac:chgData name="Gerson Geraldo Viergutz" userId="8e040de4-94b7-49b8-b656-0df993d7feee" providerId="ADAL" clId="{6214CC9B-5A49-4A6F-8A41-EFC747275789}" dt="2021-04-28T02:29:09.602" v="407" actId="478"/>
          <ac:spMkLst>
            <pc:docMk/>
            <pc:sldMk cId="749788494" sldId="257"/>
            <ac:spMk id="2" creationId="{C5450441-CC1D-44B3-8CD5-3A9EEC1A7AAE}"/>
          </ac:spMkLst>
        </pc:spChg>
        <pc:spChg chg="add mod">
          <ac:chgData name="Gerson Geraldo Viergutz" userId="8e040de4-94b7-49b8-b656-0df993d7feee" providerId="ADAL" clId="{6214CC9B-5A49-4A6F-8A41-EFC747275789}" dt="2021-04-13T16:32:27.527" v="11" actId="20577"/>
          <ac:spMkLst>
            <pc:docMk/>
            <pc:sldMk cId="749788494" sldId="257"/>
            <ac:spMk id="8" creationId="{43A24768-B666-4B0F-BBAF-3156BBD457C1}"/>
          </ac:spMkLst>
        </pc:spChg>
        <pc:spChg chg="mod">
          <ac:chgData name="Gerson Geraldo Viergutz" userId="8e040de4-94b7-49b8-b656-0df993d7feee" providerId="ADAL" clId="{6214CC9B-5A49-4A6F-8A41-EFC747275789}" dt="2021-04-13T14:42:13.872" v="3"/>
          <ac:spMkLst>
            <pc:docMk/>
            <pc:sldMk cId="749788494" sldId="257"/>
            <ac:spMk id="17" creationId="{61B10928-B252-4B27-A450-ABF8FCA2BC20}"/>
          </ac:spMkLst>
        </pc:spChg>
        <pc:spChg chg="mod">
          <ac:chgData name="Gerson Geraldo Viergutz" userId="8e040de4-94b7-49b8-b656-0df993d7feee" providerId="ADAL" clId="{6214CC9B-5A49-4A6F-8A41-EFC747275789}" dt="2021-04-13T16:32:27.122" v="10" actId="20577"/>
          <ac:spMkLst>
            <pc:docMk/>
            <pc:sldMk cId="749788494" sldId="257"/>
            <ac:spMk id="18" creationId="{A8653898-D53B-4711-B121-F0519656483F}"/>
          </ac:spMkLst>
        </pc:spChg>
      </pc:sldChg>
      <pc:sldChg chg="addSp modSp mod">
        <pc:chgData name="Gerson Geraldo Viergutz" userId="8e040de4-94b7-49b8-b656-0df993d7feee" providerId="ADAL" clId="{6214CC9B-5A49-4A6F-8A41-EFC747275789}" dt="2021-04-13T20:27:51.530" v="24"/>
        <pc:sldMkLst>
          <pc:docMk/>
          <pc:sldMk cId="3644410603" sldId="258"/>
        </pc:sldMkLst>
        <pc:spChg chg="add mod">
          <ac:chgData name="Gerson Geraldo Viergutz" userId="8e040de4-94b7-49b8-b656-0df993d7feee" providerId="ADAL" clId="{6214CC9B-5A49-4A6F-8A41-EFC747275789}" dt="2021-04-13T20:27:08.844" v="17"/>
          <ac:spMkLst>
            <pc:docMk/>
            <pc:sldMk cId="3644410603" sldId="258"/>
            <ac:spMk id="4" creationId="{780D1944-C9F4-4127-9F02-5A10D2126DAA}"/>
          </ac:spMkLst>
        </pc:spChg>
        <pc:spChg chg="add mod">
          <ac:chgData name="Gerson Geraldo Viergutz" userId="8e040de4-94b7-49b8-b656-0df993d7feee" providerId="ADAL" clId="{6214CC9B-5A49-4A6F-8A41-EFC747275789}" dt="2021-04-13T20:27:34.449" v="22"/>
          <ac:spMkLst>
            <pc:docMk/>
            <pc:sldMk cId="3644410603" sldId="258"/>
            <ac:spMk id="5" creationId="{A0802FD2-CC16-4143-A9C8-49E60D27538A}"/>
          </ac:spMkLst>
        </pc:spChg>
        <pc:spChg chg="add mod">
          <ac:chgData name="Gerson Geraldo Viergutz" userId="8e040de4-94b7-49b8-b656-0df993d7feee" providerId="ADAL" clId="{6214CC9B-5A49-4A6F-8A41-EFC747275789}" dt="2021-04-13T20:27:51.530" v="24"/>
          <ac:spMkLst>
            <pc:docMk/>
            <pc:sldMk cId="3644410603" sldId="258"/>
            <ac:spMk id="6" creationId="{1BB9F8D3-470A-4462-A7A9-0EF9F1F78259}"/>
          </ac:spMkLst>
        </pc:spChg>
        <pc:picChg chg="add mod">
          <ac:chgData name="Gerson Geraldo Viergutz" userId="8e040de4-94b7-49b8-b656-0df993d7feee" providerId="ADAL" clId="{6214CC9B-5A49-4A6F-8A41-EFC747275789}" dt="2021-04-13T20:26:50.252" v="13" actId="1076"/>
          <ac:picMkLst>
            <pc:docMk/>
            <pc:sldMk cId="3644410603" sldId="258"/>
            <ac:picMk id="3" creationId="{36783C81-B01A-47CC-9403-C22DF566DBDB}"/>
          </ac:picMkLst>
        </pc:picChg>
      </pc:sldChg>
      <pc:sldChg chg="addSp delSp modSp new mod">
        <pc:chgData name="Gerson Geraldo Viergutz" userId="8e040de4-94b7-49b8-b656-0df993d7feee" providerId="ADAL" clId="{6214CC9B-5A49-4A6F-8A41-EFC747275789}" dt="2021-04-27T20:29:09.376" v="30" actId="478"/>
        <pc:sldMkLst>
          <pc:docMk/>
          <pc:sldMk cId="1260204190" sldId="259"/>
        </pc:sldMkLst>
        <pc:spChg chg="del">
          <ac:chgData name="Gerson Geraldo Viergutz" userId="8e040de4-94b7-49b8-b656-0df993d7feee" providerId="ADAL" clId="{6214CC9B-5A49-4A6F-8A41-EFC747275789}" dt="2021-04-27T20:27:35.307" v="26" actId="478"/>
          <ac:spMkLst>
            <pc:docMk/>
            <pc:sldMk cId="1260204190" sldId="259"/>
            <ac:spMk id="2" creationId="{BA977541-EAC8-45C1-8155-1D98A283DE61}"/>
          </ac:spMkLst>
        </pc:spChg>
        <pc:spChg chg="del">
          <ac:chgData name="Gerson Geraldo Viergutz" userId="8e040de4-94b7-49b8-b656-0df993d7feee" providerId="ADAL" clId="{6214CC9B-5A49-4A6F-8A41-EFC747275789}" dt="2021-04-27T20:27:35.307" v="26" actId="478"/>
          <ac:spMkLst>
            <pc:docMk/>
            <pc:sldMk cId="1260204190" sldId="259"/>
            <ac:spMk id="3" creationId="{ABB988AA-0F08-4AFF-AC93-DE40B679A5CF}"/>
          </ac:spMkLst>
        </pc:spChg>
        <pc:spChg chg="add del">
          <ac:chgData name="Gerson Geraldo Viergutz" userId="8e040de4-94b7-49b8-b656-0df993d7feee" providerId="ADAL" clId="{6214CC9B-5A49-4A6F-8A41-EFC747275789}" dt="2021-04-27T20:29:09.376" v="30" actId="478"/>
          <ac:spMkLst>
            <pc:docMk/>
            <pc:sldMk cId="1260204190" sldId="259"/>
            <ac:spMk id="6" creationId="{2969B011-C9F7-4D4D-8322-59009FBCB396}"/>
          </ac:spMkLst>
        </pc:spChg>
        <pc:picChg chg="add mod">
          <ac:chgData name="Gerson Geraldo Viergutz" userId="8e040de4-94b7-49b8-b656-0df993d7feee" providerId="ADAL" clId="{6214CC9B-5A49-4A6F-8A41-EFC747275789}" dt="2021-04-27T20:28:04.434" v="28" actId="1076"/>
          <ac:picMkLst>
            <pc:docMk/>
            <pc:sldMk cId="1260204190" sldId="259"/>
            <ac:picMk id="5" creationId="{ECC3F443-8AB4-447C-BCDC-6191A041FABA}"/>
          </ac:picMkLst>
        </pc:picChg>
      </pc:sldChg>
      <pc:sldChg chg="delSp modSp add mod">
        <pc:chgData name="Gerson Geraldo Viergutz" userId="8e040de4-94b7-49b8-b656-0df993d7feee" providerId="ADAL" clId="{6214CC9B-5A49-4A6F-8A41-EFC747275789}" dt="2021-04-28T02:30:03.377" v="425" actId="1076"/>
        <pc:sldMkLst>
          <pc:docMk/>
          <pc:sldMk cId="750132798" sldId="260"/>
        </pc:sldMkLst>
        <pc:spChg chg="ord">
          <ac:chgData name="Gerson Geraldo Viergutz" userId="8e040de4-94b7-49b8-b656-0df993d7feee" providerId="ADAL" clId="{6214CC9B-5A49-4A6F-8A41-EFC747275789}" dt="2021-04-28T02:29:24.013" v="410" actId="170"/>
          <ac:spMkLst>
            <pc:docMk/>
            <pc:sldMk cId="750132798" sldId="260"/>
            <ac:spMk id="2" creationId="{C5450441-CC1D-44B3-8CD5-3A9EEC1A7AAE}"/>
          </ac:spMkLst>
        </pc:spChg>
        <pc:spChg chg="mod">
          <ac:chgData name="Gerson Geraldo Viergutz" userId="8e040de4-94b7-49b8-b656-0df993d7feee" providerId="ADAL" clId="{6214CC9B-5A49-4A6F-8A41-EFC747275789}" dt="2021-04-28T02:29:35.796" v="414" actId="14100"/>
          <ac:spMkLst>
            <pc:docMk/>
            <pc:sldMk cId="750132798" sldId="260"/>
            <ac:spMk id="4" creationId="{30A7FA3A-CDD4-42B8-A6CC-B1A27184CDB9}"/>
          </ac:spMkLst>
        </pc:spChg>
        <pc:spChg chg="del">
          <ac:chgData name="Gerson Geraldo Viergutz" userId="8e040de4-94b7-49b8-b656-0df993d7feee" providerId="ADAL" clId="{6214CC9B-5A49-4A6F-8A41-EFC747275789}" dt="2021-04-28T02:29:28.065" v="412" actId="478"/>
          <ac:spMkLst>
            <pc:docMk/>
            <pc:sldMk cId="750132798" sldId="260"/>
            <ac:spMk id="8" creationId="{43A24768-B666-4B0F-BBAF-3156BBD457C1}"/>
          </ac:spMkLst>
        </pc:spChg>
        <pc:spChg chg="del">
          <ac:chgData name="Gerson Geraldo Viergutz" userId="8e040de4-94b7-49b8-b656-0df993d7feee" providerId="ADAL" clId="{6214CC9B-5A49-4A6F-8A41-EFC747275789}" dt="2021-04-28T02:29:26.636" v="411" actId="478"/>
          <ac:spMkLst>
            <pc:docMk/>
            <pc:sldMk cId="750132798" sldId="260"/>
            <ac:spMk id="17" creationId="{61B10928-B252-4B27-A450-ABF8FCA2BC20}"/>
          </ac:spMkLst>
        </pc:spChg>
        <pc:spChg chg="del">
          <ac:chgData name="Gerson Geraldo Viergutz" userId="8e040de4-94b7-49b8-b656-0df993d7feee" providerId="ADAL" clId="{6214CC9B-5A49-4A6F-8A41-EFC747275789}" dt="2021-04-28T02:29:15.692" v="408" actId="478"/>
          <ac:spMkLst>
            <pc:docMk/>
            <pc:sldMk cId="750132798" sldId="260"/>
            <ac:spMk id="18" creationId="{A8653898-D53B-4711-B121-F0519656483F}"/>
          </ac:spMkLst>
        </pc:spChg>
        <pc:picChg chg="mod modCrop">
          <ac:chgData name="Gerson Geraldo Viergutz" userId="8e040de4-94b7-49b8-b656-0df993d7feee" providerId="ADAL" clId="{6214CC9B-5A49-4A6F-8A41-EFC747275789}" dt="2021-04-28T02:30:03.377" v="425" actId="1076"/>
          <ac:picMkLst>
            <pc:docMk/>
            <pc:sldMk cId="750132798" sldId="260"/>
            <ac:picMk id="12" creationId="{E6445A0D-3F63-449F-98AA-7B63D4B21998}"/>
          </ac:picMkLst>
        </pc:picChg>
      </pc:sldChg>
      <pc:sldChg chg="addSp delSp modSp add mod">
        <pc:chgData name="Gerson Geraldo Viergutz" userId="8e040de4-94b7-49b8-b656-0df993d7feee" providerId="ADAL" clId="{6214CC9B-5A49-4A6F-8A41-EFC747275789}" dt="2021-04-28T04:19:55.839" v="523" actId="207"/>
        <pc:sldMkLst>
          <pc:docMk/>
          <pc:sldMk cId="1841219134" sldId="261"/>
        </pc:sldMkLst>
        <pc:spChg chg="mod ord">
          <ac:chgData name="Gerson Geraldo Viergutz" userId="8e040de4-94b7-49b8-b656-0df993d7feee" providerId="ADAL" clId="{6214CC9B-5A49-4A6F-8A41-EFC747275789}" dt="2021-04-28T04:19:14.271" v="495" actId="14100"/>
          <ac:spMkLst>
            <pc:docMk/>
            <pc:sldMk cId="1841219134" sldId="261"/>
            <ac:spMk id="2" creationId="{C5450441-CC1D-44B3-8CD5-3A9EEC1A7AAE}"/>
          </ac:spMkLst>
        </pc:spChg>
        <pc:spChg chg="add mod">
          <ac:chgData name="Gerson Geraldo Viergutz" userId="8e040de4-94b7-49b8-b656-0df993d7feee" providerId="ADAL" clId="{6214CC9B-5A49-4A6F-8A41-EFC747275789}" dt="2021-04-28T04:16:09.234" v="442" actId="2085"/>
          <ac:spMkLst>
            <pc:docMk/>
            <pc:sldMk cId="1841219134" sldId="261"/>
            <ac:spMk id="3" creationId="{5E70C20B-7E1C-49BC-8B72-5AC861D6D7B3}"/>
          </ac:spMkLst>
        </pc:spChg>
        <pc:spChg chg="add mod ord">
          <ac:chgData name="Gerson Geraldo Viergutz" userId="8e040de4-94b7-49b8-b656-0df993d7feee" providerId="ADAL" clId="{6214CC9B-5A49-4A6F-8A41-EFC747275789}" dt="2021-04-28T04:19:55.839" v="523" actId="207"/>
          <ac:spMkLst>
            <pc:docMk/>
            <pc:sldMk cId="1841219134" sldId="261"/>
            <ac:spMk id="8" creationId="{15F0DBDE-226D-4C75-A125-66631F85B2A1}"/>
          </ac:spMkLst>
        </pc:spChg>
        <pc:spChg chg="add mod">
          <ac:chgData name="Gerson Geraldo Viergutz" userId="8e040de4-94b7-49b8-b656-0df993d7feee" providerId="ADAL" clId="{6214CC9B-5A49-4A6F-8A41-EFC747275789}" dt="2021-04-28T04:16:53.487" v="450"/>
          <ac:spMkLst>
            <pc:docMk/>
            <pc:sldMk cId="1841219134" sldId="261"/>
            <ac:spMk id="9" creationId="{1E4B3A38-0F68-4C15-A3D5-54D950BE3CBA}"/>
          </ac:spMkLst>
        </pc:spChg>
        <pc:spChg chg="add mod">
          <ac:chgData name="Gerson Geraldo Viergutz" userId="8e040de4-94b7-49b8-b656-0df993d7feee" providerId="ADAL" clId="{6214CC9B-5A49-4A6F-8A41-EFC747275789}" dt="2021-04-28T04:18:11.159" v="484" actId="207"/>
          <ac:spMkLst>
            <pc:docMk/>
            <pc:sldMk cId="1841219134" sldId="261"/>
            <ac:spMk id="10" creationId="{1B8B8858-F09C-4079-B9DE-6CA36C30470A}"/>
          </ac:spMkLst>
        </pc:spChg>
        <pc:spChg chg="add mod">
          <ac:chgData name="Gerson Geraldo Viergutz" userId="8e040de4-94b7-49b8-b656-0df993d7feee" providerId="ADAL" clId="{6214CC9B-5A49-4A6F-8A41-EFC747275789}" dt="2021-04-28T04:17:16.060" v="458" actId="14100"/>
          <ac:spMkLst>
            <pc:docMk/>
            <pc:sldMk cId="1841219134" sldId="261"/>
            <ac:spMk id="11" creationId="{7803333B-C9A6-44EE-A1A9-ECE39846172B}"/>
          </ac:spMkLst>
        </pc:spChg>
        <pc:spChg chg="add mod">
          <ac:chgData name="Gerson Geraldo Viergutz" userId="8e040de4-94b7-49b8-b656-0df993d7feee" providerId="ADAL" clId="{6214CC9B-5A49-4A6F-8A41-EFC747275789}" dt="2021-04-28T04:17:02.270" v="454" actId="1076"/>
          <ac:spMkLst>
            <pc:docMk/>
            <pc:sldMk cId="1841219134" sldId="261"/>
            <ac:spMk id="13" creationId="{AB6AD077-C0E0-4F0A-9074-AEFE2201D61F}"/>
          </ac:spMkLst>
        </pc:spChg>
        <pc:spChg chg="add mod">
          <ac:chgData name="Gerson Geraldo Viergutz" userId="8e040de4-94b7-49b8-b656-0df993d7feee" providerId="ADAL" clId="{6214CC9B-5A49-4A6F-8A41-EFC747275789}" dt="2021-04-28T04:17:02.270" v="454" actId="1076"/>
          <ac:spMkLst>
            <pc:docMk/>
            <pc:sldMk cId="1841219134" sldId="261"/>
            <ac:spMk id="14" creationId="{9FA1A479-3B09-4B2D-8911-684A77502F65}"/>
          </ac:spMkLst>
        </pc:spChg>
        <pc:spChg chg="add mod">
          <ac:chgData name="Gerson Geraldo Viergutz" userId="8e040de4-94b7-49b8-b656-0df993d7feee" providerId="ADAL" clId="{6214CC9B-5A49-4A6F-8A41-EFC747275789}" dt="2021-04-28T04:17:43.681" v="466" actId="14100"/>
          <ac:spMkLst>
            <pc:docMk/>
            <pc:sldMk cId="1841219134" sldId="261"/>
            <ac:spMk id="15" creationId="{1372116E-08C7-49C6-BD83-59541EDF4EA1}"/>
          </ac:spMkLst>
        </pc:spChg>
        <pc:spChg chg="add mod">
          <ac:chgData name="Gerson Geraldo Viergutz" userId="8e040de4-94b7-49b8-b656-0df993d7feee" providerId="ADAL" clId="{6214CC9B-5A49-4A6F-8A41-EFC747275789}" dt="2021-04-28T04:17:26.861" v="462" actId="1076"/>
          <ac:spMkLst>
            <pc:docMk/>
            <pc:sldMk cId="1841219134" sldId="261"/>
            <ac:spMk id="16" creationId="{182CFE21-DF61-421E-B21B-1F2373FD9E0B}"/>
          </ac:spMkLst>
        </pc:spChg>
        <pc:spChg chg="add mod">
          <ac:chgData name="Gerson Geraldo Viergutz" userId="8e040de4-94b7-49b8-b656-0df993d7feee" providerId="ADAL" clId="{6214CC9B-5A49-4A6F-8A41-EFC747275789}" dt="2021-04-28T04:17:34.835" v="464" actId="1076"/>
          <ac:spMkLst>
            <pc:docMk/>
            <pc:sldMk cId="1841219134" sldId="261"/>
            <ac:spMk id="17" creationId="{F2A6AF1D-0B15-468A-B742-BC1D96D18B24}"/>
          </ac:spMkLst>
        </pc:spChg>
        <pc:spChg chg="add mod">
          <ac:chgData name="Gerson Geraldo Viergutz" userId="8e040de4-94b7-49b8-b656-0df993d7feee" providerId="ADAL" clId="{6214CC9B-5A49-4A6F-8A41-EFC747275789}" dt="2021-04-28T04:17:34.835" v="464" actId="1076"/>
          <ac:spMkLst>
            <pc:docMk/>
            <pc:sldMk cId="1841219134" sldId="261"/>
            <ac:spMk id="18" creationId="{89E1BD2A-FC59-478A-ABE4-1468A221FA5B}"/>
          </ac:spMkLst>
        </pc:spChg>
        <pc:spChg chg="add del">
          <ac:chgData name="Gerson Geraldo Viergutz" userId="8e040de4-94b7-49b8-b656-0df993d7feee" providerId="ADAL" clId="{6214CC9B-5A49-4A6F-8A41-EFC747275789}" dt="2021-04-28T04:19:18.100" v="497" actId="478"/>
          <ac:spMkLst>
            <pc:docMk/>
            <pc:sldMk cId="1841219134" sldId="261"/>
            <ac:spMk id="19" creationId="{958E529C-4EC4-4FDB-B728-0D1DB9BA9F9B}"/>
          </ac:spMkLst>
        </pc:spChg>
        <pc:spChg chg="add mod">
          <ac:chgData name="Gerson Geraldo Viergutz" userId="8e040de4-94b7-49b8-b656-0df993d7feee" providerId="ADAL" clId="{6214CC9B-5A49-4A6F-8A41-EFC747275789}" dt="2021-04-28T04:17:51.776" v="469" actId="14100"/>
          <ac:spMkLst>
            <pc:docMk/>
            <pc:sldMk cId="1841219134" sldId="261"/>
            <ac:spMk id="20" creationId="{42700EC9-534D-4F67-9EFF-A8ACD67D6573}"/>
          </ac:spMkLst>
        </pc:spChg>
        <pc:spChg chg="add mod">
          <ac:chgData name="Gerson Geraldo Viergutz" userId="8e040de4-94b7-49b8-b656-0df993d7feee" providerId="ADAL" clId="{6214CC9B-5A49-4A6F-8A41-EFC747275789}" dt="2021-04-28T04:17:51.776" v="469" actId="14100"/>
          <ac:spMkLst>
            <pc:docMk/>
            <pc:sldMk cId="1841219134" sldId="261"/>
            <ac:spMk id="21" creationId="{24898E0E-07A1-4786-B09E-2AA0E893D826}"/>
          </ac:spMkLst>
        </pc:spChg>
        <pc:picChg chg="mod">
          <ac:chgData name="Gerson Geraldo Viergutz" userId="8e040de4-94b7-49b8-b656-0df993d7feee" providerId="ADAL" clId="{6214CC9B-5A49-4A6F-8A41-EFC747275789}" dt="2021-04-28T04:19:42.899" v="499"/>
          <ac:picMkLst>
            <pc:docMk/>
            <pc:sldMk cId="1841219134" sldId="261"/>
            <ac:picMk id="6" creationId="{E8A872E9-A356-4FA7-82FC-328E38CC4B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EF0CA-2718-4F6D-8E68-FB2C0024F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54224E-A289-495C-AF23-160D9DE30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5332B3-C75C-4999-A406-84EF6263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F8CE-7873-415F-9B9D-10BEEA16659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0E6F2E-9287-4408-908D-BAA8CBB1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142B3-C4DB-4728-84A5-FD372C45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926-2D50-4C65-8474-247A827A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96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305D0-CD45-4C14-9A90-B8A39FC2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2E8AEF-603B-4AF3-82D1-08C8B47A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09E5E-8FE4-45F6-89B5-7A769946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F8CE-7873-415F-9B9D-10BEEA16659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A9BC9-FCD0-4E44-BE0C-50A47886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755F87-2CDA-4BF7-820E-FC41CF56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926-2D50-4C65-8474-247A827A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34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7FAC55-8C5B-4355-BECC-74D74BA09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93C5CC-D6C4-4A0B-8954-2CF58112B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890BB-9DA4-4A27-8D20-7B298CDC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F8CE-7873-415F-9B9D-10BEEA16659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CAE609-48C7-40F2-BFBA-946DDD95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9A5887-AC5F-4E5E-923B-651C8B89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926-2D50-4C65-8474-247A827A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61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24489-E20C-416D-B706-48FD0BBE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BECF0-32BC-4D80-8367-04DF66BF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7F9B1-14F4-4BBD-A0BC-02C33DEE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F8CE-7873-415F-9B9D-10BEEA16659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97D56E-3DAB-48B2-8EBA-EB290C1A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7B4CA0-B10A-4B80-9C7B-40C16FFE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926-2D50-4C65-8474-247A827A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5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C616B-E37A-4621-9C2F-2EC1E9E4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8AB4B7-DF06-4F03-9D0C-A14A2F02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8F970-174C-43AB-B221-329C0916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F8CE-7873-415F-9B9D-10BEEA16659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87D8E-4B7F-4BBA-9918-49398C2A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8FC08A-76CE-4996-88AC-95BCFD97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926-2D50-4C65-8474-247A827A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52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FBEA7-7317-4573-AC1C-0C2C4190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AD103-B982-4926-8838-89D195957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A17DE3-EA7A-4340-96D6-693997B45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53B7B-7787-4174-80BB-86ADFA1D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F8CE-7873-415F-9B9D-10BEEA16659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6F10CC-D550-4B27-8757-91065F1D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9A7992-8CB8-42C9-99CE-301E9285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926-2D50-4C65-8474-247A827A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12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CD526-64D4-4312-BCF3-FD8C981F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B1684D-72B9-4403-9008-742D957EB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1E772A-A7F2-4AAD-B664-1C257FD89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D27477-2F05-452E-9F8F-F8CE3A423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EE0C36-8A47-4651-B5E0-DF3BF46D9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8675D2-0181-4274-A8CD-BC4C4FE6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F8CE-7873-415F-9B9D-10BEEA16659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2D8E8C-0141-45F9-B18C-25372CBE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4FB578-9311-4CB3-BA99-5E6DF8AA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926-2D50-4C65-8474-247A827A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72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3CFDF-6A3B-4A64-B19C-ABB8DA6D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8AAFB3-A963-49DC-8DEC-AF30979D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F8CE-7873-415F-9B9D-10BEEA16659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EF7A2F-13BE-4EEA-94C1-75C7C562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80D566-C633-48CE-8110-74426788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926-2D50-4C65-8474-247A827A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82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437864-B5F6-48B8-88D7-5C70B3D1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F8CE-7873-415F-9B9D-10BEEA16659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547BFD-2557-4C43-95F8-909CBC11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9A25B5-C0B4-4ED2-B082-E0F10E12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926-2D50-4C65-8474-247A827A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72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96FD5-99A2-4C77-87A7-21D76D70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F0CA3-D484-40E5-9539-6B5CACA6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64BB1B-4BDC-4FC4-8645-E34F24795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2661B3-7AA4-43C5-8AA2-A08E805F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F8CE-7873-415F-9B9D-10BEEA16659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1D49AB-EAC7-4A0A-B817-99487BC3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E54B10-A55A-46B3-A464-F3B69EED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926-2D50-4C65-8474-247A827A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56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C4368-07A3-44D2-9D3C-6004E7B1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1E7155-5B37-4BFB-8D2A-8617E7504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9A60CD-9D71-4365-BF0A-7C2000591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6CFDD6-4A2A-46F3-ACB9-71CD61E0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F8CE-7873-415F-9B9D-10BEEA16659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9D7C03-BC39-4D49-AA46-13D1C60D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6E3637-ADBD-4DD0-909E-E11F9867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926-2D50-4C65-8474-247A827A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56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BC9E71-A795-4EE9-8F23-748B03ED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E93BF2-84C4-4F59-B92A-1439A584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0D540-BE20-4245-9F9B-64D7A0E2D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F8CE-7873-415F-9B9D-10BEEA16659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EAD646-57C9-4DEE-A1A2-C350BEC02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4711C6-583E-4817-88E3-DB896A369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7926-2D50-4C65-8474-247A827A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11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FCEBB8-B428-4967-A901-727802B3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61" y="0"/>
            <a:ext cx="11312071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59CB425-86F9-48BD-819A-B415198EA5B5}"/>
              </a:ext>
            </a:extLst>
          </p:cNvPr>
          <p:cNvSpPr/>
          <p:nvPr/>
        </p:nvSpPr>
        <p:spPr>
          <a:xfrm>
            <a:off x="487675" y="290277"/>
            <a:ext cx="1953522" cy="590567"/>
          </a:xfrm>
          <a:prstGeom prst="rect">
            <a:avLst/>
          </a:prstGeom>
          <a:solidFill>
            <a:srgbClr val="1B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#1B222D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C7CAE77-BCE1-4855-8060-4FF35608C797}"/>
              </a:ext>
            </a:extLst>
          </p:cNvPr>
          <p:cNvSpPr/>
          <p:nvPr/>
        </p:nvSpPr>
        <p:spPr>
          <a:xfrm>
            <a:off x="2611487" y="290277"/>
            <a:ext cx="1953522" cy="590567"/>
          </a:xfrm>
          <a:prstGeom prst="rect">
            <a:avLst/>
          </a:prstGeom>
          <a:solidFill>
            <a:srgbClr val="A47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#A47B4E</a:t>
            </a:r>
          </a:p>
        </p:txBody>
      </p:sp>
    </p:spTree>
    <p:extLst>
      <p:ext uri="{BB962C8B-B14F-4D97-AF65-F5344CB8AC3E}">
        <p14:creationId xmlns:p14="http://schemas.microsoft.com/office/powerpoint/2010/main" val="374026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adrão do plano de fundo&#10;&#10;Descrição gerada automaticamente">
            <a:extLst>
              <a:ext uri="{FF2B5EF4-FFF2-40B4-BE49-F238E27FC236}">
                <a16:creationId xmlns:a16="http://schemas.microsoft.com/office/drawing/2014/main" id="{E8A872E9-A356-4FA7-82FC-328E38CC4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30A7FA3A-CDD4-42B8-A6CC-B1A27184CDB9}"/>
              </a:ext>
            </a:extLst>
          </p:cNvPr>
          <p:cNvSpPr/>
          <p:nvPr/>
        </p:nvSpPr>
        <p:spPr>
          <a:xfrm rot="5400000">
            <a:off x="-2362201" y="2838452"/>
            <a:ext cx="6038852" cy="1314450"/>
          </a:xfrm>
          <a:prstGeom prst="round2SameRect">
            <a:avLst/>
          </a:prstGeom>
          <a:solidFill>
            <a:srgbClr val="DC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6445A0D-3F63-449F-98AA-7B63D4B2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40251" y="265948"/>
            <a:ext cx="1594951" cy="1287824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1B10928-B252-4B27-A450-ABF8FCA2BC20}"/>
              </a:ext>
            </a:extLst>
          </p:cNvPr>
          <p:cNvSpPr/>
          <p:nvPr/>
        </p:nvSpPr>
        <p:spPr>
          <a:xfrm>
            <a:off x="1836462" y="1321650"/>
            <a:ext cx="2359152" cy="663702"/>
          </a:xfrm>
          <a:prstGeom prst="roundRect">
            <a:avLst>
              <a:gd name="adj" fmla="val 50000"/>
            </a:avLst>
          </a:prstGeom>
          <a:solidFill>
            <a:srgbClr val="4A1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#4A1405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8653898-D53B-4711-B121-F0519656483F}"/>
              </a:ext>
            </a:extLst>
          </p:cNvPr>
          <p:cNvSpPr/>
          <p:nvPr/>
        </p:nvSpPr>
        <p:spPr>
          <a:xfrm>
            <a:off x="1836462" y="2120044"/>
            <a:ext cx="2359152" cy="663702"/>
          </a:xfrm>
          <a:prstGeom prst="roundRect">
            <a:avLst>
              <a:gd name="adj" fmla="val 50000"/>
            </a:avLst>
          </a:prstGeom>
          <a:solidFill>
            <a:srgbClr val="DC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#DCB88F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58E529C-4EC4-4FDB-B728-0D1DB9BA9F9B}"/>
              </a:ext>
            </a:extLst>
          </p:cNvPr>
          <p:cNvSpPr/>
          <p:nvPr/>
        </p:nvSpPr>
        <p:spPr>
          <a:xfrm>
            <a:off x="1836462" y="2918438"/>
            <a:ext cx="2359152" cy="663702"/>
          </a:xfrm>
          <a:prstGeom prst="roundRect">
            <a:avLst>
              <a:gd name="adj" fmla="val 50000"/>
            </a:avLst>
          </a:prstGeom>
          <a:solidFill>
            <a:srgbClr val="1A2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3A24768-B666-4B0F-BBAF-3156BBD457C1}"/>
              </a:ext>
            </a:extLst>
          </p:cNvPr>
          <p:cNvSpPr/>
          <p:nvPr/>
        </p:nvSpPr>
        <p:spPr>
          <a:xfrm>
            <a:off x="1836462" y="2958984"/>
            <a:ext cx="2359152" cy="663702"/>
          </a:xfrm>
          <a:prstGeom prst="roundRect">
            <a:avLst>
              <a:gd name="adj" fmla="val 50000"/>
            </a:avLst>
          </a:prstGeom>
          <a:solidFill>
            <a:srgbClr val="1A2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#1A202B</a:t>
            </a:r>
          </a:p>
        </p:txBody>
      </p:sp>
    </p:spTree>
    <p:extLst>
      <p:ext uri="{BB962C8B-B14F-4D97-AF65-F5344CB8AC3E}">
        <p14:creationId xmlns:p14="http://schemas.microsoft.com/office/powerpoint/2010/main" val="7497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adrão do plano de fundo&#10;&#10;Descrição gerada automaticamente">
            <a:extLst>
              <a:ext uri="{FF2B5EF4-FFF2-40B4-BE49-F238E27FC236}">
                <a16:creationId xmlns:a16="http://schemas.microsoft.com/office/drawing/2014/main" id="{E8A872E9-A356-4FA7-82FC-328E38CC4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C5450441-CC1D-44B3-8CD5-3A9EEC1A7AAE}"/>
              </a:ext>
            </a:extLst>
          </p:cNvPr>
          <p:cNvSpPr/>
          <p:nvPr/>
        </p:nvSpPr>
        <p:spPr>
          <a:xfrm>
            <a:off x="313966" y="-6361701"/>
            <a:ext cx="11507253" cy="9453430"/>
          </a:xfrm>
          <a:prstGeom prst="ellipse">
            <a:avLst/>
          </a:prstGeom>
          <a:gradFill>
            <a:gsLst>
              <a:gs pos="49000">
                <a:srgbClr val="42526E">
                  <a:alpha val="0"/>
                </a:srgbClr>
              </a:gs>
              <a:gs pos="0">
                <a:srgbClr val="1A202B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30A7FA3A-CDD4-42B8-A6CC-B1A27184CDB9}"/>
              </a:ext>
            </a:extLst>
          </p:cNvPr>
          <p:cNvSpPr/>
          <p:nvPr/>
        </p:nvSpPr>
        <p:spPr>
          <a:xfrm rot="5400000">
            <a:off x="-2101195" y="2577446"/>
            <a:ext cx="6038852" cy="1836462"/>
          </a:xfrm>
          <a:prstGeom prst="round2SameRect">
            <a:avLst/>
          </a:prstGeom>
          <a:solidFill>
            <a:srgbClr val="DC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6445A0D-3F63-449F-98AA-7B63D4B21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14" t="10356" r="14554" b="7804"/>
          <a:stretch/>
        </p:blipFill>
        <p:spPr>
          <a:xfrm>
            <a:off x="103718" y="476251"/>
            <a:ext cx="1629026" cy="1467972"/>
          </a:xfrm>
          <a:prstGeom prst="rect">
            <a:avLst/>
          </a:prstGeom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58E529C-4EC4-4FDB-B728-0D1DB9BA9F9B}"/>
              </a:ext>
            </a:extLst>
          </p:cNvPr>
          <p:cNvSpPr/>
          <p:nvPr/>
        </p:nvSpPr>
        <p:spPr>
          <a:xfrm>
            <a:off x="1836462" y="2918438"/>
            <a:ext cx="2359152" cy="663702"/>
          </a:xfrm>
          <a:prstGeom prst="roundRect">
            <a:avLst>
              <a:gd name="adj" fmla="val 50000"/>
            </a:avLst>
          </a:prstGeom>
          <a:solidFill>
            <a:srgbClr val="1A2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1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adrão do plano de fundo&#10;&#10;Descrição gerada automaticamente">
            <a:extLst>
              <a:ext uri="{FF2B5EF4-FFF2-40B4-BE49-F238E27FC236}">
                <a16:creationId xmlns:a16="http://schemas.microsoft.com/office/drawing/2014/main" id="{E8A872E9-A356-4FA7-82FC-328E38CC4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C5450441-CC1D-44B3-8CD5-3A9EEC1A7AAE}"/>
              </a:ext>
            </a:extLst>
          </p:cNvPr>
          <p:cNvSpPr/>
          <p:nvPr/>
        </p:nvSpPr>
        <p:spPr>
          <a:xfrm>
            <a:off x="313966" y="-6361701"/>
            <a:ext cx="11507253" cy="9453430"/>
          </a:xfrm>
          <a:prstGeom prst="ellipse">
            <a:avLst/>
          </a:prstGeom>
          <a:gradFill>
            <a:gsLst>
              <a:gs pos="49000">
                <a:srgbClr val="42526E">
                  <a:alpha val="0"/>
                </a:srgbClr>
              </a:gs>
              <a:gs pos="0">
                <a:srgbClr val="1A202B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5F0DBDE-226D-4C75-A125-66631F85B2A1}"/>
              </a:ext>
            </a:extLst>
          </p:cNvPr>
          <p:cNvSpPr/>
          <p:nvPr/>
        </p:nvSpPr>
        <p:spPr>
          <a:xfrm>
            <a:off x="1940181" y="686190"/>
            <a:ext cx="2593911" cy="1170602"/>
          </a:xfrm>
          <a:prstGeom prst="roundRect">
            <a:avLst>
              <a:gd name="adj" fmla="val 9069"/>
            </a:avLst>
          </a:prstGeom>
          <a:solidFill>
            <a:srgbClr val="1A20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30A7FA3A-CDD4-42B8-A6CC-B1A27184CDB9}"/>
              </a:ext>
            </a:extLst>
          </p:cNvPr>
          <p:cNvSpPr/>
          <p:nvPr/>
        </p:nvSpPr>
        <p:spPr>
          <a:xfrm rot="5400000">
            <a:off x="-2101195" y="2577446"/>
            <a:ext cx="6038852" cy="1836462"/>
          </a:xfrm>
          <a:prstGeom prst="round2SameRect">
            <a:avLst/>
          </a:prstGeom>
          <a:solidFill>
            <a:srgbClr val="DC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6445A0D-3F63-449F-98AA-7B63D4B219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114" t="10356" r="14554" b="7804"/>
          <a:stretch/>
        </p:blipFill>
        <p:spPr>
          <a:xfrm>
            <a:off x="103718" y="476251"/>
            <a:ext cx="1629026" cy="1467972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E70C20B-7E1C-49BC-8B72-5AC861D6D7B3}"/>
              </a:ext>
            </a:extLst>
          </p:cNvPr>
          <p:cNvSpPr/>
          <p:nvPr/>
        </p:nvSpPr>
        <p:spPr>
          <a:xfrm>
            <a:off x="1940181" y="476251"/>
            <a:ext cx="2593911" cy="419878"/>
          </a:xfrm>
          <a:prstGeom prst="roundRect">
            <a:avLst/>
          </a:prstGeom>
          <a:solidFill>
            <a:srgbClr val="DCB8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B8B8858-F09C-4079-B9DE-6CA36C30470A}"/>
              </a:ext>
            </a:extLst>
          </p:cNvPr>
          <p:cNvSpPr/>
          <p:nvPr/>
        </p:nvSpPr>
        <p:spPr>
          <a:xfrm>
            <a:off x="4744340" y="668309"/>
            <a:ext cx="2913570" cy="2721444"/>
          </a:xfrm>
          <a:prstGeom prst="roundRect">
            <a:avLst>
              <a:gd name="adj" fmla="val 3673"/>
            </a:avLst>
          </a:prstGeom>
          <a:solidFill>
            <a:srgbClr val="1A20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803333B-C9A6-44EE-A1A9-ECE39846172B}"/>
              </a:ext>
            </a:extLst>
          </p:cNvPr>
          <p:cNvSpPr/>
          <p:nvPr/>
        </p:nvSpPr>
        <p:spPr>
          <a:xfrm>
            <a:off x="4744340" y="458370"/>
            <a:ext cx="2913570" cy="419878"/>
          </a:xfrm>
          <a:prstGeom prst="roundRect">
            <a:avLst/>
          </a:prstGeom>
          <a:solidFill>
            <a:srgbClr val="DCB8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B6AD077-C0E0-4F0A-9074-AEFE2201D61F}"/>
              </a:ext>
            </a:extLst>
          </p:cNvPr>
          <p:cNvSpPr/>
          <p:nvPr/>
        </p:nvSpPr>
        <p:spPr>
          <a:xfrm>
            <a:off x="1940181" y="2219150"/>
            <a:ext cx="2593911" cy="1170602"/>
          </a:xfrm>
          <a:prstGeom prst="roundRect">
            <a:avLst>
              <a:gd name="adj" fmla="val 9069"/>
            </a:avLst>
          </a:prstGeom>
          <a:solidFill>
            <a:srgbClr val="1A20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FA1A479-3B09-4B2D-8911-684A77502F65}"/>
              </a:ext>
            </a:extLst>
          </p:cNvPr>
          <p:cNvSpPr/>
          <p:nvPr/>
        </p:nvSpPr>
        <p:spPr>
          <a:xfrm>
            <a:off x="1940181" y="2009211"/>
            <a:ext cx="2593911" cy="419878"/>
          </a:xfrm>
          <a:prstGeom prst="roundRect">
            <a:avLst/>
          </a:prstGeom>
          <a:solidFill>
            <a:srgbClr val="DCB8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372116E-08C7-49C6-BD83-59541EDF4EA1}"/>
              </a:ext>
            </a:extLst>
          </p:cNvPr>
          <p:cNvSpPr/>
          <p:nvPr/>
        </p:nvSpPr>
        <p:spPr>
          <a:xfrm>
            <a:off x="7868158" y="668309"/>
            <a:ext cx="4163309" cy="2721444"/>
          </a:xfrm>
          <a:prstGeom prst="roundRect">
            <a:avLst>
              <a:gd name="adj" fmla="val 3673"/>
            </a:avLst>
          </a:prstGeom>
          <a:solidFill>
            <a:srgbClr val="1A20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82CFE21-DF61-421E-B21B-1F2373FD9E0B}"/>
              </a:ext>
            </a:extLst>
          </p:cNvPr>
          <p:cNvSpPr/>
          <p:nvPr/>
        </p:nvSpPr>
        <p:spPr>
          <a:xfrm>
            <a:off x="7868158" y="458370"/>
            <a:ext cx="4163309" cy="419878"/>
          </a:xfrm>
          <a:prstGeom prst="roundRect">
            <a:avLst/>
          </a:prstGeom>
          <a:solidFill>
            <a:srgbClr val="DCB8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2A6AF1D-0B15-468A-B742-BC1D96D18B24}"/>
              </a:ext>
            </a:extLst>
          </p:cNvPr>
          <p:cNvSpPr/>
          <p:nvPr/>
        </p:nvSpPr>
        <p:spPr>
          <a:xfrm>
            <a:off x="7868158" y="3760037"/>
            <a:ext cx="4163309" cy="2760691"/>
          </a:xfrm>
          <a:prstGeom prst="roundRect">
            <a:avLst>
              <a:gd name="adj" fmla="val 3673"/>
            </a:avLst>
          </a:prstGeom>
          <a:solidFill>
            <a:srgbClr val="1A20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9E1BD2A-FC59-478A-ABE4-1468A221FA5B}"/>
              </a:ext>
            </a:extLst>
          </p:cNvPr>
          <p:cNvSpPr/>
          <p:nvPr/>
        </p:nvSpPr>
        <p:spPr>
          <a:xfrm>
            <a:off x="7868158" y="3550099"/>
            <a:ext cx="4163309" cy="419878"/>
          </a:xfrm>
          <a:prstGeom prst="roundRect">
            <a:avLst/>
          </a:prstGeom>
          <a:solidFill>
            <a:srgbClr val="DCB8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2700EC9-534D-4F67-9EFF-A8ACD67D6573}"/>
              </a:ext>
            </a:extLst>
          </p:cNvPr>
          <p:cNvSpPr/>
          <p:nvPr/>
        </p:nvSpPr>
        <p:spPr>
          <a:xfrm>
            <a:off x="1940181" y="3754412"/>
            <a:ext cx="5717729" cy="2760691"/>
          </a:xfrm>
          <a:prstGeom prst="roundRect">
            <a:avLst>
              <a:gd name="adj" fmla="val 3673"/>
            </a:avLst>
          </a:prstGeom>
          <a:solidFill>
            <a:srgbClr val="1A20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24898E0E-07A1-4786-B09E-2AA0E893D826}"/>
              </a:ext>
            </a:extLst>
          </p:cNvPr>
          <p:cNvSpPr/>
          <p:nvPr/>
        </p:nvSpPr>
        <p:spPr>
          <a:xfrm>
            <a:off x="1940181" y="3544474"/>
            <a:ext cx="5717729" cy="419878"/>
          </a:xfrm>
          <a:prstGeom prst="roundRect">
            <a:avLst/>
          </a:prstGeom>
          <a:solidFill>
            <a:srgbClr val="DCB8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21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C3F443-8AB4-447C-BCDC-6191A041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98" y="2166427"/>
            <a:ext cx="4419048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783C81-B01A-47CC-9403-C22DF566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437" y="903366"/>
            <a:ext cx="1714286" cy="521904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80D1944-C9F4-4127-9F02-5A10D2126DAA}"/>
              </a:ext>
            </a:extLst>
          </p:cNvPr>
          <p:cNvSpPr/>
          <p:nvPr/>
        </p:nvSpPr>
        <p:spPr>
          <a:xfrm>
            <a:off x="4861249" y="1464906"/>
            <a:ext cx="2295331" cy="634482"/>
          </a:xfrm>
          <a:prstGeom prst="rect">
            <a:avLst/>
          </a:prstGeom>
          <a:solidFill>
            <a:srgbClr val="594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#594833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0802FD2-CC16-4143-A9C8-49E60D27538A}"/>
              </a:ext>
            </a:extLst>
          </p:cNvPr>
          <p:cNvSpPr/>
          <p:nvPr/>
        </p:nvSpPr>
        <p:spPr>
          <a:xfrm>
            <a:off x="4852824" y="2251788"/>
            <a:ext cx="2295331" cy="634482"/>
          </a:xfrm>
          <a:prstGeom prst="rect">
            <a:avLst/>
          </a:prstGeom>
          <a:solidFill>
            <a:srgbClr val="836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#836338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BB9F8D3-470A-4462-A7A9-0EF9F1F78259}"/>
              </a:ext>
            </a:extLst>
          </p:cNvPr>
          <p:cNvSpPr/>
          <p:nvPr/>
        </p:nvSpPr>
        <p:spPr>
          <a:xfrm>
            <a:off x="4844399" y="3038670"/>
            <a:ext cx="2295331" cy="634482"/>
          </a:xfrm>
          <a:prstGeom prst="rect">
            <a:avLst/>
          </a:prstGeom>
          <a:solidFill>
            <a:srgbClr val="B38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#B38655</a:t>
            </a:r>
          </a:p>
        </p:txBody>
      </p:sp>
    </p:spTree>
    <p:extLst>
      <p:ext uri="{BB962C8B-B14F-4D97-AF65-F5344CB8AC3E}">
        <p14:creationId xmlns:p14="http://schemas.microsoft.com/office/powerpoint/2010/main" val="3644410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Gerson Geraldo Viergutz</dc:creator>
  <cp:lastModifiedBy>Gerson Geraldo Viergutz</cp:lastModifiedBy>
  <cp:revision>1</cp:revision>
  <dcterms:created xsi:type="dcterms:W3CDTF">2021-04-09T17:50:11Z</dcterms:created>
  <dcterms:modified xsi:type="dcterms:W3CDTF">2021-05-13T00:16:30Z</dcterms:modified>
</cp:coreProperties>
</file>