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 smtClean="0"/>
              <a:t>Rediģēt šablona virsraksta stilu</a:t>
            </a:r>
            <a:endParaRPr lang="lv-LV"/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 smtClean="0"/>
              <a:t>Noklikšķiniet, lai rediģētu šablona apakšvirsraksta stilu</a:t>
            </a:r>
            <a:endParaRPr lang="lv-LV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59CF-780C-44FA-92E1-A0B837674816}" type="datetimeFigureOut">
              <a:rPr lang="lv-LV" smtClean="0"/>
              <a:t>05.04.2019</a:t>
            </a:fld>
            <a:endParaRPr lang="lv-LV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D3CF-6C59-48C3-A9ED-1EC415AB16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8737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lv-LV"/>
          </a:p>
        </p:txBody>
      </p:sp>
      <p:sp>
        <p:nvSpPr>
          <p:cNvPr id="3" name="Vertikāls teksta vietturi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lv-LV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59CF-780C-44FA-92E1-A0B837674816}" type="datetimeFigureOut">
              <a:rPr lang="lv-LV" smtClean="0"/>
              <a:t>05.04.2019</a:t>
            </a:fld>
            <a:endParaRPr lang="lv-LV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D3CF-6C59-48C3-A9ED-1EC415AB16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2580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 smtClean="0"/>
              <a:t>Rediģēt šablona virsraksta stilu</a:t>
            </a:r>
            <a:endParaRPr lang="lv-LV"/>
          </a:p>
        </p:txBody>
      </p:sp>
      <p:sp>
        <p:nvSpPr>
          <p:cNvPr id="3" name="Vertikāls teksta vietturi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lv-LV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59CF-780C-44FA-92E1-A0B837674816}" type="datetimeFigureOut">
              <a:rPr lang="lv-LV" smtClean="0"/>
              <a:t>05.04.2019</a:t>
            </a:fld>
            <a:endParaRPr lang="lv-LV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D3CF-6C59-48C3-A9ED-1EC415AB16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8661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lv-LV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lv-LV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59CF-780C-44FA-92E1-A0B837674816}" type="datetimeFigureOut">
              <a:rPr lang="lv-LV" smtClean="0"/>
              <a:t>05.04.2019</a:t>
            </a:fld>
            <a:endParaRPr lang="lv-LV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D3CF-6C59-48C3-A9ED-1EC415AB16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3822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 smtClean="0"/>
              <a:t>Rediģēt šablona virsraksta stilu</a:t>
            </a:r>
            <a:endParaRPr lang="lv-LV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59CF-780C-44FA-92E1-A0B837674816}" type="datetimeFigureOut">
              <a:rPr lang="lv-LV" smtClean="0"/>
              <a:t>05.04.2019</a:t>
            </a:fld>
            <a:endParaRPr lang="lv-LV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D3CF-6C59-48C3-A9ED-1EC415AB16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4419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lv-LV"/>
          </a:p>
        </p:txBody>
      </p:sp>
      <p:sp>
        <p:nvSpPr>
          <p:cNvPr id="3" name="Satura vietturi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lv-LV"/>
          </a:p>
        </p:txBody>
      </p:sp>
      <p:sp>
        <p:nvSpPr>
          <p:cNvPr id="4" name="Satura vietturi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lv-LV"/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59CF-780C-44FA-92E1-A0B837674816}" type="datetimeFigureOut">
              <a:rPr lang="lv-LV" smtClean="0"/>
              <a:t>05.04.2019</a:t>
            </a:fld>
            <a:endParaRPr lang="lv-LV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D3CF-6C59-48C3-A9ED-1EC415AB16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0072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 smtClean="0"/>
              <a:t>Rediģēt šablona virsraksta stilu</a:t>
            </a:r>
            <a:endParaRPr lang="lv-LV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4" name="Satura vietturi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lv-LV"/>
          </a:p>
        </p:txBody>
      </p:sp>
      <p:sp>
        <p:nvSpPr>
          <p:cNvPr id="5" name="Teksta vietturi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6" name="Satura vietturi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lv-LV"/>
          </a:p>
        </p:txBody>
      </p:sp>
      <p:sp>
        <p:nvSpPr>
          <p:cNvPr id="7" name="Datuma vietturi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59CF-780C-44FA-92E1-A0B837674816}" type="datetimeFigureOut">
              <a:rPr lang="lv-LV" smtClean="0"/>
              <a:t>05.04.2019</a:t>
            </a:fld>
            <a:endParaRPr lang="lv-LV"/>
          </a:p>
        </p:txBody>
      </p:sp>
      <p:sp>
        <p:nvSpPr>
          <p:cNvPr id="8" name="Kājenes vietturi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aida numura vietturi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D3CF-6C59-48C3-A9ED-1EC415AB16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1823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lv-LV"/>
          </a:p>
        </p:txBody>
      </p:sp>
      <p:sp>
        <p:nvSpPr>
          <p:cNvPr id="3" name="Datuma vietturi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59CF-780C-44FA-92E1-A0B837674816}" type="datetimeFigureOut">
              <a:rPr lang="lv-LV" smtClean="0"/>
              <a:t>05.04.2019</a:t>
            </a:fld>
            <a:endParaRPr lang="lv-LV"/>
          </a:p>
        </p:txBody>
      </p:sp>
      <p:sp>
        <p:nvSpPr>
          <p:cNvPr id="4" name="Kājenes vietturi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aida numura vietturi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D3CF-6C59-48C3-A9ED-1EC415AB16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4850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59CF-780C-44FA-92E1-A0B837674816}" type="datetimeFigureOut">
              <a:rPr lang="lv-LV" smtClean="0"/>
              <a:t>05.04.2019</a:t>
            </a:fld>
            <a:endParaRPr lang="lv-LV"/>
          </a:p>
        </p:txBody>
      </p:sp>
      <p:sp>
        <p:nvSpPr>
          <p:cNvPr id="3" name="Kājenes vietturi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D3CF-6C59-48C3-A9ED-1EC415AB16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3068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 smtClean="0"/>
              <a:t>Rediģēt šablona virsraksta stilu</a:t>
            </a:r>
            <a:endParaRPr lang="lv-LV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lv-LV"/>
          </a:p>
        </p:txBody>
      </p:sp>
      <p:sp>
        <p:nvSpPr>
          <p:cNvPr id="4" name="Teksta vietturi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59CF-780C-44FA-92E1-A0B837674816}" type="datetimeFigureOut">
              <a:rPr lang="lv-LV" smtClean="0"/>
              <a:t>05.04.2019</a:t>
            </a:fld>
            <a:endParaRPr lang="lv-LV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D3CF-6C59-48C3-A9ED-1EC415AB16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4086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 smtClean="0"/>
              <a:t>Rediģēt šablona virsraksta stilu</a:t>
            </a:r>
            <a:endParaRPr lang="lv-LV"/>
          </a:p>
        </p:txBody>
      </p:sp>
      <p:sp>
        <p:nvSpPr>
          <p:cNvPr id="3" name="Attēla vietturi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ksta vietturi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59CF-780C-44FA-92E1-A0B837674816}" type="datetimeFigureOut">
              <a:rPr lang="lv-LV" smtClean="0"/>
              <a:t>05.04.2019</a:t>
            </a:fld>
            <a:endParaRPr lang="lv-LV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D3CF-6C59-48C3-A9ED-1EC415AB16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7234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Rediģēt šablona virsraksta stilu</a:t>
            </a:r>
            <a:endParaRPr lang="lv-LV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lv-LV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B59CF-780C-44FA-92E1-A0B837674816}" type="datetimeFigureOut">
              <a:rPr lang="lv-LV" smtClean="0"/>
              <a:t>05.04.2019</a:t>
            </a:fld>
            <a:endParaRPr lang="lv-LV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AD3CF-6C59-48C3-A9ED-1EC415AB16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3998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 smtClean="0"/>
              <a:t>Konstrukcijas rīki</a:t>
            </a:r>
            <a:endParaRPr lang="lv-LV" sz="4800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838200" y="1858876"/>
            <a:ext cx="10515600" cy="4351338"/>
          </a:xfrm>
        </p:spPr>
        <p:txBody>
          <a:bodyPr numCol="2"/>
          <a:lstStyle/>
          <a:p>
            <a:endParaRPr lang="lv-LV" dirty="0" smtClean="0"/>
          </a:p>
          <a:p>
            <a:r>
              <a:rPr lang="lv-LV" dirty="0" smtClean="0"/>
              <a:t>Cirkulis			</a:t>
            </a:r>
          </a:p>
          <a:p>
            <a:endParaRPr lang="lv-LV" dirty="0"/>
          </a:p>
          <a:p>
            <a:endParaRPr lang="lv-LV" dirty="0" smtClean="0"/>
          </a:p>
          <a:p>
            <a:endParaRPr lang="lv-LV" dirty="0"/>
          </a:p>
          <a:p>
            <a:endParaRPr lang="lv-LV" dirty="0" smtClean="0"/>
          </a:p>
          <a:p>
            <a:endParaRPr lang="lv-LV" dirty="0"/>
          </a:p>
          <a:p>
            <a:endParaRPr lang="lv-LV" dirty="0" smtClean="0"/>
          </a:p>
          <a:p>
            <a:endParaRPr lang="lv-LV" dirty="0"/>
          </a:p>
          <a:p>
            <a:r>
              <a:rPr lang="lv-LV" dirty="0" smtClean="0"/>
              <a:t>Lineāls bez iedaļām</a:t>
            </a:r>
          </a:p>
        </p:txBody>
      </p:sp>
      <p:pic>
        <p:nvPicPr>
          <p:cNvPr id="4" name="Attēls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28" y="3199765"/>
            <a:ext cx="2478577" cy="2478577"/>
          </a:xfrm>
          <a:prstGeom prst="rect">
            <a:avLst/>
          </a:prstGeom>
        </p:spPr>
      </p:pic>
      <p:pic>
        <p:nvPicPr>
          <p:cNvPr id="6" name="Attēls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0473" y="3794347"/>
            <a:ext cx="3907903" cy="2003211"/>
          </a:xfrm>
          <a:prstGeom prst="rect">
            <a:avLst/>
          </a:prstGeom>
        </p:spPr>
      </p:pic>
      <p:pic>
        <p:nvPicPr>
          <p:cNvPr id="7" name="Attēls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09" y="3594719"/>
            <a:ext cx="4158582" cy="2083623"/>
          </a:xfrm>
          <a:prstGeom prst="rect">
            <a:avLst/>
          </a:prstGeom>
        </p:spPr>
      </p:pic>
      <p:sp>
        <p:nvSpPr>
          <p:cNvPr id="12" name="Taisnstūris 11"/>
          <p:cNvSpPr/>
          <p:nvPr/>
        </p:nvSpPr>
        <p:spPr>
          <a:xfrm rot="18855965">
            <a:off x="5849176" y="2925154"/>
            <a:ext cx="493648" cy="32327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3" name="Taisnstūris 12"/>
          <p:cNvSpPr/>
          <p:nvPr/>
        </p:nvSpPr>
        <p:spPr>
          <a:xfrm rot="2729695">
            <a:off x="5888425" y="2921056"/>
            <a:ext cx="493648" cy="32327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725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Ko drīkst darīt?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atura vietturis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Izvilkt taisni caur diviem dotiem punktiem</a:t>
                </a:r>
              </a:p>
              <a:p>
                <a:endParaRPr lang="lv-LV" dirty="0"/>
              </a:p>
              <a:p>
                <a:r>
                  <a:rPr lang="lv-LV" dirty="0" smtClean="0"/>
                  <a:t>Novilkt riņķa līniju ar centru punktā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dirty="0" smtClean="0"/>
                  <a:t> ar rādiusu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endParaRPr lang="lv-LV" dirty="0" smtClean="0"/>
              </a:p>
            </p:txBody>
          </p:sp>
        </mc:Choice>
        <mc:Fallback>
          <p:sp>
            <p:nvSpPr>
              <p:cNvPr id="3" name="Satura vietturis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Attēls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671" y="3383457"/>
            <a:ext cx="3558657" cy="347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4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Kā rodas jauni punkti?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Taisnei krustojoties ar taisni</a:t>
            </a:r>
          </a:p>
          <a:p>
            <a:endParaRPr lang="lv-LV" dirty="0"/>
          </a:p>
          <a:p>
            <a:r>
              <a:rPr lang="lv-LV" dirty="0" smtClean="0"/>
              <a:t>Riņķa līnijai krustojoties ar taisni</a:t>
            </a:r>
          </a:p>
          <a:p>
            <a:endParaRPr lang="lv-LV" dirty="0"/>
          </a:p>
          <a:p>
            <a:r>
              <a:rPr lang="lv-LV" dirty="0" smtClean="0"/>
              <a:t>Riņķa līnijai krustojoties ar citu riņķa līniju</a:t>
            </a:r>
          </a:p>
        </p:txBody>
      </p:sp>
    </p:spTree>
    <p:extLst>
      <p:ext uri="{BB962C8B-B14F-4D97-AF65-F5344CB8AC3E}">
        <p14:creationId xmlns:p14="http://schemas.microsoft.com/office/powerpoint/2010/main" val="38866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43</Words>
  <Application>Microsoft Office PowerPoint</Application>
  <PresentationFormat>Platekrāna</PresentationFormat>
  <Paragraphs>21</Paragraphs>
  <Slides>3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4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dizains</vt:lpstr>
      <vt:lpstr>Konstrukcijas rīki</vt:lpstr>
      <vt:lpstr>Ko drīkst darīt?</vt:lpstr>
      <vt:lpstr>Kā rodas jauni punkti?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prezentācija</dc:title>
  <dc:creator>Emils</dc:creator>
  <cp:lastModifiedBy>Emils</cp:lastModifiedBy>
  <cp:revision>7</cp:revision>
  <dcterms:created xsi:type="dcterms:W3CDTF">2019-04-05T12:31:03Z</dcterms:created>
  <dcterms:modified xsi:type="dcterms:W3CDTF">2019-04-05T14:03:58Z</dcterms:modified>
</cp:coreProperties>
</file>