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71" r:id="rId3"/>
    <p:sldMasterId id="2147483672" r:id="rId4"/>
  </p:sldMasterIdLst>
  <p:sldIdLst>
    <p:sldId id="291" r:id="rId5"/>
    <p:sldId id="299" r:id="rId6"/>
    <p:sldId id="300" r:id="rId7"/>
    <p:sldId id="290" r:id="rId8"/>
    <p:sldId id="292" r:id="rId9"/>
    <p:sldId id="301" r:id="rId10"/>
    <p:sldId id="302" r:id="rId11"/>
    <p:sldId id="293" r:id="rId12"/>
    <p:sldId id="294" r:id="rId13"/>
    <p:sldId id="295" r:id="rId14"/>
    <p:sldId id="296" r:id="rId15"/>
    <p:sldId id="297" r:id="rId16"/>
    <p:sldId id="298" r:id="rId17"/>
    <p:sldId id="256" r:id="rId18"/>
    <p:sldId id="272" r:id="rId19"/>
    <p:sldId id="287" r:id="rId20"/>
    <p:sldId id="274" r:id="rId21"/>
    <p:sldId id="288" r:id="rId22"/>
    <p:sldId id="275" r:id="rId23"/>
    <p:sldId id="276" r:id="rId24"/>
    <p:sldId id="277" r:id="rId25"/>
    <p:sldId id="284" r:id="rId26"/>
    <p:sldId id="285" r:id="rId27"/>
    <p:sldId id="286" r:id="rId28"/>
    <p:sldId id="289" r:id="rId29"/>
    <p:sldId id="279" r:id="rId30"/>
    <p:sldId id="280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uz, Tomasz" initials="L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C2EF-8432-F34B-ABD8-69F6495C028A}" v="147" dt="2020-02-02T17:46:3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/>
    <p:restoredTop sz="94664"/>
  </p:normalViewPr>
  <p:slideViewPr>
    <p:cSldViewPr snapToGrid="0" snapToObjects="1">
      <p:cViewPr>
        <p:scale>
          <a:sx n="115" d="100"/>
          <a:sy n="115" d="100"/>
        </p:scale>
        <p:origin x="-4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uz, Tomasz" userId="31d9444f-0d48-45af-aee6-be7e46c81b49" providerId="ADAL" clId="{28ADC2EF-8432-F34B-ABD8-69F6495C028A}"/>
    <pc:docChg chg="undo custSel addSld delSld modSld sldOrd">
      <pc:chgData name="Labuz, Tomasz" userId="31d9444f-0d48-45af-aee6-be7e46c81b49" providerId="ADAL" clId="{28ADC2EF-8432-F34B-ABD8-69F6495C028A}" dt="2020-02-02T17:46:34.114" v="1746" actId="165"/>
      <pc:docMkLst>
        <pc:docMk/>
      </pc:docMkLst>
      <pc:sldChg chg="addSp delSp modSp">
        <pc:chgData name="Labuz, Tomasz" userId="31d9444f-0d48-45af-aee6-be7e46c81b49" providerId="ADAL" clId="{28ADC2EF-8432-F34B-ABD8-69F6495C028A}" dt="2020-01-03T09:33:25.559" v="1736"/>
        <pc:sldMkLst>
          <pc:docMk/>
          <pc:sldMk cId="1397198005" sldId="256"/>
        </pc:sldMkLst>
        <pc:spChg chg="add del mod">
          <ac:chgData name="Labuz, Tomasz" userId="31d9444f-0d48-45af-aee6-be7e46c81b49" providerId="ADAL" clId="{28ADC2EF-8432-F34B-ABD8-69F6495C028A}" dt="2020-01-03T09:33:25.559" v="1736"/>
          <ac:spMkLst>
            <pc:docMk/>
            <pc:sldMk cId="1397198005" sldId="256"/>
            <ac:spMk id="4" creationId="{016423DF-8E60-1847-9552-579AAED78751}"/>
          </ac:spMkLst>
        </pc:spChg>
      </pc:sldChg>
      <pc:sldChg chg="modSp del">
        <pc:chgData name="Labuz, Tomasz" userId="31d9444f-0d48-45af-aee6-be7e46c81b49" providerId="ADAL" clId="{28ADC2EF-8432-F34B-ABD8-69F6495C028A}" dt="2020-01-02T10:13:02.187" v="312" actId="2696"/>
        <pc:sldMkLst>
          <pc:docMk/>
          <pc:sldMk cId="2334845589" sldId="258"/>
        </pc:sldMkLst>
        <pc:spChg chg="mod">
          <ac:chgData name="Labuz, Tomasz" userId="31d9444f-0d48-45af-aee6-be7e46c81b49" providerId="ADAL" clId="{28ADC2EF-8432-F34B-ABD8-69F6495C028A}" dt="2020-01-02T09:59:35.258" v="139" actId="20577"/>
          <ac:spMkLst>
            <pc:docMk/>
            <pc:sldMk cId="2334845589" sldId="258"/>
            <ac:spMk id="2" creationId="{E20F3727-0AF6-B947-99F0-DD9074C68053}"/>
          </ac:spMkLst>
        </pc:spChg>
      </pc:sldChg>
      <pc:sldChg chg="modSp del">
        <pc:chgData name="Labuz, Tomasz" userId="31d9444f-0d48-45af-aee6-be7e46c81b49" providerId="ADAL" clId="{28ADC2EF-8432-F34B-ABD8-69F6495C028A}" dt="2020-01-02T18:31:46.564" v="1377" actId="2696"/>
        <pc:sldMkLst>
          <pc:docMk/>
          <pc:sldMk cId="600607123" sldId="259"/>
        </pc:sldMkLst>
        <pc:spChg chg="mod">
          <ac:chgData name="Labuz, Tomasz" userId="31d9444f-0d48-45af-aee6-be7e46c81b49" providerId="ADAL" clId="{28ADC2EF-8432-F34B-ABD8-69F6495C028A}" dt="2020-01-02T10:13:08.280" v="325" actId="20577"/>
          <ac:spMkLst>
            <pc:docMk/>
            <pc:sldMk cId="600607123" sldId="259"/>
            <ac:spMk id="2" creationId="{2FEB2DB4-99B5-1E47-81C4-25B8BE5A651C}"/>
          </ac:spMkLst>
        </pc:spChg>
      </pc:sldChg>
      <pc:sldChg chg="del">
        <pc:chgData name="Labuz, Tomasz" userId="31d9444f-0d48-45af-aee6-be7e46c81b49" providerId="ADAL" clId="{28ADC2EF-8432-F34B-ABD8-69F6495C028A}" dt="2020-01-02T18:45:43.473" v="1646" actId="2696"/>
        <pc:sldMkLst>
          <pc:docMk/>
          <pc:sldMk cId="4136322500" sldId="260"/>
        </pc:sldMkLst>
      </pc:sldChg>
      <pc:sldChg chg="del">
        <pc:chgData name="Labuz, Tomasz" userId="31d9444f-0d48-45af-aee6-be7e46c81b49" providerId="ADAL" clId="{28ADC2EF-8432-F34B-ABD8-69F6495C028A}" dt="2020-01-02T18:45:43.996" v="1647" actId="2696"/>
        <pc:sldMkLst>
          <pc:docMk/>
          <pc:sldMk cId="3232777401" sldId="261"/>
        </pc:sldMkLst>
      </pc:sldChg>
      <pc:sldChg chg="del">
        <pc:chgData name="Labuz, Tomasz" userId="31d9444f-0d48-45af-aee6-be7e46c81b49" providerId="ADAL" clId="{28ADC2EF-8432-F34B-ABD8-69F6495C028A}" dt="2020-01-02T18:45:44.777" v="1648" actId="2696"/>
        <pc:sldMkLst>
          <pc:docMk/>
          <pc:sldMk cId="1510533531" sldId="262"/>
        </pc:sldMkLst>
      </pc:sldChg>
      <pc:sldChg chg="modSp ord">
        <pc:chgData name="Labuz, Tomasz" userId="31d9444f-0d48-45af-aee6-be7e46c81b49" providerId="ADAL" clId="{28ADC2EF-8432-F34B-ABD8-69F6495C028A}" dt="2020-01-02T18:33:03.758" v="1451" actId="20577"/>
        <pc:sldMkLst>
          <pc:docMk/>
          <pc:sldMk cId="3095983254" sldId="272"/>
        </pc:sldMkLst>
        <pc:spChg chg="mod">
          <ac:chgData name="Labuz, Tomasz" userId="31d9444f-0d48-45af-aee6-be7e46c81b49" providerId="ADAL" clId="{28ADC2EF-8432-F34B-ABD8-69F6495C028A}" dt="2020-01-02T18:33:03.758" v="1451" actId="20577"/>
          <ac:spMkLst>
            <pc:docMk/>
            <pc:sldMk cId="3095983254" sldId="272"/>
            <ac:spMk id="2" creationId="{00000000-0000-0000-0000-000000000000}"/>
          </ac:spMkLst>
        </pc:spChg>
      </pc:sldChg>
      <pc:sldChg chg="modSp">
        <pc:chgData name="Labuz, Tomasz" userId="31d9444f-0d48-45af-aee6-be7e46c81b49" providerId="ADAL" clId="{28ADC2EF-8432-F34B-ABD8-69F6495C028A}" dt="2020-01-02T09:59:19.620" v="132" actId="20577"/>
        <pc:sldMkLst>
          <pc:docMk/>
          <pc:sldMk cId="2002340682" sldId="273"/>
        </pc:sldMkLst>
        <pc:spChg chg="mod">
          <ac:chgData name="Labuz, Tomasz" userId="31d9444f-0d48-45af-aee6-be7e46c81b49" providerId="ADAL" clId="{28ADC2EF-8432-F34B-ABD8-69F6495C028A}" dt="2020-01-02T09:57:33.561" v="7" actId="1076"/>
          <ac:spMkLst>
            <pc:docMk/>
            <pc:sldMk cId="2002340682" sldId="273"/>
            <ac:spMk id="2" creationId="{00000000-0000-0000-0000-000000000000}"/>
          </ac:spMkLst>
        </pc:spChg>
        <pc:spChg chg="mod">
          <ac:chgData name="Labuz, Tomasz" userId="31d9444f-0d48-45af-aee6-be7e46c81b49" providerId="ADAL" clId="{28ADC2EF-8432-F34B-ABD8-69F6495C028A}" dt="2020-01-02T09:59:19.620" v="132" actId="20577"/>
          <ac:spMkLst>
            <pc:docMk/>
            <pc:sldMk cId="2002340682" sldId="273"/>
            <ac:spMk id="3" creationId="{C7E41553-1439-9645-BAE7-5937F3A8DC1C}"/>
          </ac:spMkLst>
        </pc:spChg>
      </pc:sldChg>
      <pc:sldChg chg="addSp delSp modSp add">
        <pc:chgData name="Labuz, Tomasz" userId="31d9444f-0d48-45af-aee6-be7e46c81b49" providerId="ADAL" clId="{28ADC2EF-8432-F34B-ABD8-69F6495C028A}" dt="2020-01-02T10:12:53.330" v="311" actId="20577"/>
        <pc:sldMkLst>
          <pc:docMk/>
          <pc:sldMk cId="84173476" sldId="274"/>
        </pc:sldMkLst>
        <pc:spChg chg="mod">
          <ac:chgData name="Labuz, Tomasz" userId="31d9444f-0d48-45af-aee6-be7e46c81b49" providerId="ADAL" clId="{28ADC2EF-8432-F34B-ABD8-69F6495C028A}" dt="2020-01-02T10:00:25.800" v="166" actId="20577"/>
          <ac:spMkLst>
            <pc:docMk/>
            <pc:sldMk cId="84173476" sldId="274"/>
            <ac:spMk id="2" creationId="{00000000-0000-0000-0000-000000000000}"/>
          </ac:spMkLst>
        </pc:spChg>
        <pc:spChg chg="mod">
          <ac:chgData name="Labuz, Tomasz" userId="31d9444f-0d48-45af-aee6-be7e46c81b49" providerId="ADAL" clId="{28ADC2EF-8432-F34B-ABD8-69F6495C028A}" dt="2020-01-02T10:12:53.330" v="311" actId="20577"/>
          <ac:spMkLst>
            <pc:docMk/>
            <pc:sldMk cId="84173476" sldId="274"/>
            <ac:spMk id="3" creationId="{C7E41553-1439-9645-BAE7-5937F3A8DC1C}"/>
          </ac:spMkLst>
        </pc:spChg>
        <pc:spChg chg="mod">
          <ac:chgData name="Labuz, Tomasz" userId="31d9444f-0d48-45af-aee6-be7e46c81b49" providerId="ADAL" clId="{28ADC2EF-8432-F34B-ABD8-69F6495C028A}" dt="2020-01-02T10:00:09.575" v="145" actId="207"/>
          <ac:spMkLst>
            <pc:docMk/>
            <pc:sldMk cId="84173476" sldId="274"/>
            <ac:spMk id="27" creationId="{1E05ECA3-04DD-C048-B3AA-103A335DA4D0}"/>
          </ac:spMkLst>
        </pc:spChg>
        <pc:inkChg chg="add">
          <ac:chgData name="Labuz, Tomasz" userId="31d9444f-0d48-45af-aee6-be7e46c81b49" providerId="ADAL" clId="{28ADC2EF-8432-F34B-ABD8-69F6495C028A}" dt="2020-01-02T10:00:10.741" v="146" actId="9405"/>
          <ac:inkMkLst>
            <pc:docMk/>
            <pc:sldMk cId="84173476" sldId="274"/>
            <ac:inkMk id="4" creationId="{478983CF-CCB3-3141-BBDE-EA257A3E0C7D}"/>
          </ac:inkMkLst>
        </pc:inkChg>
        <pc:inkChg chg="add">
          <ac:chgData name="Labuz, Tomasz" userId="31d9444f-0d48-45af-aee6-be7e46c81b49" providerId="ADAL" clId="{28ADC2EF-8432-F34B-ABD8-69F6495C028A}" dt="2020-01-02T10:00:11.541" v="147" actId="9405"/>
          <ac:inkMkLst>
            <pc:docMk/>
            <pc:sldMk cId="84173476" sldId="274"/>
            <ac:inkMk id="5" creationId="{73CBF5CB-72BE-3844-AB62-4AC7680D1674}"/>
          </ac:inkMkLst>
        </pc:inkChg>
        <pc:inkChg chg="add del">
          <ac:chgData name="Labuz, Tomasz" userId="31d9444f-0d48-45af-aee6-be7e46c81b49" providerId="ADAL" clId="{28ADC2EF-8432-F34B-ABD8-69F6495C028A}" dt="2020-01-02T10:00:14.313" v="149" actId="9405"/>
          <ac:inkMkLst>
            <pc:docMk/>
            <pc:sldMk cId="84173476" sldId="274"/>
            <ac:inkMk id="6" creationId="{738FF8FF-F837-A64C-9F2D-26281C2AA338}"/>
          </ac:inkMkLst>
        </pc:inkChg>
      </pc:sldChg>
      <pc:sldChg chg="addSp delSp modSp add addCm">
        <pc:chgData name="Labuz, Tomasz" userId="31d9444f-0d48-45af-aee6-be7e46c81b49" providerId="ADAL" clId="{28ADC2EF-8432-F34B-ABD8-69F6495C028A}" dt="2020-01-02T18:33:31.073" v="1477" actId="20577"/>
        <pc:sldMkLst>
          <pc:docMk/>
          <pc:sldMk cId="2110328645" sldId="275"/>
        </pc:sldMkLst>
        <pc:spChg chg="mod">
          <ac:chgData name="Labuz, Tomasz" userId="31d9444f-0d48-45af-aee6-be7e46c81b49" providerId="ADAL" clId="{28ADC2EF-8432-F34B-ABD8-69F6495C028A}" dt="2020-01-02T18:33:31.073" v="1477" actId="20577"/>
          <ac:spMkLst>
            <pc:docMk/>
            <pc:sldMk cId="2110328645" sldId="275"/>
            <ac:spMk id="2" creationId="{FC7AF40B-FF31-2F47-B468-A4942EEDC26E}"/>
          </ac:spMkLst>
        </pc:spChg>
        <pc:spChg chg="del">
          <ac:chgData name="Labuz, Tomasz" userId="31d9444f-0d48-45af-aee6-be7e46c81b49" providerId="ADAL" clId="{28ADC2EF-8432-F34B-ABD8-69F6495C028A}" dt="2020-01-02T10:15:56.441" v="340" actId="478"/>
          <ac:spMkLst>
            <pc:docMk/>
            <pc:sldMk cId="2110328645" sldId="275"/>
            <ac:spMk id="3" creationId="{AB1805DD-95BF-604D-981B-E299E3395DCB}"/>
          </ac:spMkLst>
        </pc:spChg>
        <pc:spChg chg="add mod">
          <ac:chgData name="Labuz, Tomasz" userId="31d9444f-0d48-45af-aee6-be7e46c81b49" providerId="ADAL" clId="{28ADC2EF-8432-F34B-ABD8-69F6495C028A}" dt="2020-01-02T10:18:26.481" v="384" actId="1076"/>
          <ac:spMkLst>
            <pc:docMk/>
            <pc:sldMk cId="2110328645" sldId="275"/>
            <ac:spMk id="9" creationId="{B7F957FC-F0ED-0A4A-BF73-9821A6D5010B}"/>
          </ac:spMkLst>
        </pc:spChg>
        <pc:spChg chg="add mod">
          <ac:chgData name="Labuz, Tomasz" userId="31d9444f-0d48-45af-aee6-be7e46c81b49" providerId="ADAL" clId="{28ADC2EF-8432-F34B-ABD8-69F6495C028A}" dt="2020-01-02T10:18:33.973" v="391" actId="20577"/>
          <ac:spMkLst>
            <pc:docMk/>
            <pc:sldMk cId="2110328645" sldId="275"/>
            <ac:spMk id="10" creationId="{181617E0-A726-964D-9D22-BC8B3906E2A6}"/>
          </ac:spMkLst>
        </pc:spChg>
        <pc:picChg chg="add mod">
          <ac:chgData name="Labuz, Tomasz" userId="31d9444f-0d48-45af-aee6-be7e46c81b49" providerId="ADAL" clId="{28ADC2EF-8432-F34B-ABD8-69F6495C028A}" dt="2020-01-02T10:17:30.010" v="374" actId="962"/>
          <ac:picMkLst>
            <pc:docMk/>
            <pc:sldMk cId="2110328645" sldId="275"/>
            <ac:picMk id="4" creationId="{37BEE3D7-6DEA-654E-A256-72C1018D96D9}"/>
          </ac:picMkLst>
        </pc:picChg>
        <pc:picChg chg="add mod">
          <ac:chgData name="Labuz, Tomasz" userId="31d9444f-0d48-45af-aee6-be7e46c81b49" providerId="ADAL" clId="{28ADC2EF-8432-F34B-ABD8-69F6495C028A}" dt="2020-01-02T10:16:48.750" v="357" actId="408"/>
          <ac:picMkLst>
            <pc:docMk/>
            <pc:sldMk cId="2110328645" sldId="275"/>
            <ac:picMk id="5" creationId="{2E8EFC1F-5F90-AA42-BEF0-ACB137133966}"/>
          </ac:picMkLst>
        </pc:picChg>
        <pc:picChg chg="add mod">
          <ac:chgData name="Labuz, Tomasz" userId="31d9444f-0d48-45af-aee6-be7e46c81b49" providerId="ADAL" clId="{28ADC2EF-8432-F34B-ABD8-69F6495C028A}" dt="2020-01-02T10:16:48.750" v="357" actId="408"/>
          <ac:picMkLst>
            <pc:docMk/>
            <pc:sldMk cId="2110328645" sldId="275"/>
            <ac:picMk id="6" creationId="{F681B31F-C051-904B-A62E-9EBB266C65B9}"/>
          </ac:picMkLst>
        </pc:picChg>
        <pc:picChg chg="add mod">
          <ac:chgData name="Labuz, Tomasz" userId="31d9444f-0d48-45af-aee6-be7e46c81b49" providerId="ADAL" clId="{28ADC2EF-8432-F34B-ABD8-69F6495C028A}" dt="2020-01-02T10:16:48.750" v="357" actId="408"/>
          <ac:picMkLst>
            <pc:docMk/>
            <pc:sldMk cId="2110328645" sldId="275"/>
            <ac:picMk id="7" creationId="{404A73B8-84A6-DC45-BCA2-06804AA626E3}"/>
          </ac:picMkLst>
        </pc:picChg>
        <pc:picChg chg="add mod">
          <ac:chgData name="Labuz, Tomasz" userId="31d9444f-0d48-45af-aee6-be7e46c81b49" providerId="ADAL" clId="{28ADC2EF-8432-F34B-ABD8-69F6495C028A}" dt="2020-01-02T10:16:48.750" v="357" actId="408"/>
          <ac:picMkLst>
            <pc:docMk/>
            <pc:sldMk cId="2110328645" sldId="275"/>
            <ac:picMk id="8" creationId="{7363555F-B176-2E40-8405-38E92FD3C888}"/>
          </ac:picMkLst>
        </pc:picChg>
        <pc:cxnChg chg="add mod">
          <ac:chgData name="Labuz, Tomasz" userId="31d9444f-0d48-45af-aee6-be7e46c81b49" providerId="ADAL" clId="{28ADC2EF-8432-F34B-ABD8-69F6495C028A}" dt="2020-01-02T10:18:51.620" v="392" actId="11529"/>
          <ac:cxnSpMkLst>
            <pc:docMk/>
            <pc:sldMk cId="2110328645" sldId="275"/>
            <ac:cxnSpMk id="12" creationId="{DC095623-1883-F14A-B8F2-E9A036ADCA2B}"/>
          </ac:cxnSpMkLst>
        </pc:cxnChg>
        <pc:cxnChg chg="add mod">
          <ac:chgData name="Labuz, Tomasz" userId="31d9444f-0d48-45af-aee6-be7e46c81b49" providerId="ADAL" clId="{28ADC2EF-8432-F34B-ABD8-69F6495C028A}" dt="2020-01-02T10:19:00.230" v="393" actId="11529"/>
          <ac:cxnSpMkLst>
            <pc:docMk/>
            <pc:sldMk cId="2110328645" sldId="275"/>
            <ac:cxnSpMk id="14" creationId="{92304C2B-4328-484C-8FE7-33C1513469D2}"/>
          </ac:cxnSpMkLst>
        </pc:cxnChg>
        <pc:cxnChg chg="add mod">
          <ac:chgData name="Labuz, Tomasz" userId="31d9444f-0d48-45af-aee6-be7e46c81b49" providerId="ADAL" clId="{28ADC2EF-8432-F34B-ABD8-69F6495C028A}" dt="2020-01-02T10:19:04.334" v="394" actId="11529"/>
          <ac:cxnSpMkLst>
            <pc:docMk/>
            <pc:sldMk cId="2110328645" sldId="275"/>
            <ac:cxnSpMk id="16" creationId="{44129F89-2CEE-C441-A1A3-05E4F8087E9C}"/>
          </ac:cxnSpMkLst>
        </pc:cxnChg>
        <pc:cxnChg chg="add mod">
          <ac:chgData name="Labuz, Tomasz" userId="31d9444f-0d48-45af-aee6-be7e46c81b49" providerId="ADAL" clId="{28ADC2EF-8432-F34B-ABD8-69F6495C028A}" dt="2020-01-02T10:19:10.057" v="395" actId="11529"/>
          <ac:cxnSpMkLst>
            <pc:docMk/>
            <pc:sldMk cId="2110328645" sldId="275"/>
            <ac:cxnSpMk id="18" creationId="{B15A33DB-5A25-AE46-BD0F-C33B3A7D46B5}"/>
          </ac:cxnSpMkLst>
        </pc:cxnChg>
      </pc:sldChg>
      <pc:sldChg chg="addSp delSp modSp add">
        <pc:chgData name="Labuz, Tomasz" userId="31d9444f-0d48-45af-aee6-be7e46c81b49" providerId="ADAL" clId="{28ADC2EF-8432-F34B-ABD8-69F6495C028A}" dt="2020-01-02T10:33:59.907" v="606" actId="12788"/>
        <pc:sldMkLst>
          <pc:docMk/>
          <pc:sldMk cId="3923240409" sldId="276"/>
        </pc:sldMkLst>
        <pc:spChg chg="mod">
          <ac:chgData name="Labuz, Tomasz" userId="31d9444f-0d48-45af-aee6-be7e46c81b49" providerId="ADAL" clId="{28ADC2EF-8432-F34B-ABD8-69F6495C028A}" dt="2020-01-02T10:19:29.246" v="422" actId="20577"/>
          <ac:spMkLst>
            <pc:docMk/>
            <pc:sldMk cId="3923240409" sldId="276"/>
            <ac:spMk id="2" creationId="{2E389B13-21C5-2A43-991A-507D6FA9EDB1}"/>
          </ac:spMkLst>
        </pc:spChg>
        <pc:spChg chg="del">
          <ac:chgData name="Labuz, Tomasz" userId="31d9444f-0d48-45af-aee6-be7e46c81b49" providerId="ADAL" clId="{28ADC2EF-8432-F34B-ABD8-69F6495C028A}" dt="2020-01-02T10:22:31.567" v="423" actId="478"/>
          <ac:spMkLst>
            <pc:docMk/>
            <pc:sldMk cId="3923240409" sldId="276"/>
            <ac:spMk id="3" creationId="{A03BA01E-E385-E248-AEEC-D9EF8E642C0F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4" creationId="{F77EAE74-0CD9-B94E-8739-6A2778D3D8E9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5" creationId="{25D85567-C72C-DC46-9267-25BA5FAE9C50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6" creationId="{C32B0B9C-EB69-2E43-87CD-ECD9D5E10ECE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7" creationId="{0CCB7C4E-DA46-514A-B034-A8A80BCDC861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8" creationId="{7C2B4D2C-B1A6-D546-9D36-C521FB127470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9" creationId="{1A523361-B79C-1F49-9F8C-087E0BF0B7D9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10" creationId="{3B445B8C-D2C8-FF44-9A92-B49538BB7980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29" creationId="{AFEAFD35-0541-CC4F-BEB1-3348809F3173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0" creationId="{A57DA069-0FFF-A542-B630-F2ADA906EF4B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1" creationId="{6DC1153D-0824-A342-AE40-E35854FB39B9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2" creationId="{39D68E9C-EE7F-334B-A365-4DCBB0377963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3" creationId="{734D4CBE-B6EE-A94A-9301-4B355DFF1698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4" creationId="{0F1A7819-4C60-334F-8721-2129C8E25A79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5" creationId="{B64C6C8A-D30F-854B-840E-CA97AF077170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6" creationId="{F550D84A-7234-D747-8C98-00CB21714ADA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7" creationId="{D0F32CCB-9023-754E-A2EA-D5171C03F650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8" creationId="{8745CA99-1B08-724A-BE29-7C7DD7F8B674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39" creationId="{1834A806-DC26-8F4E-89F8-6DE02A7377BD}"/>
          </ac:spMkLst>
        </pc:spChg>
        <pc:spChg chg="add mod">
          <ac:chgData name="Labuz, Tomasz" userId="31d9444f-0d48-45af-aee6-be7e46c81b49" providerId="ADAL" clId="{28ADC2EF-8432-F34B-ABD8-69F6495C028A}" dt="2020-01-02T10:33:53.249" v="605" actId="164"/>
          <ac:spMkLst>
            <pc:docMk/>
            <pc:sldMk cId="3923240409" sldId="276"/>
            <ac:spMk id="40" creationId="{418AFA7B-7E8B-5349-B698-F184A6ABB9AB}"/>
          </ac:spMkLst>
        </pc:spChg>
        <pc:grpChg chg="add mod">
          <ac:chgData name="Labuz, Tomasz" userId="31d9444f-0d48-45af-aee6-be7e46c81b49" providerId="ADAL" clId="{28ADC2EF-8432-F34B-ABD8-69F6495C028A}" dt="2020-01-02T10:33:59.907" v="606" actId="12788"/>
          <ac:grpSpMkLst>
            <pc:docMk/>
            <pc:sldMk cId="3923240409" sldId="276"/>
            <ac:grpSpMk id="50" creationId="{23D4FC3C-26D5-8B40-B8F0-7712742869BF}"/>
          </ac:grpSpMkLst>
        </pc:grpChg>
        <pc:cxnChg chg="add del mod">
          <ac:chgData name="Labuz, Tomasz" userId="31d9444f-0d48-45af-aee6-be7e46c81b49" providerId="ADAL" clId="{28ADC2EF-8432-F34B-ABD8-69F6495C028A}" dt="2020-01-02T10:26:49.479" v="538" actId="11529"/>
          <ac:cxnSpMkLst>
            <pc:docMk/>
            <pc:sldMk cId="3923240409" sldId="276"/>
            <ac:cxnSpMk id="12" creationId="{51E4C3C8-91C0-2943-B7B9-746898495279}"/>
          </ac:cxnSpMkLst>
        </pc:cxnChg>
        <pc:cxnChg chg="add del mod">
          <ac:chgData name="Labuz, Tomasz" userId="31d9444f-0d48-45af-aee6-be7e46c81b49" providerId="ADAL" clId="{28ADC2EF-8432-F34B-ABD8-69F6495C028A}" dt="2020-01-02T10:26:48.793" v="537" actId="11529"/>
          <ac:cxnSpMkLst>
            <pc:docMk/>
            <pc:sldMk cId="3923240409" sldId="276"/>
            <ac:cxnSpMk id="14" creationId="{92544AC0-927B-3F4E-87C6-95D34D545601}"/>
          </ac:cxnSpMkLst>
        </pc:cxnChg>
        <pc:cxnChg chg="add del mod">
          <ac:chgData name="Labuz, Tomasz" userId="31d9444f-0d48-45af-aee6-be7e46c81b49" providerId="ADAL" clId="{28ADC2EF-8432-F34B-ABD8-69F6495C028A}" dt="2020-01-02T10:26:48.354" v="536" actId="11529"/>
          <ac:cxnSpMkLst>
            <pc:docMk/>
            <pc:sldMk cId="3923240409" sldId="276"/>
            <ac:cxnSpMk id="15" creationId="{D0E9B078-62EC-5343-B3F7-2AFF15D7D216}"/>
          </ac:cxnSpMkLst>
        </pc:cxnChg>
        <pc:cxnChg chg="add del mod">
          <ac:chgData name="Labuz, Tomasz" userId="31d9444f-0d48-45af-aee6-be7e46c81b49" providerId="ADAL" clId="{28ADC2EF-8432-F34B-ABD8-69F6495C028A}" dt="2020-01-02T10:26:57.963" v="540" actId="11529"/>
          <ac:cxnSpMkLst>
            <pc:docMk/>
            <pc:sldMk cId="3923240409" sldId="276"/>
            <ac:cxnSpMk id="17" creationId="{7CFD47C5-99B5-4C47-AD66-672140743606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19" creationId="{03CDE1CB-E608-8441-A26A-89D56E0668CC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21" creationId="{8A88B293-BBFD-BD4F-AFCA-A58C9977BACA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23" creationId="{76633B53-62BB-4742-B0B2-48198D00096D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25" creationId="{D28C37E9-D001-5840-B542-5E1373247C2C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45" creationId="{5B1C6981-9F98-1D4C-A01D-147551809EC8}"/>
          </ac:cxnSpMkLst>
        </pc:cxnChg>
        <pc:cxnChg chg="add mod">
          <ac:chgData name="Labuz, Tomasz" userId="31d9444f-0d48-45af-aee6-be7e46c81b49" providerId="ADAL" clId="{28ADC2EF-8432-F34B-ABD8-69F6495C028A}" dt="2020-01-02T10:33:53.249" v="605" actId="164"/>
          <ac:cxnSpMkLst>
            <pc:docMk/>
            <pc:sldMk cId="3923240409" sldId="276"/>
            <ac:cxnSpMk id="49" creationId="{C659BFDC-38D0-3941-8108-45A1D7EB6B49}"/>
          </ac:cxnSpMkLst>
        </pc:cxnChg>
      </pc:sldChg>
      <pc:sldChg chg="addSp delSp modSp add">
        <pc:chgData name="Labuz, Tomasz" userId="31d9444f-0d48-45af-aee6-be7e46c81b49" providerId="ADAL" clId="{28ADC2EF-8432-F34B-ABD8-69F6495C028A}" dt="2020-01-02T10:42:03.959" v="655" actId="12788"/>
        <pc:sldMkLst>
          <pc:docMk/>
          <pc:sldMk cId="302730109" sldId="277"/>
        </pc:sldMkLst>
        <pc:spChg chg="mod">
          <ac:chgData name="Labuz, Tomasz" userId="31d9444f-0d48-45af-aee6-be7e46c81b49" providerId="ADAL" clId="{28ADC2EF-8432-F34B-ABD8-69F6495C028A}" dt="2020-01-02T10:41:40.998" v="651" actId="20577"/>
          <ac:spMkLst>
            <pc:docMk/>
            <pc:sldMk cId="302730109" sldId="277"/>
            <ac:spMk id="2" creationId="{828FF1BF-3888-BD4E-94EF-F1C3D2E8E93E}"/>
          </ac:spMkLst>
        </pc:spChg>
        <pc:spChg chg="add del">
          <ac:chgData name="Labuz, Tomasz" userId="31d9444f-0d48-45af-aee6-be7e46c81b49" providerId="ADAL" clId="{28ADC2EF-8432-F34B-ABD8-69F6495C028A}" dt="2020-01-02T10:40:36.029" v="618" actId="478"/>
          <ac:spMkLst>
            <pc:docMk/>
            <pc:sldMk cId="302730109" sldId="277"/>
            <ac:spMk id="3" creationId="{53C32236-700F-D044-9C8B-CDF91B474DD7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4" creationId="{28A15825-0DC0-B747-AA31-1FA8EE643A3C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5" creationId="{07C8C671-DCAB-F642-8DF6-D1BD6FA11D61}"/>
          </ac:spMkLst>
        </pc:spChg>
        <pc:spChg chg="add del mod">
          <ac:chgData name="Labuz, Tomasz" userId="31d9444f-0d48-45af-aee6-be7e46c81b49" providerId="ADAL" clId="{28ADC2EF-8432-F34B-ABD8-69F6495C028A}" dt="2020-01-02T10:40:32.579" v="617"/>
          <ac:spMkLst>
            <pc:docMk/>
            <pc:sldMk cId="302730109" sldId="277"/>
            <ac:spMk id="6" creationId="{606924BE-638E-A344-9746-6EC274606EAD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7" creationId="{2CB44F25-A743-7148-A308-6826F970C5D2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8" creationId="{355026C5-64BB-9947-81E4-D19C7EC6550C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9" creationId="{981404A9-C9AA-D141-8479-FFF8D3AF6F4D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10" creationId="{F8B4FE42-CDC9-C04C-91B9-D56AC000A308}"/>
          </ac:spMkLst>
        </pc:spChg>
        <pc:spChg chg="add mod">
          <ac:chgData name="Labuz, Tomasz" userId="31d9444f-0d48-45af-aee6-be7e46c81b49" providerId="ADAL" clId="{28ADC2EF-8432-F34B-ABD8-69F6495C028A}" dt="2020-01-02T10:41:55.398" v="653" actId="164"/>
          <ac:spMkLst>
            <pc:docMk/>
            <pc:sldMk cId="302730109" sldId="277"/>
            <ac:spMk id="11" creationId="{AA8DFE38-02E4-4E4B-B3CC-1C7D8B76F542}"/>
          </ac:spMkLst>
        </pc:spChg>
        <pc:grpChg chg="add mod">
          <ac:chgData name="Labuz, Tomasz" userId="31d9444f-0d48-45af-aee6-be7e46c81b49" providerId="ADAL" clId="{28ADC2EF-8432-F34B-ABD8-69F6495C028A}" dt="2020-01-02T10:42:03.959" v="655" actId="12788"/>
          <ac:grpSpMkLst>
            <pc:docMk/>
            <pc:sldMk cId="302730109" sldId="277"/>
            <ac:grpSpMk id="12" creationId="{5A1571A6-6C81-584B-A55B-1F92B76CEA7B}"/>
          </ac:grpSpMkLst>
        </pc:grpChg>
      </pc:sldChg>
      <pc:sldChg chg="modSp add del">
        <pc:chgData name="Labuz, Tomasz" userId="31d9444f-0d48-45af-aee6-be7e46c81b49" providerId="ADAL" clId="{28ADC2EF-8432-F34B-ABD8-69F6495C028A}" dt="2020-01-02T18:24:43.397" v="1044" actId="2696"/>
        <pc:sldMkLst>
          <pc:docMk/>
          <pc:sldMk cId="4065461603" sldId="278"/>
        </pc:sldMkLst>
        <pc:spChg chg="mod">
          <ac:chgData name="Labuz, Tomasz" userId="31d9444f-0d48-45af-aee6-be7e46c81b49" providerId="ADAL" clId="{28ADC2EF-8432-F34B-ABD8-69F6495C028A}" dt="2020-01-02T11:24:13.009" v="1043" actId="20577"/>
          <ac:spMkLst>
            <pc:docMk/>
            <pc:sldMk cId="4065461603" sldId="278"/>
            <ac:spMk id="2" creationId="{1F0D42CD-8A75-304E-88E2-A37FE738FCD3}"/>
          </ac:spMkLst>
        </pc:spChg>
      </pc:sldChg>
      <pc:sldChg chg="addSp delSp modSp add">
        <pc:chgData name="Labuz, Tomasz" userId="31d9444f-0d48-45af-aee6-be7e46c81b49" providerId="ADAL" clId="{28ADC2EF-8432-F34B-ABD8-69F6495C028A}" dt="2020-01-03T07:25:39.132" v="1708" actId="1076"/>
        <pc:sldMkLst>
          <pc:docMk/>
          <pc:sldMk cId="4195363637" sldId="279"/>
        </pc:sldMkLst>
        <pc:spChg chg="mod">
          <ac:chgData name="Labuz, Tomasz" userId="31d9444f-0d48-45af-aee6-be7e46c81b49" providerId="ADAL" clId="{28ADC2EF-8432-F34B-ABD8-69F6495C028A}" dt="2020-01-02T18:31:33.223" v="1375" actId="1076"/>
          <ac:spMkLst>
            <pc:docMk/>
            <pc:sldMk cId="4195363637" sldId="279"/>
            <ac:spMk id="2" creationId="{17B9B25C-90B6-C24C-819F-4C8203529A7E}"/>
          </ac:spMkLst>
        </pc:spChg>
        <pc:spChg chg="del">
          <ac:chgData name="Labuz, Tomasz" userId="31d9444f-0d48-45af-aee6-be7e46c81b49" providerId="ADAL" clId="{28ADC2EF-8432-F34B-ABD8-69F6495C028A}" dt="2020-01-02T18:24:52.647" v="1048" actId="478"/>
          <ac:spMkLst>
            <pc:docMk/>
            <pc:sldMk cId="4195363637" sldId="279"/>
            <ac:spMk id="3" creationId="{AA729A27-3FB3-1842-9A1E-07E10A5F771C}"/>
          </ac:spMkLst>
        </pc:spChg>
        <pc:spChg chg="add mod">
          <ac:chgData name="Labuz, Tomasz" userId="31d9444f-0d48-45af-aee6-be7e46c81b49" providerId="ADAL" clId="{28ADC2EF-8432-F34B-ABD8-69F6495C028A}" dt="2020-01-03T07:24:56.297" v="1695" actId="14100"/>
          <ac:spMkLst>
            <pc:docMk/>
            <pc:sldMk cId="4195363637" sldId="279"/>
            <ac:spMk id="4" creationId="{717ACAC7-C76D-C24F-9650-FD4439012935}"/>
          </ac:spMkLst>
        </pc:spChg>
        <pc:spChg chg="add mod">
          <ac:chgData name="Labuz, Tomasz" userId="31d9444f-0d48-45af-aee6-be7e46c81b49" providerId="ADAL" clId="{28ADC2EF-8432-F34B-ABD8-69F6495C028A}" dt="2020-01-03T07:25:10.455" v="1697" actId="1076"/>
          <ac:spMkLst>
            <pc:docMk/>
            <pc:sldMk cId="4195363637" sldId="279"/>
            <ac:spMk id="5" creationId="{E1727BA9-A083-1249-A4F2-ADBEC3E4C6AF}"/>
          </ac:spMkLst>
        </pc:spChg>
        <pc:spChg chg="add mod">
          <ac:chgData name="Labuz, Tomasz" userId="31d9444f-0d48-45af-aee6-be7e46c81b49" providerId="ADAL" clId="{28ADC2EF-8432-F34B-ABD8-69F6495C028A}" dt="2020-01-03T07:25:10.455" v="1697" actId="1076"/>
          <ac:spMkLst>
            <pc:docMk/>
            <pc:sldMk cId="4195363637" sldId="279"/>
            <ac:spMk id="6" creationId="{5FBAA42C-2F7A-2B49-8A66-84610D2A75C5}"/>
          </ac:spMkLst>
        </pc:spChg>
        <pc:spChg chg="add mod">
          <ac:chgData name="Labuz, Tomasz" userId="31d9444f-0d48-45af-aee6-be7e46c81b49" providerId="ADAL" clId="{28ADC2EF-8432-F34B-ABD8-69F6495C028A}" dt="2020-01-02T18:31:39.533" v="1376" actId="1076"/>
          <ac:spMkLst>
            <pc:docMk/>
            <pc:sldMk cId="4195363637" sldId="279"/>
            <ac:spMk id="7" creationId="{874D30DF-572E-C64A-B110-2B6D31260526}"/>
          </ac:spMkLst>
        </pc:spChg>
        <pc:spChg chg="add mod">
          <ac:chgData name="Labuz, Tomasz" userId="31d9444f-0d48-45af-aee6-be7e46c81b49" providerId="ADAL" clId="{28ADC2EF-8432-F34B-ABD8-69F6495C028A}" dt="2020-01-03T07:25:39.132" v="1708" actId="1076"/>
          <ac:spMkLst>
            <pc:docMk/>
            <pc:sldMk cId="4195363637" sldId="279"/>
            <ac:spMk id="8" creationId="{F814A2EB-0D57-C545-8F5C-C558AB86E280}"/>
          </ac:spMkLst>
        </pc:spChg>
        <pc:spChg chg="add mod">
          <ac:chgData name="Labuz, Tomasz" userId="31d9444f-0d48-45af-aee6-be7e46c81b49" providerId="ADAL" clId="{28ADC2EF-8432-F34B-ABD8-69F6495C028A}" dt="2020-01-02T18:31:27.121" v="1371" actId="1076"/>
          <ac:spMkLst>
            <pc:docMk/>
            <pc:sldMk cId="4195363637" sldId="279"/>
            <ac:spMk id="9" creationId="{DF053AB7-2081-0C41-BDC2-E271318D71E8}"/>
          </ac:spMkLst>
        </pc:spChg>
        <pc:spChg chg="add mod">
          <ac:chgData name="Labuz, Tomasz" userId="31d9444f-0d48-45af-aee6-be7e46c81b49" providerId="ADAL" clId="{28ADC2EF-8432-F34B-ABD8-69F6495C028A}" dt="2020-01-03T07:25:31.754" v="1707" actId="207"/>
          <ac:spMkLst>
            <pc:docMk/>
            <pc:sldMk cId="4195363637" sldId="279"/>
            <ac:spMk id="10" creationId="{36C4B453-5AA2-1B48-8A62-D2E9BAB65FAB}"/>
          </ac:spMkLst>
        </pc:spChg>
      </pc:sldChg>
      <pc:sldChg chg="addSp delSp modSp add">
        <pc:chgData name="Labuz, Tomasz" userId="31d9444f-0d48-45af-aee6-be7e46c81b49" providerId="ADAL" clId="{28ADC2EF-8432-F34B-ABD8-69F6495C028A}" dt="2020-01-03T07:27:38.017" v="1729" actId="1076"/>
        <pc:sldMkLst>
          <pc:docMk/>
          <pc:sldMk cId="2812985430" sldId="280"/>
        </pc:sldMkLst>
        <pc:spChg chg="mod">
          <ac:chgData name="Labuz, Tomasz" userId="31d9444f-0d48-45af-aee6-be7e46c81b49" providerId="ADAL" clId="{28ADC2EF-8432-F34B-ABD8-69F6495C028A}" dt="2020-01-02T18:40:10.439" v="1596" actId="20577"/>
          <ac:spMkLst>
            <pc:docMk/>
            <pc:sldMk cId="2812985430" sldId="280"/>
            <ac:spMk id="2" creationId="{8CDBFB4A-8778-1B43-B583-6DFF893CFD89}"/>
          </ac:spMkLst>
        </pc:spChg>
        <pc:spChg chg="mod">
          <ac:chgData name="Labuz, Tomasz" userId="31d9444f-0d48-45af-aee6-be7e46c81b49" providerId="ADAL" clId="{28ADC2EF-8432-F34B-ABD8-69F6495C028A}" dt="2020-01-02T18:45:33.412" v="1642" actId="20577"/>
          <ac:spMkLst>
            <pc:docMk/>
            <pc:sldMk cId="2812985430" sldId="280"/>
            <ac:spMk id="3" creationId="{60E328F8-59EC-F844-B0C8-77519B200BB3}"/>
          </ac:spMkLst>
        </pc:spChg>
        <pc:spChg chg="add mod">
          <ac:chgData name="Labuz, Tomasz" userId="31d9444f-0d48-45af-aee6-be7e46c81b49" providerId="ADAL" clId="{28ADC2EF-8432-F34B-ABD8-69F6495C028A}" dt="2020-01-03T07:25:59.938" v="1710" actId="164"/>
          <ac:spMkLst>
            <pc:docMk/>
            <pc:sldMk cId="2812985430" sldId="280"/>
            <ac:spMk id="4" creationId="{D9BBA077-A16A-9645-AB67-190130B88979}"/>
          </ac:spMkLst>
        </pc:spChg>
        <pc:spChg chg="add mod">
          <ac:chgData name="Labuz, Tomasz" userId="31d9444f-0d48-45af-aee6-be7e46c81b49" providerId="ADAL" clId="{28ADC2EF-8432-F34B-ABD8-69F6495C028A}" dt="2020-01-03T07:25:59.938" v="1710" actId="164"/>
          <ac:spMkLst>
            <pc:docMk/>
            <pc:sldMk cId="2812985430" sldId="280"/>
            <ac:spMk id="5" creationId="{CE44E270-4CD8-154D-BDF2-B1D0D347491F}"/>
          </ac:spMkLst>
        </pc:spChg>
        <pc:spChg chg="add mod">
          <ac:chgData name="Labuz, Tomasz" userId="31d9444f-0d48-45af-aee6-be7e46c81b49" providerId="ADAL" clId="{28ADC2EF-8432-F34B-ABD8-69F6495C028A}" dt="2020-01-03T07:25:59.938" v="1710" actId="164"/>
          <ac:spMkLst>
            <pc:docMk/>
            <pc:sldMk cId="2812985430" sldId="280"/>
            <ac:spMk id="6" creationId="{F37B2B55-0C9F-2B48-915B-FA6A65BF4EFA}"/>
          </ac:spMkLst>
        </pc:spChg>
        <pc:spChg chg="add mod">
          <ac:chgData name="Labuz, Tomasz" userId="31d9444f-0d48-45af-aee6-be7e46c81b49" providerId="ADAL" clId="{28ADC2EF-8432-F34B-ABD8-69F6495C028A}" dt="2020-01-03T07:26:11.516" v="1713" actId="1076"/>
          <ac:spMkLst>
            <pc:docMk/>
            <pc:sldMk cId="2812985430" sldId="280"/>
            <ac:spMk id="7" creationId="{07798A97-2F8C-E542-955E-E2A1FE8B5D0B}"/>
          </ac:spMkLst>
        </pc:spChg>
        <pc:spChg chg="add mod">
          <ac:chgData name="Labuz, Tomasz" userId="31d9444f-0d48-45af-aee6-be7e46c81b49" providerId="ADAL" clId="{28ADC2EF-8432-F34B-ABD8-69F6495C028A}" dt="2020-01-03T07:25:59.938" v="1710" actId="164"/>
          <ac:spMkLst>
            <pc:docMk/>
            <pc:sldMk cId="2812985430" sldId="280"/>
            <ac:spMk id="8" creationId="{F0FC350E-758B-8240-8AA3-3C9028BCBB68}"/>
          </ac:spMkLst>
        </pc:spChg>
        <pc:spChg chg="add mod">
          <ac:chgData name="Labuz, Tomasz" userId="31d9444f-0d48-45af-aee6-be7e46c81b49" providerId="ADAL" clId="{28ADC2EF-8432-F34B-ABD8-69F6495C028A}" dt="2020-01-03T07:25:59.938" v="1710" actId="164"/>
          <ac:spMkLst>
            <pc:docMk/>
            <pc:sldMk cId="2812985430" sldId="280"/>
            <ac:spMk id="9" creationId="{06012193-3701-E146-83E2-6DBE61FDB9B5}"/>
          </ac:spMkLst>
        </pc:spChg>
        <pc:spChg chg="add del">
          <ac:chgData name="Labuz, Tomasz" userId="31d9444f-0d48-45af-aee6-be7e46c81b49" providerId="ADAL" clId="{28ADC2EF-8432-F34B-ABD8-69F6495C028A}" dt="2020-01-03T07:26:15.691" v="1715"/>
          <ac:spMkLst>
            <pc:docMk/>
            <pc:sldMk cId="2812985430" sldId="280"/>
            <ac:spMk id="11" creationId="{7F453B46-CF1A-6D42-BD2C-2DBA22113FB9}"/>
          </ac:spMkLst>
        </pc:spChg>
        <pc:spChg chg="add del mod">
          <ac:chgData name="Labuz, Tomasz" userId="31d9444f-0d48-45af-aee6-be7e46c81b49" providerId="ADAL" clId="{28ADC2EF-8432-F34B-ABD8-69F6495C028A}" dt="2020-01-03T07:26:25.466" v="1720"/>
          <ac:spMkLst>
            <pc:docMk/>
            <pc:sldMk cId="2812985430" sldId="280"/>
            <ac:spMk id="12" creationId="{7793A787-47CE-0C4B-8008-0105F9B0E06B}"/>
          </ac:spMkLst>
        </pc:spChg>
        <pc:spChg chg="mod">
          <ac:chgData name="Labuz, Tomasz" userId="31d9444f-0d48-45af-aee6-be7e46c81b49" providerId="ADAL" clId="{28ADC2EF-8432-F34B-ABD8-69F6495C028A}" dt="2020-01-03T07:26:28.513" v="1722" actId="20577"/>
          <ac:spMkLst>
            <pc:docMk/>
            <pc:sldMk cId="2812985430" sldId="280"/>
            <ac:spMk id="17" creationId="{7C73895B-F723-CF49-9447-AE474D0E85DC}"/>
          </ac:spMkLst>
        </pc:spChg>
        <pc:spChg chg="add mod">
          <ac:chgData name="Labuz, Tomasz" userId="31d9444f-0d48-45af-aee6-be7e46c81b49" providerId="ADAL" clId="{28ADC2EF-8432-F34B-ABD8-69F6495C028A}" dt="2020-01-03T07:27:38.017" v="1729" actId="1076"/>
          <ac:spMkLst>
            <pc:docMk/>
            <pc:sldMk cId="2812985430" sldId="280"/>
            <ac:spMk id="20" creationId="{68D477A6-1149-354C-98BB-B8E3077B005A}"/>
          </ac:spMkLst>
        </pc:spChg>
        <pc:grpChg chg="add mod">
          <ac:chgData name="Labuz, Tomasz" userId="31d9444f-0d48-45af-aee6-be7e46c81b49" providerId="ADAL" clId="{28ADC2EF-8432-F34B-ABD8-69F6495C028A}" dt="2020-01-03T07:27:38.017" v="1729" actId="1076"/>
          <ac:grpSpMkLst>
            <pc:docMk/>
            <pc:sldMk cId="2812985430" sldId="280"/>
            <ac:grpSpMk id="10" creationId="{0EBAACCB-A95F-1C45-90B7-A5F31F662DF4}"/>
          </ac:grpSpMkLst>
        </pc:grpChg>
        <pc:grpChg chg="add mod">
          <ac:chgData name="Labuz, Tomasz" userId="31d9444f-0d48-45af-aee6-be7e46c81b49" providerId="ADAL" clId="{28ADC2EF-8432-F34B-ABD8-69F6495C028A}" dt="2020-01-03T07:27:38.017" v="1729" actId="1076"/>
          <ac:grpSpMkLst>
            <pc:docMk/>
            <pc:sldMk cId="2812985430" sldId="280"/>
            <ac:grpSpMk id="13" creationId="{0777B78F-7028-0948-9A60-0C372D065BED}"/>
          </ac:grpSpMkLst>
        </pc:grpChg>
      </pc:sldChg>
      <pc:sldChg chg="add del">
        <pc:chgData name="Labuz, Tomasz" userId="31d9444f-0d48-45af-aee6-be7e46c81b49" providerId="ADAL" clId="{28ADC2EF-8432-F34B-ABD8-69F6495C028A}" dt="2020-01-02T18:45:41.715" v="1643" actId="2696"/>
        <pc:sldMkLst>
          <pc:docMk/>
          <pc:sldMk cId="430988090" sldId="281"/>
        </pc:sldMkLst>
      </pc:sldChg>
      <pc:sldChg chg="add del">
        <pc:chgData name="Labuz, Tomasz" userId="31d9444f-0d48-45af-aee6-be7e46c81b49" providerId="ADAL" clId="{28ADC2EF-8432-F34B-ABD8-69F6495C028A}" dt="2020-01-02T18:45:42.190" v="1644" actId="2696"/>
        <pc:sldMkLst>
          <pc:docMk/>
          <pc:sldMk cId="2588801722" sldId="282"/>
        </pc:sldMkLst>
      </pc:sldChg>
      <pc:sldChg chg="add del">
        <pc:chgData name="Labuz, Tomasz" userId="31d9444f-0d48-45af-aee6-be7e46c81b49" providerId="ADAL" clId="{28ADC2EF-8432-F34B-ABD8-69F6495C028A}" dt="2020-01-02T18:45:42.728" v="1645" actId="2696"/>
        <pc:sldMkLst>
          <pc:docMk/>
          <pc:sldMk cId="2003242457" sldId="283"/>
        </pc:sldMkLst>
      </pc:sldChg>
      <pc:sldChg chg="addSp delSp modSp add">
        <pc:chgData name="Labuz, Tomasz" userId="31d9444f-0d48-45af-aee6-be7e46c81b49" providerId="ADAL" clId="{28ADC2EF-8432-F34B-ABD8-69F6495C028A}" dt="2020-02-02T17:46:34.114" v="1746" actId="165"/>
        <pc:sldMkLst>
          <pc:docMk/>
          <pc:sldMk cId="1694545696" sldId="284"/>
        </pc:sldMkLst>
        <pc:spChg chg="mod">
          <ac:chgData name="Labuz, Tomasz" userId="31d9444f-0d48-45af-aee6-be7e46c81b49" providerId="ADAL" clId="{28ADC2EF-8432-F34B-ABD8-69F6495C028A}" dt="2020-01-02T10:47:12.784" v="670" actId="20577"/>
          <ac:spMkLst>
            <pc:docMk/>
            <pc:sldMk cId="1694545696" sldId="284"/>
            <ac:spMk id="2" creationId="{828FF1BF-3888-BD4E-94EF-F1C3D2E8E93E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4" creationId="{28A15825-0DC0-B747-AA31-1FA8EE643A3C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5" creationId="{07C8C671-DCAB-F642-8DF6-D1BD6FA11D61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7" creationId="{2CB44F25-A743-7148-A308-6826F970C5D2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8" creationId="{355026C5-64BB-9947-81E4-D19C7EC6550C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9" creationId="{981404A9-C9AA-D141-8479-FFF8D3AF6F4D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10" creationId="{F8B4FE42-CDC9-C04C-91B9-D56AC000A308}"/>
          </ac:spMkLst>
        </pc:spChg>
        <pc:spChg chg="mod topLvl">
          <ac:chgData name="Labuz, Tomasz" userId="31d9444f-0d48-45af-aee6-be7e46c81b49" providerId="ADAL" clId="{28ADC2EF-8432-F34B-ABD8-69F6495C028A}" dt="2020-02-02T17:46:34.114" v="1746" actId="165"/>
          <ac:spMkLst>
            <pc:docMk/>
            <pc:sldMk cId="1694545696" sldId="284"/>
            <ac:spMk id="11" creationId="{AA8DFE38-02E4-4E4B-B3CC-1C7D8B76F542}"/>
          </ac:spMkLst>
        </pc:spChg>
        <pc:spChg chg="add mod">
          <ac:chgData name="Labuz, Tomasz" userId="31d9444f-0d48-45af-aee6-be7e46c81b49" providerId="ADAL" clId="{28ADC2EF-8432-F34B-ABD8-69F6495C028A}" dt="2020-02-02T17:46:33.081" v="1743" actId="164"/>
          <ac:spMkLst>
            <pc:docMk/>
            <pc:sldMk cId="1694545696" sldId="284"/>
            <ac:spMk id="13" creationId="{E2832E4B-DFE7-AA4D-BA93-239A15BA0D1A}"/>
          </ac:spMkLst>
        </pc:spChg>
        <pc:spChg chg="add del">
          <ac:chgData name="Labuz, Tomasz" userId="31d9444f-0d48-45af-aee6-be7e46c81b49" providerId="ADAL" clId="{28ADC2EF-8432-F34B-ABD8-69F6495C028A}" dt="2020-02-02T17:46:06.791" v="1738"/>
          <ac:spMkLst>
            <pc:docMk/>
            <pc:sldMk cId="1694545696" sldId="284"/>
            <ac:spMk id="22" creationId="{C497C5C8-B14D-2145-BD82-6E9194283B53}"/>
          </ac:spMkLst>
        </pc:spChg>
        <pc:spChg chg="add del mod">
          <ac:chgData name="Labuz, Tomasz" userId="31d9444f-0d48-45af-aee6-be7e46c81b49" providerId="ADAL" clId="{28ADC2EF-8432-F34B-ABD8-69F6495C028A}" dt="2020-02-02T17:46:33.890" v="1745"/>
          <ac:spMkLst>
            <pc:docMk/>
            <pc:sldMk cId="1694545696" sldId="284"/>
            <ac:spMk id="23" creationId="{A3FC595D-BF8A-8444-9002-35FAFEA6E15A}"/>
          </ac:spMkLst>
        </pc:spChg>
        <pc:grpChg chg="add mod">
          <ac:chgData name="Labuz, Tomasz" userId="31d9444f-0d48-45af-aee6-be7e46c81b49" providerId="ADAL" clId="{28ADC2EF-8432-F34B-ABD8-69F6495C028A}" dt="2020-02-02T17:46:33.081" v="1743" actId="164"/>
          <ac:grpSpMkLst>
            <pc:docMk/>
            <pc:sldMk cId="1694545696" sldId="284"/>
            <ac:grpSpMk id="3" creationId="{43FB123F-7989-4246-A049-BBC0A080AA7C}"/>
          </ac:grpSpMkLst>
        </pc:grpChg>
        <pc:grpChg chg="add del mod">
          <ac:chgData name="Labuz, Tomasz" userId="31d9444f-0d48-45af-aee6-be7e46c81b49" providerId="ADAL" clId="{28ADC2EF-8432-F34B-ABD8-69F6495C028A}" dt="2020-02-02T17:46:34.114" v="1746" actId="165"/>
          <ac:grpSpMkLst>
            <pc:docMk/>
            <pc:sldMk cId="1694545696" sldId="284"/>
            <ac:grpSpMk id="12" creationId="{5A1571A6-6C81-584B-A55B-1F92B76CEA7B}"/>
          </ac:grpSpMkLst>
        </pc:grpChg>
        <pc:grpChg chg="add del mod">
          <ac:chgData name="Labuz, Tomasz" userId="31d9444f-0d48-45af-aee6-be7e46c81b49" providerId="ADAL" clId="{28ADC2EF-8432-F34B-ABD8-69F6495C028A}" dt="2020-02-02T17:46:06.791" v="1738"/>
          <ac:grpSpMkLst>
            <pc:docMk/>
            <pc:sldMk cId="1694545696" sldId="284"/>
            <ac:grpSpMk id="14" creationId="{8A6591B3-3B87-494F-A648-4DEB0BE35AD3}"/>
          </ac:grpSpMkLst>
        </pc:grpChg>
      </pc:sldChg>
      <pc:sldChg chg="modSp add">
        <pc:chgData name="Labuz, Tomasz" userId="31d9444f-0d48-45af-aee6-be7e46c81b49" providerId="ADAL" clId="{28ADC2EF-8432-F34B-ABD8-69F6495C028A}" dt="2020-01-02T10:51:53.789" v="772" actId="20577"/>
        <pc:sldMkLst>
          <pc:docMk/>
          <pc:sldMk cId="1579805651" sldId="285"/>
        </pc:sldMkLst>
        <pc:spChg chg="mod">
          <ac:chgData name="Labuz, Tomasz" userId="31d9444f-0d48-45af-aee6-be7e46c81b49" providerId="ADAL" clId="{28ADC2EF-8432-F34B-ABD8-69F6495C028A}" dt="2020-01-02T10:51:09.408" v="702" actId="20577"/>
          <ac:spMkLst>
            <pc:docMk/>
            <pc:sldMk cId="1579805651" sldId="285"/>
            <ac:spMk id="2" creationId="{BA98411D-9F21-9142-BAAC-A76CC120AC69}"/>
          </ac:spMkLst>
        </pc:spChg>
        <pc:spChg chg="mod">
          <ac:chgData name="Labuz, Tomasz" userId="31d9444f-0d48-45af-aee6-be7e46c81b49" providerId="ADAL" clId="{28ADC2EF-8432-F34B-ABD8-69F6495C028A}" dt="2020-01-02T10:51:53.789" v="772" actId="20577"/>
          <ac:spMkLst>
            <pc:docMk/>
            <pc:sldMk cId="1579805651" sldId="285"/>
            <ac:spMk id="3" creationId="{E844B571-4C1A-8A44-A717-22AAC9673F3C}"/>
          </ac:spMkLst>
        </pc:spChg>
      </pc:sldChg>
      <pc:sldChg chg="modSp add">
        <pc:chgData name="Labuz, Tomasz" userId="31d9444f-0d48-45af-aee6-be7e46c81b49" providerId="ADAL" clId="{28ADC2EF-8432-F34B-ABD8-69F6495C028A}" dt="2020-01-02T10:54:00.312" v="1034" actId="20577"/>
        <pc:sldMkLst>
          <pc:docMk/>
          <pc:sldMk cId="2594892576" sldId="286"/>
        </pc:sldMkLst>
        <pc:spChg chg="mod">
          <ac:chgData name="Labuz, Tomasz" userId="31d9444f-0d48-45af-aee6-be7e46c81b49" providerId="ADAL" clId="{28ADC2EF-8432-F34B-ABD8-69F6495C028A}" dt="2020-01-02T10:52:42.707" v="871" actId="20577"/>
          <ac:spMkLst>
            <pc:docMk/>
            <pc:sldMk cId="2594892576" sldId="286"/>
            <ac:spMk id="2" creationId="{9216F06E-4EC7-0446-980B-7A172DD1D6A6}"/>
          </ac:spMkLst>
        </pc:spChg>
        <pc:spChg chg="mod">
          <ac:chgData name="Labuz, Tomasz" userId="31d9444f-0d48-45af-aee6-be7e46c81b49" providerId="ADAL" clId="{28ADC2EF-8432-F34B-ABD8-69F6495C028A}" dt="2020-01-02T10:54:00.312" v="1034" actId="20577"/>
          <ac:spMkLst>
            <pc:docMk/>
            <pc:sldMk cId="2594892576" sldId="286"/>
            <ac:spMk id="3" creationId="{588391B9-F179-6441-81B8-22732981D3EF}"/>
          </ac:spMkLst>
        </pc:spChg>
      </pc:sldChg>
      <pc:sldChg chg="modSp add">
        <pc:chgData name="Labuz, Tomasz" userId="31d9444f-0d48-45af-aee6-be7e46c81b49" providerId="ADAL" clId="{28ADC2EF-8432-F34B-ABD8-69F6495C028A}" dt="2020-01-02T18:32:47.332" v="1449" actId="20577"/>
        <pc:sldMkLst>
          <pc:docMk/>
          <pc:sldMk cId="3470533860" sldId="287"/>
        </pc:sldMkLst>
        <pc:spChg chg="mod">
          <ac:chgData name="Labuz, Tomasz" userId="31d9444f-0d48-45af-aee6-be7e46c81b49" providerId="ADAL" clId="{28ADC2EF-8432-F34B-ABD8-69F6495C028A}" dt="2020-01-02T18:31:55.361" v="1384" actId="20577"/>
          <ac:spMkLst>
            <pc:docMk/>
            <pc:sldMk cId="3470533860" sldId="287"/>
            <ac:spMk id="2" creationId="{2E8DA81B-9F55-A14B-89E8-6ECB43666F6B}"/>
          </ac:spMkLst>
        </pc:spChg>
        <pc:spChg chg="mod">
          <ac:chgData name="Labuz, Tomasz" userId="31d9444f-0d48-45af-aee6-be7e46c81b49" providerId="ADAL" clId="{28ADC2EF-8432-F34B-ABD8-69F6495C028A}" dt="2020-01-02T18:32:47.332" v="1449" actId="20577"/>
          <ac:spMkLst>
            <pc:docMk/>
            <pc:sldMk cId="3470533860" sldId="287"/>
            <ac:spMk id="3" creationId="{D61889CB-356A-EB4D-9D97-06B90D6DCADC}"/>
          </ac:spMkLst>
        </pc:spChg>
      </pc:sldChg>
      <pc:sldChg chg="modSp add">
        <pc:chgData name="Labuz, Tomasz" userId="31d9444f-0d48-45af-aee6-be7e46c81b49" providerId="ADAL" clId="{28ADC2EF-8432-F34B-ABD8-69F6495C028A}" dt="2020-01-03T07:24:10.302" v="1694" actId="15"/>
        <pc:sldMkLst>
          <pc:docMk/>
          <pc:sldMk cId="144911827" sldId="288"/>
        </pc:sldMkLst>
        <pc:spChg chg="mod">
          <ac:chgData name="Labuz, Tomasz" userId="31d9444f-0d48-45af-aee6-be7e46c81b49" providerId="ADAL" clId="{28ADC2EF-8432-F34B-ABD8-69F6495C028A}" dt="2020-01-02T18:33:37.252" v="1488" actId="20577"/>
          <ac:spMkLst>
            <pc:docMk/>
            <pc:sldMk cId="144911827" sldId="288"/>
            <ac:spMk id="2" creationId="{A8F6B88F-24EA-B744-AF7F-185F41A6CA53}"/>
          </ac:spMkLst>
        </pc:spChg>
        <pc:spChg chg="mod">
          <ac:chgData name="Labuz, Tomasz" userId="31d9444f-0d48-45af-aee6-be7e46c81b49" providerId="ADAL" clId="{28ADC2EF-8432-F34B-ABD8-69F6495C028A}" dt="2020-01-03T07:24:10.302" v="1694" actId="15"/>
          <ac:spMkLst>
            <pc:docMk/>
            <pc:sldMk cId="144911827" sldId="288"/>
            <ac:spMk id="3" creationId="{136C06C4-1ADD-1045-83B6-503C6E5FC033}"/>
          </ac:spMkLst>
        </pc:spChg>
      </pc:sldChg>
      <pc:sldChg chg="modSp add">
        <pc:chgData name="Labuz, Tomasz" userId="31d9444f-0d48-45af-aee6-be7e46c81b49" providerId="ADAL" clId="{28ADC2EF-8432-F34B-ABD8-69F6495C028A}" dt="2020-01-02T18:39:43.525" v="1589" actId="20577"/>
        <pc:sldMkLst>
          <pc:docMk/>
          <pc:sldMk cId="4204565101" sldId="289"/>
        </pc:sldMkLst>
        <pc:spChg chg="mod">
          <ac:chgData name="Labuz, Tomasz" userId="31d9444f-0d48-45af-aee6-be7e46c81b49" providerId="ADAL" clId="{28ADC2EF-8432-F34B-ABD8-69F6495C028A}" dt="2020-01-02T18:33:52.111" v="1498" actId="20577"/>
          <ac:spMkLst>
            <pc:docMk/>
            <pc:sldMk cId="4204565101" sldId="289"/>
            <ac:spMk id="2" creationId="{7502BE26-DD18-E847-8C8F-D52B149712A6}"/>
          </ac:spMkLst>
        </pc:spChg>
        <pc:spChg chg="mod">
          <ac:chgData name="Labuz, Tomasz" userId="31d9444f-0d48-45af-aee6-be7e46c81b49" providerId="ADAL" clId="{28ADC2EF-8432-F34B-ABD8-69F6495C028A}" dt="2020-01-02T18:39:43.525" v="1589" actId="20577"/>
          <ac:spMkLst>
            <pc:docMk/>
            <pc:sldMk cId="4204565101" sldId="289"/>
            <ac:spMk id="3" creationId="{452795C4-CE7D-5C43-A086-8AB112AAE2B0}"/>
          </ac:spMkLst>
        </pc:spChg>
      </pc:sldChg>
      <pc:sldChg chg="add del">
        <pc:chgData name="Labuz, Tomasz" userId="31d9444f-0d48-45af-aee6-be7e46c81b49" providerId="ADAL" clId="{28ADC2EF-8432-F34B-ABD8-69F6495C028A}" dt="2020-01-03T08:27:00.515" v="1732" actId="2696"/>
        <pc:sldMkLst>
          <pc:docMk/>
          <pc:sldMk cId="2663929499" sldId="290"/>
        </pc:sldMkLst>
      </pc:sldChg>
      <pc:sldChg chg="add del">
        <pc:chgData name="Labuz, Tomasz" userId="31d9444f-0d48-45af-aee6-be7e46c81b49" providerId="ADAL" clId="{28ADC2EF-8432-F34B-ABD8-69F6495C028A}" dt="2020-01-03T08:27:01.157" v="1733" actId="2696"/>
        <pc:sldMkLst>
          <pc:docMk/>
          <pc:sldMk cId="4161267266" sldId="29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2T11:17:35.84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10:00:1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2T10:00:1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2767" y="2924175"/>
            <a:ext cx="9696451" cy="1111250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pl-PL" noProof="0" smtClean="0"/>
              <a:t>Kliknij, aby edytować styl</a:t>
            </a:r>
            <a:endParaRPr lang="pl-PL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4851" y="4149726"/>
            <a:ext cx="8534400" cy="936625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pl-PL" noProof="0" smtClean="0"/>
              <a:t>Kliknij, aby edytować styl wzorca podtytułu</a:t>
            </a:r>
            <a:endParaRPr lang="pl-PL" noProof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01067" y="6127750"/>
            <a:ext cx="3587751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pl-PL" sz="1600" b="1">
                <a:solidFill>
                  <a:schemeClr val="bg1"/>
                </a:solidFill>
                <a:latin typeface="Times New Roman" pitchFamily="18" charset="0"/>
              </a:rPr>
              <a:t>SALDCOMP Tomasz Łabuz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5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67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70985" y="908051"/>
            <a:ext cx="549063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64818" y="908051"/>
            <a:ext cx="5492749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6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91819" y="141277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91819" y="2060848"/>
            <a:ext cx="53869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75586" y="141277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75586" y="2060848"/>
            <a:ext cx="5389033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1583267" y="260350"/>
            <a:ext cx="10272184" cy="4651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757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4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48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23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0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5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3267" y="260350"/>
            <a:ext cx="10272184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908051"/>
            <a:ext cx="11186583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97650"/>
            <a:ext cx="3860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l-PL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597651"/>
            <a:ext cx="28448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92AC30F-F46C-3C4B-B184-B0EAE8BA6F3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97650"/>
            <a:ext cx="3860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l-P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597653"/>
            <a:ext cx="28448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B681DC8-3D49-4BC7-A636-16B73A3F2F8C}" type="slidenum">
              <a:rPr lang="pl-PL"/>
              <a:pPr/>
              <a:t>‹#›</a:t>
            </a:fld>
            <a:endParaRPr lang="pl-PL"/>
          </a:p>
        </p:txBody>
      </p:sp>
      <p:pic>
        <p:nvPicPr>
          <p:cNvPr id="8198" name="Picture 6" descr="j04039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3" y="1989141"/>
            <a:ext cx="383963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43934" y="4645750"/>
            <a:ext cx="30444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pl-PL"/>
              <a:t>SALDCOMP </a:t>
            </a:r>
            <a:br>
              <a:rPr lang="pl-PL"/>
            </a:br>
            <a:r>
              <a:rPr lang="pl-PL"/>
              <a:t>Tomasz Łabuz</a:t>
            </a:r>
          </a:p>
          <a:p>
            <a:pPr algn="l"/>
            <a:r>
              <a:rPr lang="pl-PL"/>
              <a:t>ul. Starodąbrowska 15/55</a:t>
            </a:r>
          </a:p>
          <a:p>
            <a:pPr algn="l"/>
            <a:r>
              <a:rPr lang="pl-PL"/>
              <a:t>33-100 Tarnów</a:t>
            </a:r>
          </a:p>
          <a:p>
            <a:pPr algn="l"/>
            <a:r>
              <a:rPr lang="pl-PL"/>
              <a:t>tlabuz@saldcomp.com.pl</a:t>
            </a:r>
          </a:p>
          <a:p>
            <a:pPr algn="l"/>
            <a:r>
              <a:rPr lang="pl-PL"/>
              <a:t>http://www.saldcomp.com.pl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583267" y="258763"/>
            <a:ext cx="44174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l-PL" sz="2400" b="1"/>
              <a:t>Dziękuję za uwagę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453188"/>
            <a:ext cx="2844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8"/>
            <a:ext cx="3860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453193"/>
            <a:ext cx="284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C3B53BF-958D-4165-81DB-0553DD270089}" type="slidenum">
              <a:rPr lang="pl-PL"/>
              <a:pPr/>
              <a:t>‹#›</a:t>
            </a:fld>
            <a:endParaRPr lang="pl-PL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622300" y="2205038"/>
            <a:ext cx="4800600" cy="2952750"/>
            <a:chOff x="1401" y="1253"/>
            <a:chExt cx="2840" cy="2359"/>
          </a:xfrm>
        </p:grpSpPr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2426" y="1253"/>
              <a:ext cx="1815" cy="1815"/>
              <a:chOff x="1972" y="1255"/>
              <a:chExt cx="1815" cy="1815"/>
            </a:xfrm>
          </p:grpSpPr>
          <p:grpSp>
            <p:nvGrpSpPr>
              <p:cNvPr id="9224" name="Group 8"/>
              <p:cNvGrpSpPr>
                <a:grpSpLocks/>
              </p:cNvGrpSpPr>
              <p:nvPr userDrawn="1"/>
            </p:nvGrpSpPr>
            <p:grpSpPr bwMode="auto">
              <a:xfrm>
                <a:off x="1972" y="1255"/>
                <a:ext cx="1815" cy="1815"/>
                <a:chOff x="113" y="1026"/>
                <a:chExt cx="1815" cy="1815"/>
              </a:xfrm>
            </p:grpSpPr>
            <p:sp>
              <p:nvSpPr>
                <p:cNvPr id="9225" name="AutoShape 9"/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113" y="1026"/>
                  <a:ext cx="1815" cy="18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26" name="Freeform 10"/>
                <p:cNvSpPr>
                  <a:spLocks/>
                </p:cNvSpPr>
                <p:nvPr userDrawn="1"/>
              </p:nvSpPr>
              <p:spPr bwMode="auto">
                <a:xfrm>
                  <a:off x="177" y="1090"/>
                  <a:ext cx="1687" cy="1687"/>
                </a:xfrm>
                <a:custGeom>
                  <a:avLst/>
                  <a:gdLst>
                    <a:gd name="T0" fmla="*/ 1687 w 1687"/>
                    <a:gd name="T1" fmla="*/ 844 h 1687"/>
                    <a:gd name="T2" fmla="*/ 1670 w 1687"/>
                    <a:gd name="T3" fmla="*/ 1010 h 1687"/>
                    <a:gd name="T4" fmla="*/ 1622 w 1687"/>
                    <a:gd name="T5" fmla="*/ 1171 h 1687"/>
                    <a:gd name="T6" fmla="*/ 1542 w 1687"/>
                    <a:gd name="T7" fmla="*/ 1316 h 1687"/>
                    <a:gd name="T8" fmla="*/ 1440 w 1687"/>
                    <a:gd name="T9" fmla="*/ 1440 h 1687"/>
                    <a:gd name="T10" fmla="*/ 1316 w 1687"/>
                    <a:gd name="T11" fmla="*/ 1542 h 1687"/>
                    <a:gd name="T12" fmla="*/ 1171 w 1687"/>
                    <a:gd name="T13" fmla="*/ 1617 h 1687"/>
                    <a:gd name="T14" fmla="*/ 1015 w 1687"/>
                    <a:gd name="T15" fmla="*/ 1665 h 1687"/>
                    <a:gd name="T16" fmla="*/ 844 w 1687"/>
                    <a:gd name="T17" fmla="*/ 1687 h 1687"/>
                    <a:gd name="T18" fmla="*/ 758 w 1687"/>
                    <a:gd name="T19" fmla="*/ 1681 h 1687"/>
                    <a:gd name="T20" fmla="*/ 591 w 1687"/>
                    <a:gd name="T21" fmla="*/ 1649 h 1687"/>
                    <a:gd name="T22" fmla="*/ 441 w 1687"/>
                    <a:gd name="T23" fmla="*/ 1585 h 1687"/>
                    <a:gd name="T24" fmla="*/ 307 w 1687"/>
                    <a:gd name="T25" fmla="*/ 1493 h 1687"/>
                    <a:gd name="T26" fmla="*/ 194 w 1687"/>
                    <a:gd name="T27" fmla="*/ 1380 h 1687"/>
                    <a:gd name="T28" fmla="*/ 102 w 1687"/>
                    <a:gd name="T29" fmla="*/ 1246 h 1687"/>
                    <a:gd name="T30" fmla="*/ 38 w 1687"/>
                    <a:gd name="T31" fmla="*/ 1091 h 1687"/>
                    <a:gd name="T32" fmla="*/ 6 w 1687"/>
                    <a:gd name="T33" fmla="*/ 929 h 1687"/>
                    <a:gd name="T34" fmla="*/ 0 w 1687"/>
                    <a:gd name="T35" fmla="*/ 844 h 1687"/>
                    <a:gd name="T36" fmla="*/ 17 w 1687"/>
                    <a:gd name="T37" fmla="*/ 672 h 1687"/>
                    <a:gd name="T38" fmla="*/ 65 w 1687"/>
                    <a:gd name="T39" fmla="*/ 516 h 1687"/>
                    <a:gd name="T40" fmla="*/ 145 w 1687"/>
                    <a:gd name="T41" fmla="*/ 371 h 1687"/>
                    <a:gd name="T42" fmla="*/ 247 w 1687"/>
                    <a:gd name="T43" fmla="*/ 247 h 1687"/>
                    <a:gd name="T44" fmla="*/ 371 w 1687"/>
                    <a:gd name="T45" fmla="*/ 145 h 1687"/>
                    <a:gd name="T46" fmla="*/ 516 w 1687"/>
                    <a:gd name="T47" fmla="*/ 65 h 1687"/>
                    <a:gd name="T48" fmla="*/ 672 w 1687"/>
                    <a:gd name="T49" fmla="*/ 17 h 1687"/>
                    <a:gd name="T50" fmla="*/ 844 w 1687"/>
                    <a:gd name="T51" fmla="*/ 0 h 1687"/>
                    <a:gd name="T52" fmla="*/ 929 w 1687"/>
                    <a:gd name="T53" fmla="*/ 6 h 1687"/>
                    <a:gd name="T54" fmla="*/ 1096 w 1687"/>
                    <a:gd name="T55" fmla="*/ 38 h 1687"/>
                    <a:gd name="T56" fmla="*/ 1246 w 1687"/>
                    <a:gd name="T57" fmla="*/ 102 h 1687"/>
                    <a:gd name="T58" fmla="*/ 1380 w 1687"/>
                    <a:gd name="T59" fmla="*/ 194 h 1687"/>
                    <a:gd name="T60" fmla="*/ 1493 w 1687"/>
                    <a:gd name="T61" fmla="*/ 307 h 1687"/>
                    <a:gd name="T62" fmla="*/ 1585 w 1687"/>
                    <a:gd name="T63" fmla="*/ 441 h 1687"/>
                    <a:gd name="T64" fmla="*/ 1649 w 1687"/>
                    <a:gd name="T65" fmla="*/ 591 h 1687"/>
                    <a:gd name="T66" fmla="*/ 1681 w 1687"/>
                    <a:gd name="T67" fmla="*/ 758 h 1687"/>
                    <a:gd name="T68" fmla="*/ 1687 w 1687"/>
                    <a:gd name="T69" fmla="*/ 844 h 1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87" h="1687">
                      <a:moveTo>
                        <a:pt x="1687" y="844"/>
                      </a:moveTo>
                      <a:lnTo>
                        <a:pt x="1687" y="844"/>
                      </a:lnTo>
                      <a:lnTo>
                        <a:pt x="1681" y="929"/>
                      </a:lnTo>
                      <a:lnTo>
                        <a:pt x="1670" y="1010"/>
                      </a:lnTo>
                      <a:lnTo>
                        <a:pt x="1649" y="1091"/>
                      </a:lnTo>
                      <a:lnTo>
                        <a:pt x="1622" y="1171"/>
                      </a:lnTo>
                      <a:lnTo>
                        <a:pt x="1585" y="1246"/>
                      </a:lnTo>
                      <a:lnTo>
                        <a:pt x="1542" y="1316"/>
                      </a:lnTo>
                      <a:lnTo>
                        <a:pt x="1493" y="1380"/>
                      </a:lnTo>
                      <a:lnTo>
                        <a:pt x="1440" y="1440"/>
                      </a:lnTo>
                      <a:lnTo>
                        <a:pt x="1380" y="1493"/>
                      </a:lnTo>
                      <a:lnTo>
                        <a:pt x="1316" y="1542"/>
                      </a:lnTo>
                      <a:lnTo>
                        <a:pt x="1246" y="1585"/>
                      </a:lnTo>
                      <a:lnTo>
                        <a:pt x="1171" y="1617"/>
                      </a:lnTo>
                      <a:lnTo>
                        <a:pt x="1096" y="1649"/>
                      </a:lnTo>
                      <a:lnTo>
                        <a:pt x="1015" y="1665"/>
                      </a:lnTo>
                      <a:lnTo>
                        <a:pt x="929" y="1681"/>
                      </a:lnTo>
                      <a:lnTo>
                        <a:pt x="844" y="1687"/>
                      </a:lnTo>
                      <a:lnTo>
                        <a:pt x="844" y="1687"/>
                      </a:lnTo>
                      <a:lnTo>
                        <a:pt x="758" y="1681"/>
                      </a:lnTo>
                      <a:lnTo>
                        <a:pt x="672" y="1665"/>
                      </a:lnTo>
                      <a:lnTo>
                        <a:pt x="591" y="1649"/>
                      </a:lnTo>
                      <a:lnTo>
                        <a:pt x="516" y="1617"/>
                      </a:lnTo>
                      <a:lnTo>
                        <a:pt x="441" y="1585"/>
                      </a:lnTo>
                      <a:lnTo>
                        <a:pt x="371" y="1542"/>
                      </a:lnTo>
                      <a:lnTo>
                        <a:pt x="307" y="1493"/>
                      </a:lnTo>
                      <a:lnTo>
                        <a:pt x="247" y="1440"/>
                      </a:lnTo>
                      <a:lnTo>
                        <a:pt x="194" y="1380"/>
                      </a:lnTo>
                      <a:lnTo>
                        <a:pt x="145" y="1316"/>
                      </a:lnTo>
                      <a:lnTo>
                        <a:pt x="102" y="1246"/>
                      </a:lnTo>
                      <a:lnTo>
                        <a:pt x="65" y="1171"/>
                      </a:lnTo>
                      <a:lnTo>
                        <a:pt x="38" y="1091"/>
                      </a:lnTo>
                      <a:lnTo>
                        <a:pt x="17" y="1010"/>
                      </a:lnTo>
                      <a:lnTo>
                        <a:pt x="6" y="929"/>
                      </a:lnTo>
                      <a:lnTo>
                        <a:pt x="0" y="844"/>
                      </a:lnTo>
                      <a:lnTo>
                        <a:pt x="0" y="844"/>
                      </a:lnTo>
                      <a:lnTo>
                        <a:pt x="6" y="758"/>
                      </a:lnTo>
                      <a:lnTo>
                        <a:pt x="17" y="672"/>
                      </a:lnTo>
                      <a:lnTo>
                        <a:pt x="38" y="591"/>
                      </a:lnTo>
                      <a:lnTo>
                        <a:pt x="65" y="516"/>
                      </a:lnTo>
                      <a:lnTo>
                        <a:pt x="102" y="441"/>
                      </a:lnTo>
                      <a:lnTo>
                        <a:pt x="145" y="371"/>
                      </a:lnTo>
                      <a:lnTo>
                        <a:pt x="194" y="307"/>
                      </a:lnTo>
                      <a:lnTo>
                        <a:pt x="247" y="247"/>
                      </a:lnTo>
                      <a:lnTo>
                        <a:pt x="307" y="194"/>
                      </a:lnTo>
                      <a:lnTo>
                        <a:pt x="371" y="145"/>
                      </a:lnTo>
                      <a:lnTo>
                        <a:pt x="441" y="102"/>
                      </a:lnTo>
                      <a:lnTo>
                        <a:pt x="516" y="65"/>
                      </a:lnTo>
                      <a:lnTo>
                        <a:pt x="591" y="38"/>
                      </a:lnTo>
                      <a:lnTo>
                        <a:pt x="672" y="17"/>
                      </a:lnTo>
                      <a:lnTo>
                        <a:pt x="758" y="6"/>
                      </a:lnTo>
                      <a:lnTo>
                        <a:pt x="844" y="0"/>
                      </a:lnTo>
                      <a:lnTo>
                        <a:pt x="844" y="0"/>
                      </a:lnTo>
                      <a:lnTo>
                        <a:pt x="929" y="6"/>
                      </a:lnTo>
                      <a:lnTo>
                        <a:pt x="1015" y="17"/>
                      </a:lnTo>
                      <a:lnTo>
                        <a:pt x="1096" y="38"/>
                      </a:lnTo>
                      <a:lnTo>
                        <a:pt x="1171" y="65"/>
                      </a:lnTo>
                      <a:lnTo>
                        <a:pt x="1246" y="102"/>
                      </a:lnTo>
                      <a:lnTo>
                        <a:pt x="1316" y="145"/>
                      </a:lnTo>
                      <a:lnTo>
                        <a:pt x="1380" y="194"/>
                      </a:lnTo>
                      <a:lnTo>
                        <a:pt x="1440" y="247"/>
                      </a:lnTo>
                      <a:lnTo>
                        <a:pt x="1493" y="307"/>
                      </a:lnTo>
                      <a:lnTo>
                        <a:pt x="1542" y="371"/>
                      </a:lnTo>
                      <a:lnTo>
                        <a:pt x="1585" y="441"/>
                      </a:lnTo>
                      <a:lnTo>
                        <a:pt x="1622" y="516"/>
                      </a:lnTo>
                      <a:lnTo>
                        <a:pt x="1649" y="591"/>
                      </a:lnTo>
                      <a:lnTo>
                        <a:pt x="1670" y="672"/>
                      </a:lnTo>
                      <a:lnTo>
                        <a:pt x="1681" y="758"/>
                      </a:lnTo>
                      <a:lnTo>
                        <a:pt x="1687" y="844"/>
                      </a:lnTo>
                      <a:lnTo>
                        <a:pt x="1687" y="844"/>
                      </a:lnTo>
                      <a:close/>
                    </a:path>
                  </a:pathLst>
                </a:custGeom>
                <a:solidFill>
                  <a:srgbClr val="00A0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27" name="Freeform 11"/>
                <p:cNvSpPr>
                  <a:spLocks/>
                </p:cNvSpPr>
                <p:nvPr userDrawn="1"/>
              </p:nvSpPr>
              <p:spPr bwMode="auto">
                <a:xfrm>
                  <a:off x="124" y="1037"/>
                  <a:ext cx="1793" cy="1793"/>
                </a:xfrm>
                <a:custGeom>
                  <a:avLst/>
                  <a:gdLst>
                    <a:gd name="T0" fmla="*/ 0 w 1793"/>
                    <a:gd name="T1" fmla="*/ 897 h 1793"/>
                    <a:gd name="T2" fmla="*/ 21 w 1793"/>
                    <a:gd name="T3" fmla="*/ 1074 h 1793"/>
                    <a:gd name="T4" fmla="*/ 70 w 1793"/>
                    <a:gd name="T5" fmla="*/ 1246 h 1793"/>
                    <a:gd name="T6" fmla="*/ 155 w 1793"/>
                    <a:gd name="T7" fmla="*/ 1396 h 1793"/>
                    <a:gd name="T8" fmla="*/ 263 w 1793"/>
                    <a:gd name="T9" fmla="*/ 1530 h 1793"/>
                    <a:gd name="T10" fmla="*/ 397 w 1793"/>
                    <a:gd name="T11" fmla="*/ 1638 h 1793"/>
                    <a:gd name="T12" fmla="*/ 547 w 1793"/>
                    <a:gd name="T13" fmla="*/ 1723 h 1793"/>
                    <a:gd name="T14" fmla="*/ 714 w 1793"/>
                    <a:gd name="T15" fmla="*/ 1772 h 1793"/>
                    <a:gd name="T16" fmla="*/ 897 w 1793"/>
                    <a:gd name="T17" fmla="*/ 1793 h 1793"/>
                    <a:gd name="T18" fmla="*/ 988 w 1793"/>
                    <a:gd name="T19" fmla="*/ 1788 h 1793"/>
                    <a:gd name="T20" fmla="*/ 1165 w 1793"/>
                    <a:gd name="T21" fmla="*/ 1750 h 1793"/>
                    <a:gd name="T22" fmla="*/ 1321 w 1793"/>
                    <a:gd name="T23" fmla="*/ 1680 h 1793"/>
                    <a:gd name="T24" fmla="*/ 1466 w 1793"/>
                    <a:gd name="T25" fmla="*/ 1589 h 1793"/>
                    <a:gd name="T26" fmla="*/ 1589 w 1793"/>
                    <a:gd name="T27" fmla="*/ 1466 h 1793"/>
                    <a:gd name="T28" fmla="*/ 1686 w 1793"/>
                    <a:gd name="T29" fmla="*/ 1321 h 1793"/>
                    <a:gd name="T30" fmla="*/ 1750 w 1793"/>
                    <a:gd name="T31" fmla="*/ 1160 h 1793"/>
                    <a:gd name="T32" fmla="*/ 1788 w 1793"/>
                    <a:gd name="T33" fmla="*/ 988 h 1793"/>
                    <a:gd name="T34" fmla="*/ 1793 w 1793"/>
                    <a:gd name="T35" fmla="*/ 897 h 1793"/>
                    <a:gd name="T36" fmla="*/ 1772 w 1793"/>
                    <a:gd name="T37" fmla="*/ 714 h 1793"/>
                    <a:gd name="T38" fmla="*/ 1723 w 1793"/>
                    <a:gd name="T39" fmla="*/ 547 h 1793"/>
                    <a:gd name="T40" fmla="*/ 1638 w 1793"/>
                    <a:gd name="T41" fmla="*/ 397 h 1793"/>
                    <a:gd name="T42" fmla="*/ 1530 w 1793"/>
                    <a:gd name="T43" fmla="*/ 263 h 1793"/>
                    <a:gd name="T44" fmla="*/ 1396 w 1793"/>
                    <a:gd name="T45" fmla="*/ 155 h 1793"/>
                    <a:gd name="T46" fmla="*/ 1246 w 1793"/>
                    <a:gd name="T47" fmla="*/ 70 h 1793"/>
                    <a:gd name="T48" fmla="*/ 1079 w 1793"/>
                    <a:gd name="T49" fmla="*/ 16 h 1793"/>
                    <a:gd name="T50" fmla="*/ 897 w 1793"/>
                    <a:gd name="T51" fmla="*/ 0 h 1793"/>
                    <a:gd name="T52" fmla="*/ 805 w 1793"/>
                    <a:gd name="T53" fmla="*/ 5 h 1793"/>
                    <a:gd name="T54" fmla="*/ 628 w 1793"/>
                    <a:gd name="T55" fmla="*/ 43 h 1793"/>
                    <a:gd name="T56" fmla="*/ 472 w 1793"/>
                    <a:gd name="T57" fmla="*/ 107 h 1793"/>
                    <a:gd name="T58" fmla="*/ 327 w 1793"/>
                    <a:gd name="T59" fmla="*/ 204 h 1793"/>
                    <a:gd name="T60" fmla="*/ 204 w 1793"/>
                    <a:gd name="T61" fmla="*/ 327 h 1793"/>
                    <a:gd name="T62" fmla="*/ 107 w 1793"/>
                    <a:gd name="T63" fmla="*/ 467 h 1793"/>
                    <a:gd name="T64" fmla="*/ 43 w 1793"/>
                    <a:gd name="T65" fmla="*/ 628 h 1793"/>
                    <a:gd name="T66" fmla="*/ 5 w 1793"/>
                    <a:gd name="T67" fmla="*/ 805 h 1793"/>
                    <a:gd name="T68" fmla="*/ 0 w 1793"/>
                    <a:gd name="T69" fmla="*/ 897 h 1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93" h="1793">
                      <a:moveTo>
                        <a:pt x="0" y="897"/>
                      </a:moveTo>
                      <a:lnTo>
                        <a:pt x="0" y="897"/>
                      </a:lnTo>
                      <a:lnTo>
                        <a:pt x="5" y="988"/>
                      </a:lnTo>
                      <a:lnTo>
                        <a:pt x="21" y="1074"/>
                      </a:lnTo>
                      <a:lnTo>
                        <a:pt x="43" y="1160"/>
                      </a:lnTo>
                      <a:lnTo>
                        <a:pt x="70" y="1246"/>
                      </a:lnTo>
                      <a:lnTo>
                        <a:pt x="107" y="1321"/>
                      </a:lnTo>
                      <a:lnTo>
                        <a:pt x="155" y="1396"/>
                      </a:lnTo>
                      <a:lnTo>
                        <a:pt x="204" y="1466"/>
                      </a:lnTo>
                      <a:lnTo>
                        <a:pt x="263" y="1530"/>
                      </a:lnTo>
                      <a:lnTo>
                        <a:pt x="327" y="1589"/>
                      </a:lnTo>
                      <a:lnTo>
                        <a:pt x="397" y="1638"/>
                      </a:lnTo>
                      <a:lnTo>
                        <a:pt x="472" y="1680"/>
                      </a:lnTo>
                      <a:lnTo>
                        <a:pt x="547" y="1723"/>
                      </a:lnTo>
                      <a:lnTo>
                        <a:pt x="628" y="1750"/>
                      </a:lnTo>
                      <a:lnTo>
                        <a:pt x="714" y="1772"/>
                      </a:lnTo>
                      <a:lnTo>
                        <a:pt x="805" y="1788"/>
                      </a:lnTo>
                      <a:lnTo>
                        <a:pt x="897" y="1793"/>
                      </a:lnTo>
                      <a:lnTo>
                        <a:pt x="897" y="1793"/>
                      </a:lnTo>
                      <a:lnTo>
                        <a:pt x="988" y="1788"/>
                      </a:lnTo>
                      <a:lnTo>
                        <a:pt x="1079" y="1772"/>
                      </a:lnTo>
                      <a:lnTo>
                        <a:pt x="1165" y="1750"/>
                      </a:lnTo>
                      <a:lnTo>
                        <a:pt x="1246" y="1723"/>
                      </a:lnTo>
                      <a:lnTo>
                        <a:pt x="1321" y="1680"/>
                      </a:lnTo>
                      <a:lnTo>
                        <a:pt x="1396" y="1638"/>
                      </a:lnTo>
                      <a:lnTo>
                        <a:pt x="1466" y="1589"/>
                      </a:lnTo>
                      <a:lnTo>
                        <a:pt x="1530" y="1530"/>
                      </a:lnTo>
                      <a:lnTo>
                        <a:pt x="1589" y="1466"/>
                      </a:lnTo>
                      <a:lnTo>
                        <a:pt x="1638" y="1396"/>
                      </a:lnTo>
                      <a:lnTo>
                        <a:pt x="1686" y="1321"/>
                      </a:lnTo>
                      <a:lnTo>
                        <a:pt x="1723" y="1246"/>
                      </a:lnTo>
                      <a:lnTo>
                        <a:pt x="1750" y="1160"/>
                      </a:lnTo>
                      <a:lnTo>
                        <a:pt x="1772" y="1074"/>
                      </a:lnTo>
                      <a:lnTo>
                        <a:pt x="1788" y="988"/>
                      </a:lnTo>
                      <a:lnTo>
                        <a:pt x="1793" y="897"/>
                      </a:lnTo>
                      <a:lnTo>
                        <a:pt x="1793" y="897"/>
                      </a:lnTo>
                      <a:lnTo>
                        <a:pt x="1788" y="805"/>
                      </a:lnTo>
                      <a:lnTo>
                        <a:pt x="1772" y="714"/>
                      </a:lnTo>
                      <a:lnTo>
                        <a:pt x="1750" y="628"/>
                      </a:lnTo>
                      <a:lnTo>
                        <a:pt x="1723" y="547"/>
                      </a:lnTo>
                      <a:lnTo>
                        <a:pt x="1686" y="467"/>
                      </a:lnTo>
                      <a:lnTo>
                        <a:pt x="1638" y="397"/>
                      </a:lnTo>
                      <a:lnTo>
                        <a:pt x="1589" y="327"/>
                      </a:lnTo>
                      <a:lnTo>
                        <a:pt x="1530" y="263"/>
                      </a:lnTo>
                      <a:lnTo>
                        <a:pt x="1466" y="204"/>
                      </a:lnTo>
                      <a:lnTo>
                        <a:pt x="1396" y="155"/>
                      </a:lnTo>
                      <a:lnTo>
                        <a:pt x="1321" y="107"/>
                      </a:lnTo>
                      <a:lnTo>
                        <a:pt x="1246" y="70"/>
                      </a:lnTo>
                      <a:lnTo>
                        <a:pt x="1165" y="43"/>
                      </a:lnTo>
                      <a:lnTo>
                        <a:pt x="1079" y="16"/>
                      </a:lnTo>
                      <a:lnTo>
                        <a:pt x="988" y="5"/>
                      </a:lnTo>
                      <a:lnTo>
                        <a:pt x="897" y="0"/>
                      </a:lnTo>
                      <a:lnTo>
                        <a:pt x="897" y="0"/>
                      </a:lnTo>
                      <a:lnTo>
                        <a:pt x="805" y="5"/>
                      </a:lnTo>
                      <a:lnTo>
                        <a:pt x="714" y="16"/>
                      </a:lnTo>
                      <a:lnTo>
                        <a:pt x="628" y="43"/>
                      </a:lnTo>
                      <a:lnTo>
                        <a:pt x="547" y="70"/>
                      </a:lnTo>
                      <a:lnTo>
                        <a:pt x="472" y="107"/>
                      </a:lnTo>
                      <a:lnTo>
                        <a:pt x="397" y="155"/>
                      </a:lnTo>
                      <a:lnTo>
                        <a:pt x="327" y="204"/>
                      </a:lnTo>
                      <a:lnTo>
                        <a:pt x="263" y="263"/>
                      </a:lnTo>
                      <a:lnTo>
                        <a:pt x="204" y="327"/>
                      </a:lnTo>
                      <a:lnTo>
                        <a:pt x="155" y="397"/>
                      </a:lnTo>
                      <a:lnTo>
                        <a:pt x="107" y="467"/>
                      </a:lnTo>
                      <a:lnTo>
                        <a:pt x="70" y="547"/>
                      </a:lnTo>
                      <a:lnTo>
                        <a:pt x="43" y="628"/>
                      </a:lnTo>
                      <a:lnTo>
                        <a:pt x="21" y="714"/>
                      </a:lnTo>
                      <a:lnTo>
                        <a:pt x="5" y="805"/>
                      </a:lnTo>
                      <a:lnTo>
                        <a:pt x="0" y="897"/>
                      </a:lnTo>
                      <a:lnTo>
                        <a:pt x="0" y="8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28" name="Freeform 12"/>
                <p:cNvSpPr>
                  <a:spLocks/>
                </p:cNvSpPr>
                <p:nvPr userDrawn="1"/>
              </p:nvSpPr>
              <p:spPr bwMode="auto">
                <a:xfrm>
                  <a:off x="177" y="1090"/>
                  <a:ext cx="1687" cy="1687"/>
                </a:xfrm>
                <a:custGeom>
                  <a:avLst/>
                  <a:gdLst>
                    <a:gd name="T0" fmla="*/ 1687 w 1687"/>
                    <a:gd name="T1" fmla="*/ 844 h 1687"/>
                    <a:gd name="T2" fmla="*/ 1670 w 1687"/>
                    <a:gd name="T3" fmla="*/ 1010 h 1687"/>
                    <a:gd name="T4" fmla="*/ 1622 w 1687"/>
                    <a:gd name="T5" fmla="*/ 1171 h 1687"/>
                    <a:gd name="T6" fmla="*/ 1542 w 1687"/>
                    <a:gd name="T7" fmla="*/ 1316 h 1687"/>
                    <a:gd name="T8" fmla="*/ 1440 w 1687"/>
                    <a:gd name="T9" fmla="*/ 1440 h 1687"/>
                    <a:gd name="T10" fmla="*/ 1316 w 1687"/>
                    <a:gd name="T11" fmla="*/ 1542 h 1687"/>
                    <a:gd name="T12" fmla="*/ 1171 w 1687"/>
                    <a:gd name="T13" fmla="*/ 1617 h 1687"/>
                    <a:gd name="T14" fmla="*/ 1015 w 1687"/>
                    <a:gd name="T15" fmla="*/ 1665 h 1687"/>
                    <a:gd name="T16" fmla="*/ 844 w 1687"/>
                    <a:gd name="T17" fmla="*/ 1687 h 1687"/>
                    <a:gd name="T18" fmla="*/ 758 w 1687"/>
                    <a:gd name="T19" fmla="*/ 1681 h 1687"/>
                    <a:gd name="T20" fmla="*/ 591 w 1687"/>
                    <a:gd name="T21" fmla="*/ 1649 h 1687"/>
                    <a:gd name="T22" fmla="*/ 441 w 1687"/>
                    <a:gd name="T23" fmla="*/ 1585 h 1687"/>
                    <a:gd name="T24" fmla="*/ 307 w 1687"/>
                    <a:gd name="T25" fmla="*/ 1493 h 1687"/>
                    <a:gd name="T26" fmla="*/ 194 w 1687"/>
                    <a:gd name="T27" fmla="*/ 1380 h 1687"/>
                    <a:gd name="T28" fmla="*/ 102 w 1687"/>
                    <a:gd name="T29" fmla="*/ 1246 h 1687"/>
                    <a:gd name="T30" fmla="*/ 38 w 1687"/>
                    <a:gd name="T31" fmla="*/ 1091 h 1687"/>
                    <a:gd name="T32" fmla="*/ 6 w 1687"/>
                    <a:gd name="T33" fmla="*/ 929 h 1687"/>
                    <a:gd name="T34" fmla="*/ 0 w 1687"/>
                    <a:gd name="T35" fmla="*/ 844 h 1687"/>
                    <a:gd name="T36" fmla="*/ 17 w 1687"/>
                    <a:gd name="T37" fmla="*/ 672 h 1687"/>
                    <a:gd name="T38" fmla="*/ 65 w 1687"/>
                    <a:gd name="T39" fmla="*/ 516 h 1687"/>
                    <a:gd name="T40" fmla="*/ 145 w 1687"/>
                    <a:gd name="T41" fmla="*/ 371 h 1687"/>
                    <a:gd name="T42" fmla="*/ 247 w 1687"/>
                    <a:gd name="T43" fmla="*/ 247 h 1687"/>
                    <a:gd name="T44" fmla="*/ 371 w 1687"/>
                    <a:gd name="T45" fmla="*/ 145 h 1687"/>
                    <a:gd name="T46" fmla="*/ 516 w 1687"/>
                    <a:gd name="T47" fmla="*/ 65 h 1687"/>
                    <a:gd name="T48" fmla="*/ 672 w 1687"/>
                    <a:gd name="T49" fmla="*/ 17 h 1687"/>
                    <a:gd name="T50" fmla="*/ 844 w 1687"/>
                    <a:gd name="T51" fmla="*/ 0 h 1687"/>
                    <a:gd name="T52" fmla="*/ 929 w 1687"/>
                    <a:gd name="T53" fmla="*/ 6 h 1687"/>
                    <a:gd name="T54" fmla="*/ 1096 w 1687"/>
                    <a:gd name="T55" fmla="*/ 38 h 1687"/>
                    <a:gd name="T56" fmla="*/ 1246 w 1687"/>
                    <a:gd name="T57" fmla="*/ 102 h 1687"/>
                    <a:gd name="T58" fmla="*/ 1380 w 1687"/>
                    <a:gd name="T59" fmla="*/ 194 h 1687"/>
                    <a:gd name="T60" fmla="*/ 1493 w 1687"/>
                    <a:gd name="T61" fmla="*/ 307 h 1687"/>
                    <a:gd name="T62" fmla="*/ 1585 w 1687"/>
                    <a:gd name="T63" fmla="*/ 441 h 1687"/>
                    <a:gd name="T64" fmla="*/ 1649 w 1687"/>
                    <a:gd name="T65" fmla="*/ 591 h 1687"/>
                    <a:gd name="T66" fmla="*/ 1681 w 1687"/>
                    <a:gd name="T67" fmla="*/ 758 h 1687"/>
                    <a:gd name="T68" fmla="*/ 1687 w 1687"/>
                    <a:gd name="T69" fmla="*/ 844 h 1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87" h="1687">
                      <a:moveTo>
                        <a:pt x="1687" y="844"/>
                      </a:moveTo>
                      <a:lnTo>
                        <a:pt x="1687" y="844"/>
                      </a:lnTo>
                      <a:lnTo>
                        <a:pt x="1681" y="929"/>
                      </a:lnTo>
                      <a:lnTo>
                        <a:pt x="1670" y="1010"/>
                      </a:lnTo>
                      <a:lnTo>
                        <a:pt x="1649" y="1091"/>
                      </a:lnTo>
                      <a:lnTo>
                        <a:pt x="1622" y="1171"/>
                      </a:lnTo>
                      <a:lnTo>
                        <a:pt x="1585" y="1246"/>
                      </a:lnTo>
                      <a:lnTo>
                        <a:pt x="1542" y="1316"/>
                      </a:lnTo>
                      <a:lnTo>
                        <a:pt x="1493" y="1380"/>
                      </a:lnTo>
                      <a:lnTo>
                        <a:pt x="1440" y="1440"/>
                      </a:lnTo>
                      <a:lnTo>
                        <a:pt x="1380" y="1493"/>
                      </a:lnTo>
                      <a:lnTo>
                        <a:pt x="1316" y="1542"/>
                      </a:lnTo>
                      <a:lnTo>
                        <a:pt x="1246" y="1585"/>
                      </a:lnTo>
                      <a:lnTo>
                        <a:pt x="1171" y="1617"/>
                      </a:lnTo>
                      <a:lnTo>
                        <a:pt x="1096" y="1649"/>
                      </a:lnTo>
                      <a:lnTo>
                        <a:pt x="1015" y="1665"/>
                      </a:lnTo>
                      <a:lnTo>
                        <a:pt x="929" y="1681"/>
                      </a:lnTo>
                      <a:lnTo>
                        <a:pt x="844" y="1687"/>
                      </a:lnTo>
                      <a:lnTo>
                        <a:pt x="844" y="1687"/>
                      </a:lnTo>
                      <a:lnTo>
                        <a:pt x="758" y="1681"/>
                      </a:lnTo>
                      <a:lnTo>
                        <a:pt x="672" y="1665"/>
                      </a:lnTo>
                      <a:lnTo>
                        <a:pt x="591" y="1649"/>
                      </a:lnTo>
                      <a:lnTo>
                        <a:pt x="516" y="1617"/>
                      </a:lnTo>
                      <a:lnTo>
                        <a:pt x="441" y="1585"/>
                      </a:lnTo>
                      <a:lnTo>
                        <a:pt x="371" y="1542"/>
                      </a:lnTo>
                      <a:lnTo>
                        <a:pt x="307" y="1493"/>
                      </a:lnTo>
                      <a:lnTo>
                        <a:pt x="247" y="1440"/>
                      </a:lnTo>
                      <a:lnTo>
                        <a:pt x="194" y="1380"/>
                      </a:lnTo>
                      <a:lnTo>
                        <a:pt x="145" y="1316"/>
                      </a:lnTo>
                      <a:lnTo>
                        <a:pt x="102" y="1246"/>
                      </a:lnTo>
                      <a:lnTo>
                        <a:pt x="65" y="1171"/>
                      </a:lnTo>
                      <a:lnTo>
                        <a:pt x="38" y="1091"/>
                      </a:lnTo>
                      <a:lnTo>
                        <a:pt x="17" y="1010"/>
                      </a:lnTo>
                      <a:lnTo>
                        <a:pt x="6" y="929"/>
                      </a:lnTo>
                      <a:lnTo>
                        <a:pt x="0" y="844"/>
                      </a:lnTo>
                      <a:lnTo>
                        <a:pt x="0" y="844"/>
                      </a:lnTo>
                      <a:lnTo>
                        <a:pt x="6" y="758"/>
                      </a:lnTo>
                      <a:lnTo>
                        <a:pt x="17" y="672"/>
                      </a:lnTo>
                      <a:lnTo>
                        <a:pt x="38" y="591"/>
                      </a:lnTo>
                      <a:lnTo>
                        <a:pt x="65" y="516"/>
                      </a:lnTo>
                      <a:lnTo>
                        <a:pt x="102" y="441"/>
                      </a:lnTo>
                      <a:lnTo>
                        <a:pt x="145" y="371"/>
                      </a:lnTo>
                      <a:lnTo>
                        <a:pt x="194" y="307"/>
                      </a:lnTo>
                      <a:lnTo>
                        <a:pt x="247" y="247"/>
                      </a:lnTo>
                      <a:lnTo>
                        <a:pt x="307" y="194"/>
                      </a:lnTo>
                      <a:lnTo>
                        <a:pt x="371" y="145"/>
                      </a:lnTo>
                      <a:lnTo>
                        <a:pt x="441" y="102"/>
                      </a:lnTo>
                      <a:lnTo>
                        <a:pt x="516" y="65"/>
                      </a:lnTo>
                      <a:lnTo>
                        <a:pt x="591" y="38"/>
                      </a:lnTo>
                      <a:lnTo>
                        <a:pt x="672" y="17"/>
                      </a:lnTo>
                      <a:lnTo>
                        <a:pt x="758" y="6"/>
                      </a:lnTo>
                      <a:lnTo>
                        <a:pt x="844" y="0"/>
                      </a:lnTo>
                      <a:lnTo>
                        <a:pt x="844" y="0"/>
                      </a:lnTo>
                      <a:lnTo>
                        <a:pt x="929" y="6"/>
                      </a:lnTo>
                      <a:lnTo>
                        <a:pt x="1015" y="17"/>
                      </a:lnTo>
                      <a:lnTo>
                        <a:pt x="1096" y="38"/>
                      </a:lnTo>
                      <a:lnTo>
                        <a:pt x="1171" y="65"/>
                      </a:lnTo>
                      <a:lnTo>
                        <a:pt x="1246" y="102"/>
                      </a:lnTo>
                      <a:lnTo>
                        <a:pt x="1316" y="145"/>
                      </a:lnTo>
                      <a:lnTo>
                        <a:pt x="1380" y="194"/>
                      </a:lnTo>
                      <a:lnTo>
                        <a:pt x="1440" y="247"/>
                      </a:lnTo>
                      <a:lnTo>
                        <a:pt x="1493" y="307"/>
                      </a:lnTo>
                      <a:lnTo>
                        <a:pt x="1542" y="371"/>
                      </a:lnTo>
                      <a:lnTo>
                        <a:pt x="1585" y="441"/>
                      </a:lnTo>
                      <a:lnTo>
                        <a:pt x="1622" y="516"/>
                      </a:lnTo>
                      <a:lnTo>
                        <a:pt x="1649" y="591"/>
                      </a:lnTo>
                      <a:lnTo>
                        <a:pt x="1670" y="672"/>
                      </a:lnTo>
                      <a:lnTo>
                        <a:pt x="1681" y="758"/>
                      </a:lnTo>
                      <a:lnTo>
                        <a:pt x="1687" y="844"/>
                      </a:lnTo>
                      <a:lnTo>
                        <a:pt x="1687" y="844"/>
                      </a:lnTo>
                      <a:close/>
                    </a:path>
                  </a:pathLst>
                </a:custGeom>
                <a:solidFill>
                  <a:srgbClr val="E3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29" name="Freeform 13"/>
                <p:cNvSpPr>
                  <a:spLocks/>
                </p:cNvSpPr>
                <p:nvPr userDrawn="1"/>
              </p:nvSpPr>
              <p:spPr bwMode="auto">
                <a:xfrm>
                  <a:off x="226" y="1133"/>
                  <a:ext cx="1595" cy="1595"/>
                </a:xfrm>
                <a:custGeom>
                  <a:avLst/>
                  <a:gdLst>
                    <a:gd name="T0" fmla="*/ 843 w 1595"/>
                    <a:gd name="T1" fmla="*/ 269 h 1595"/>
                    <a:gd name="T2" fmla="*/ 961 w 1595"/>
                    <a:gd name="T3" fmla="*/ 17 h 1595"/>
                    <a:gd name="T4" fmla="*/ 966 w 1595"/>
                    <a:gd name="T5" fmla="*/ 296 h 1595"/>
                    <a:gd name="T6" fmla="*/ 1144 w 1595"/>
                    <a:gd name="T7" fmla="*/ 81 h 1595"/>
                    <a:gd name="T8" fmla="*/ 1084 w 1595"/>
                    <a:gd name="T9" fmla="*/ 349 h 1595"/>
                    <a:gd name="T10" fmla="*/ 1305 w 1595"/>
                    <a:gd name="T11" fmla="*/ 188 h 1595"/>
                    <a:gd name="T12" fmla="*/ 1186 w 1595"/>
                    <a:gd name="T13" fmla="*/ 435 h 1595"/>
                    <a:gd name="T14" fmla="*/ 1439 w 1595"/>
                    <a:gd name="T15" fmla="*/ 328 h 1595"/>
                    <a:gd name="T16" fmla="*/ 1262 w 1595"/>
                    <a:gd name="T17" fmla="*/ 537 h 1595"/>
                    <a:gd name="T18" fmla="*/ 1536 w 1595"/>
                    <a:gd name="T19" fmla="*/ 500 h 1595"/>
                    <a:gd name="T20" fmla="*/ 1310 w 1595"/>
                    <a:gd name="T21" fmla="*/ 661 h 1595"/>
                    <a:gd name="T22" fmla="*/ 1584 w 1595"/>
                    <a:gd name="T23" fmla="*/ 688 h 1595"/>
                    <a:gd name="T24" fmla="*/ 1326 w 1595"/>
                    <a:gd name="T25" fmla="*/ 790 h 1595"/>
                    <a:gd name="T26" fmla="*/ 1589 w 1595"/>
                    <a:gd name="T27" fmla="*/ 881 h 1595"/>
                    <a:gd name="T28" fmla="*/ 1315 w 1595"/>
                    <a:gd name="T29" fmla="*/ 919 h 1595"/>
                    <a:gd name="T30" fmla="*/ 1546 w 1595"/>
                    <a:gd name="T31" fmla="*/ 1069 h 1595"/>
                    <a:gd name="T32" fmla="*/ 1272 w 1595"/>
                    <a:gd name="T33" fmla="*/ 1042 h 1595"/>
                    <a:gd name="T34" fmla="*/ 1460 w 1595"/>
                    <a:gd name="T35" fmla="*/ 1246 h 1595"/>
                    <a:gd name="T36" fmla="*/ 1197 w 1595"/>
                    <a:gd name="T37" fmla="*/ 1150 h 1595"/>
                    <a:gd name="T38" fmla="*/ 1331 w 1595"/>
                    <a:gd name="T39" fmla="*/ 1391 h 1595"/>
                    <a:gd name="T40" fmla="*/ 1101 w 1595"/>
                    <a:gd name="T41" fmla="*/ 1235 h 1595"/>
                    <a:gd name="T42" fmla="*/ 1170 w 1595"/>
                    <a:gd name="T43" fmla="*/ 1504 h 1595"/>
                    <a:gd name="T44" fmla="*/ 988 w 1595"/>
                    <a:gd name="T45" fmla="*/ 1295 h 1595"/>
                    <a:gd name="T46" fmla="*/ 988 w 1595"/>
                    <a:gd name="T47" fmla="*/ 1574 h 1595"/>
                    <a:gd name="T48" fmla="*/ 864 w 1595"/>
                    <a:gd name="T49" fmla="*/ 1327 h 1595"/>
                    <a:gd name="T50" fmla="*/ 795 w 1595"/>
                    <a:gd name="T51" fmla="*/ 1595 h 1595"/>
                    <a:gd name="T52" fmla="*/ 730 w 1595"/>
                    <a:gd name="T53" fmla="*/ 1327 h 1595"/>
                    <a:gd name="T54" fmla="*/ 601 w 1595"/>
                    <a:gd name="T55" fmla="*/ 1574 h 1595"/>
                    <a:gd name="T56" fmla="*/ 607 w 1595"/>
                    <a:gd name="T57" fmla="*/ 1295 h 1595"/>
                    <a:gd name="T58" fmla="*/ 424 w 1595"/>
                    <a:gd name="T59" fmla="*/ 1504 h 1595"/>
                    <a:gd name="T60" fmla="*/ 494 w 1595"/>
                    <a:gd name="T61" fmla="*/ 1235 h 1595"/>
                    <a:gd name="T62" fmla="*/ 263 w 1595"/>
                    <a:gd name="T63" fmla="*/ 1391 h 1595"/>
                    <a:gd name="T64" fmla="*/ 397 w 1595"/>
                    <a:gd name="T65" fmla="*/ 1150 h 1595"/>
                    <a:gd name="T66" fmla="*/ 134 w 1595"/>
                    <a:gd name="T67" fmla="*/ 1246 h 1595"/>
                    <a:gd name="T68" fmla="*/ 322 w 1595"/>
                    <a:gd name="T69" fmla="*/ 1042 h 1595"/>
                    <a:gd name="T70" fmla="*/ 48 w 1595"/>
                    <a:gd name="T71" fmla="*/ 1069 h 1595"/>
                    <a:gd name="T72" fmla="*/ 279 w 1595"/>
                    <a:gd name="T73" fmla="*/ 919 h 1595"/>
                    <a:gd name="T74" fmla="*/ 5 w 1595"/>
                    <a:gd name="T75" fmla="*/ 881 h 1595"/>
                    <a:gd name="T76" fmla="*/ 263 w 1595"/>
                    <a:gd name="T77" fmla="*/ 790 h 1595"/>
                    <a:gd name="T78" fmla="*/ 5 w 1595"/>
                    <a:gd name="T79" fmla="*/ 688 h 1595"/>
                    <a:gd name="T80" fmla="*/ 284 w 1595"/>
                    <a:gd name="T81" fmla="*/ 661 h 1595"/>
                    <a:gd name="T82" fmla="*/ 59 w 1595"/>
                    <a:gd name="T83" fmla="*/ 500 h 1595"/>
                    <a:gd name="T84" fmla="*/ 333 w 1595"/>
                    <a:gd name="T85" fmla="*/ 537 h 1595"/>
                    <a:gd name="T86" fmla="*/ 155 w 1595"/>
                    <a:gd name="T87" fmla="*/ 328 h 1595"/>
                    <a:gd name="T88" fmla="*/ 408 w 1595"/>
                    <a:gd name="T89" fmla="*/ 435 h 1595"/>
                    <a:gd name="T90" fmla="*/ 284 w 1595"/>
                    <a:gd name="T91" fmla="*/ 188 h 1595"/>
                    <a:gd name="T92" fmla="*/ 510 w 1595"/>
                    <a:gd name="T93" fmla="*/ 349 h 1595"/>
                    <a:gd name="T94" fmla="*/ 451 w 1595"/>
                    <a:gd name="T95" fmla="*/ 81 h 1595"/>
                    <a:gd name="T96" fmla="*/ 628 w 1595"/>
                    <a:gd name="T97" fmla="*/ 296 h 1595"/>
                    <a:gd name="T98" fmla="*/ 633 w 1595"/>
                    <a:gd name="T99" fmla="*/ 17 h 1595"/>
                    <a:gd name="T100" fmla="*/ 752 w 1595"/>
                    <a:gd name="T101" fmla="*/ 269 h 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595" h="1595">
                      <a:moveTo>
                        <a:pt x="795" y="269"/>
                      </a:moveTo>
                      <a:lnTo>
                        <a:pt x="832" y="0"/>
                      </a:lnTo>
                      <a:lnTo>
                        <a:pt x="843" y="269"/>
                      </a:lnTo>
                      <a:lnTo>
                        <a:pt x="897" y="6"/>
                      </a:lnTo>
                      <a:lnTo>
                        <a:pt x="886" y="274"/>
                      </a:lnTo>
                      <a:lnTo>
                        <a:pt x="961" y="17"/>
                      </a:lnTo>
                      <a:lnTo>
                        <a:pt x="923" y="285"/>
                      </a:lnTo>
                      <a:lnTo>
                        <a:pt x="1020" y="33"/>
                      </a:lnTo>
                      <a:lnTo>
                        <a:pt x="966" y="296"/>
                      </a:lnTo>
                      <a:lnTo>
                        <a:pt x="1084" y="54"/>
                      </a:lnTo>
                      <a:lnTo>
                        <a:pt x="1009" y="312"/>
                      </a:lnTo>
                      <a:lnTo>
                        <a:pt x="1144" y="81"/>
                      </a:lnTo>
                      <a:lnTo>
                        <a:pt x="1047" y="328"/>
                      </a:lnTo>
                      <a:lnTo>
                        <a:pt x="1203" y="113"/>
                      </a:lnTo>
                      <a:lnTo>
                        <a:pt x="1084" y="349"/>
                      </a:lnTo>
                      <a:lnTo>
                        <a:pt x="1256" y="145"/>
                      </a:lnTo>
                      <a:lnTo>
                        <a:pt x="1122" y="376"/>
                      </a:lnTo>
                      <a:lnTo>
                        <a:pt x="1305" y="188"/>
                      </a:lnTo>
                      <a:lnTo>
                        <a:pt x="1154" y="403"/>
                      </a:lnTo>
                      <a:lnTo>
                        <a:pt x="1353" y="231"/>
                      </a:lnTo>
                      <a:lnTo>
                        <a:pt x="1186" y="435"/>
                      </a:lnTo>
                      <a:lnTo>
                        <a:pt x="1401" y="274"/>
                      </a:lnTo>
                      <a:lnTo>
                        <a:pt x="1213" y="468"/>
                      </a:lnTo>
                      <a:lnTo>
                        <a:pt x="1439" y="328"/>
                      </a:lnTo>
                      <a:lnTo>
                        <a:pt x="1240" y="505"/>
                      </a:lnTo>
                      <a:lnTo>
                        <a:pt x="1476" y="382"/>
                      </a:lnTo>
                      <a:lnTo>
                        <a:pt x="1262" y="537"/>
                      </a:lnTo>
                      <a:lnTo>
                        <a:pt x="1509" y="441"/>
                      </a:lnTo>
                      <a:lnTo>
                        <a:pt x="1283" y="580"/>
                      </a:lnTo>
                      <a:lnTo>
                        <a:pt x="1536" y="500"/>
                      </a:lnTo>
                      <a:lnTo>
                        <a:pt x="1299" y="618"/>
                      </a:lnTo>
                      <a:lnTo>
                        <a:pt x="1557" y="559"/>
                      </a:lnTo>
                      <a:lnTo>
                        <a:pt x="1310" y="661"/>
                      </a:lnTo>
                      <a:lnTo>
                        <a:pt x="1573" y="623"/>
                      </a:lnTo>
                      <a:lnTo>
                        <a:pt x="1321" y="704"/>
                      </a:lnTo>
                      <a:lnTo>
                        <a:pt x="1584" y="688"/>
                      </a:lnTo>
                      <a:lnTo>
                        <a:pt x="1326" y="747"/>
                      </a:lnTo>
                      <a:lnTo>
                        <a:pt x="1595" y="752"/>
                      </a:lnTo>
                      <a:lnTo>
                        <a:pt x="1326" y="790"/>
                      </a:lnTo>
                      <a:lnTo>
                        <a:pt x="1595" y="817"/>
                      </a:lnTo>
                      <a:lnTo>
                        <a:pt x="1326" y="833"/>
                      </a:lnTo>
                      <a:lnTo>
                        <a:pt x="1589" y="881"/>
                      </a:lnTo>
                      <a:lnTo>
                        <a:pt x="1321" y="876"/>
                      </a:lnTo>
                      <a:lnTo>
                        <a:pt x="1578" y="945"/>
                      </a:lnTo>
                      <a:lnTo>
                        <a:pt x="1315" y="919"/>
                      </a:lnTo>
                      <a:lnTo>
                        <a:pt x="1568" y="1010"/>
                      </a:lnTo>
                      <a:lnTo>
                        <a:pt x="1305" y="962"/>
                      </a:lnTo>
                      <a:lnTo>
                        <a:pt x="1546" y="1069"/>
                      </a:lnTo>
                      <a:lnTo>
                        <a:pt x="1289" y="999"/>
                      </a:lnTo>
                      <a:lnTo>
                        <a:pt x="1525" y="1128"/>
                      </a:lnTo>
                      <a:lnTo>
                        <a:pt x="1272" y="1042"/>
                      </a:lnTo>
                      <a:lnTo>
                        <a:pt x="1493" y="1187"/>
                      </a:lnTo>
                      <a:lnTo>
                        <a:pt x="1251" y="1080"/>
                      </a:lnTo>
                      <a:lnTo>
                        <a:pt x="1460" y="1246"/>
                      </a:lnTo>
                      <a:lnTo>
                        <a:pt x="1224" y="1112"/>
                      </a:lnTo>
                      <a:lnTo>
                        <a:pt x="1423" y="1295"/>
                      </a:lnTo>
                      <a:lnTo>
                        <a:pt x="1197" y="1150"/>
                      </a:lnTo>
                      <a:lnTo>
                        <a:pt x="1380" y="1348"/>
                      </a:lnTo>
                      <a:lnTo>
                        <a:pt x="1170" y="1176"/>
                      </a:lnTo>
                      <a:lnTo>
                        <a:pt x="1331" y="1391"/>
                      </a:lnTo>
                      <a:lnTo>
                        <a:pt x="1138" y="1209"/>
                      </a:lnTo>
                      <a:lnTo>
                        <a:pt x="1283" y="1434"/>
                      </a:lnTo>
                      <a:lnTo>
                        <a:pt x="1101" y="1235"/>
                      </a:lnTo>
                      <a:lnTo>
                        <a:pt x="1229" y="1472"/>
                      </a:lnTo>
                      <a:lnTo>
                        <a:pt x="1068" y="1257"/>
                      </a:lnTo>
                      <a:lnTo>
                        <a:pt x="1170" y="1504"/>
                      </a:lnTo>
                      <a:lnTo>
                        <a:pt x="1025" y="1278"/>
                      </a:lnTo>
                      <a:lnTo>
                        <a:pt x="1111" y="1531"/>
                      </a:lnTo>
                      <a:lnTo>
                        <a:pt x="988" y="1295"/>
                      </a:lnTo>
                      <a:lnTo>
                        <a:pt x="1052" y="1552"/>
                      </a:lnTo>
                      <a:lnTo>
                        <a:pt x="945" y="1311"/>
                      </a:lnTo>
                      <a:lnTo>
                        <a:pt x="988" y="1574"/>
                      </a:lnTo>
                      <a:lnTo>
                        <a:pt x="907" y="1321"/>
                      </a:lnTo>
                      <a:lnTo>
                        <a:pt x="929" y="1584"/>
                      </a:lnTo>
                      <a:lnTo>
                        <a:pt x="864" y="1327"/>
                      </a:lnTo>
                      <a:lnTo>
                        <a:pt x="864" y="1595"/>
                      </a:lnTo>
                      <a:lnTo>
                        <a:pt x="816" y="1332"/>
                      </a:lnTo>
                      <a:lnTo>
                        <a:pt x="795" y="1595"/>
                      </a:lnTo>
                      <a:lnTo>
                        <a:pt x="773" y="1332"/>
                      </a:lnTo>
                      <a:lnTo>
                        <a:pt x="730" y="1595"/>
                      </a:lnTo>
                      <a:lnTo>
                        <a:pt x="730" y="1327"/>
                      </a:lnTo>
                      <a:lnTo>
                        <a:pt x="666" y="1584"/>
                      </a:lnTo>
                      <a:lnTo>
                        <a:pt x="687" y="1321"/>
                      </a:lnTo>
                      <a:lnTo>
                        <a:pt x="601" y="1574"/>
                      </a:lnTo>
                      <a:lnTo>
                        <a:pt x="650" y="1311"/>
                      </a:lnTo>
                      <a:lnTo>
                        <a:pt x="542" y="1552"/>
                      </a:lnTo>
                      <a:lnTo>
                        <a:pt x="607" y="1295"/>
                      </a:lnTo>
                      <a:lnTo>
                        <a:pt x="483" y="1531"/>
                      </a:lnTo>
                      <a:lnTo>
                        <a:pt x="564" y="1278"/>
                      </a:lnTo>
                      <a:lnTo>
                        <a:pt x="424" y="1504"/>
                      </a:lnTo>
                      <a:lnTo>
                        <a:pt x="526" y="1257"/>
                      </a:lnTo>
                      <a:lnTo>
                        <a:pt x="365" y="1472"/>
                      </a:lnTo>
                      <a:lnTo>
                        <a:pt x="494" y="1235"/>
                      </a:lnTo>
                      <a:lnTo>
                        <a:pt x="311" y="1434"/>
                      </a:lnTo>
                      <a:lnTo>
                        <a:pt x="456" y="1209"/>
                      </a:lnTo>
                      <a:lnTo>
                        <a:pt x="263" y="1391"/>
                      </a:lnTo>
                      <a:lnTo>
                        <a:pt x="424" y="1176"/>
                      </a:lnTo>
                      <a:lnTo>
                        <a:pt x="215" y="1348"/>
                      </a:lnTo>
                      <a:lnTo>
                        <a:pt x="397" y="1150"/>
                      </a:lnTo>
                      <a:lnTo>
                        <a:pt x="172" y="1295"/>
                      </a:lnTo>
                      <a:lnTo>
                        <a:pt x="370" y="1112"/>
                      </a:lnTo>
                      <a:lnTo>
                        <a:pt x="134" y="1246"/>
                      </a:lnTo>
                      <a:lnTo>
                        <a:pt x="343" y="1080"/>
                      </a:lnTo>
                      <a:lnTo>
                        <a:pt x="102" y="1187"/>
                      </a:lnTo>
                      <a:lnTo>
                        <a:pt x="322" y="1042"/>
                      </a:lnTo>
                      <a:lnTo>
                        <a:pt x="70" y="1128"/>
                      </a:lnTo>
                      <a:lnTo>
                        <a:pt x="306" y="999"/>
                      </a:lnTo>
                      <a:lnTo>
                        <a:pt x="48" y="1069"/>
                      </a:lnTo>
                      <a:lnTo>
                        <a:pt x="290" y="962"/>
                      </a:lnTo>
                      <a:lnTo>
                        <a:pt x="27" y="1010"/>
                      </a:lnTo>
                      <a:lnTo>
                        <a:pt x="279" y="919"/>
                      </a:lnTo>
                      <a:lnTo>
                        <a:pt x="11" y="945"/>
                      </a:lnTo>
                      <a:lnTo>
                        <a:pt x="268" y="876"/>
                      </a:lnTo>
                      <a:lnTo>
                        <a:pt x="5" y="881"/>
                      </a:lnTo>
                      <a:lnTo>
                        <a:pt x="268" y="833"/>
                      </a:lnTo>
                      <a:lnTo>
                        <a:pt x="0" y="817"/>
                      </a:lnTo>
                      <a:lnTo>
                        <a:pt x="263" y="790"/>
                      </a:lnTo>
                      <a:lnTo>
                        <a:pt x="0" y="752"/>
                      </a:lnTo>
                      <a:lnTo>
                        <a:pt x="268" y="747"/>
                      </a:lnTo>
                      <a:lnTo>
                        <a:pt x="5" y="688"/>
                      </a:lnTo>
                      <a:lnTo>
                        <a:pt x="274" y="704"/>
                      </a:lnTo>
                      <a:lnTo>
                        <a:pt x="21" y="623"/>
                      </a:lnTo>
                      <a:lnTo>
                        <a:pt x="284" y="661"/>
                      </a:lnTo>
                      <a:lnTo>
                        <a:pt x="37" y="559"/>
                      </a:lnTo>
                      <a:lnTo>
                        <a:pt x="295" y="618"/>
                      </a:lnTo>
                      <a:lnTo>
                        <a:pt x="59" y="500"/>
                      </a:lnTo>
                      <a:lnTo>
                        <a:pt x="311" y="580"/>
                      </a:lnTo>
                      <a:lnTo>
                        <a:pt x="86" y="441"/>
                      </a:lnTo>
                      <a:lnTo>
                        <a:pt x="333" y="537"/>
                      </a:lnTo>
                      <a:lnTo>
                        <a:pt x="118" y="382"/>
                      </a:lnTo>
                      <a:lnTo>
                        <a:pt x="354" y="505"/>
                      </a:lnTo>
                      <a:lnTo>
                        <a:pt x="155" y="328"/>
                      </a:lnTo>
                      <a:lnTo>
                        <a:pt x="381" y="468"/>
                      </a:lnTo>
                      <a:lnTo>
                        <a:pt x="193" y="274"/>
                      </a:lnTo>
                      <a:lnTo>
                        <a:pt x="408" y="435"/>
                      </a:lnTo>
                      <a:lnTo>
                        <a:pt x="236" y="231"/>
                      </a:lnTo>
                      <a:lnTo>
                        <a:pt x="440" y="403"/>
                      </a:lnTo>
                      <a:lnTo>
                        <a:pt x="284" y="188"/>
                      </a:lnTo>
                      <a:lnTo>
                        <a:pt x="472" y="376"/>
                      </a:lnTo>
                      <a:lnTo>
                        <a:pt x="338" y="145"/>
                      </a:lnTo>
                      <a:lnTo>
                        <a:pt x="510" y="349"/>
                      </a:lnTo>
                      <a:lnTo>
                        <a:pt x="392" y="113"/>
                      </a:lnTo>
                      <a:lnTo>
                        <a:pt x="547" y="328"/>
                      </a:lnTo>
                      <a:lnTo>
                        <a:pt x="451" y="81"/>
                      </a:lnTo>
                      <a:lnTo>
                        <a:pt x="585" y="312"/>
                      </a:lnTo>
                      <a:lnTo>
                        <a:pt x="510" y="54"/>
                      </a:lnTo>
                      <a:lnTo>
                        <a:pt x="628" y="296"/>
                      </a:lnTo>
                      <a:lnTo>
                        <a:pt x="574" y="33"/>
                      </a:lnTo>
                      <a:lnTo>
                        <a:pt x="666" y="285"/>
                      </a:lnTo>
                      <a:lnTo>
                        <a:pt x="633" y="17"/>
                      </a:lnTo>
                      <a:lnTo>
                        <a:pt x="709" y="274"/>
                      </a:lnTo>
                      <a:lnTo>
                        <a:pt x="698" y="6"/>
                      </a:lnTo>
                      <a:lnTo>
                        <a:pt x="752" y="269"/>
                      </a:lnTo>
                      <a:lnTo>
                        <a:pt x="762" y="0"/>
                      </a:lnTo>
                      <a:lnTo>
                        <a:pt x="795" y="269"/>
                      </a:lnTo>
                      <a:close/>
                    </a:path>
                  </a:pathLst>
                </a:custGeom>
                <a:solidFill>
                  <a:srgbClr val="F83C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 userDrawn="1"/>
            </p:nvGrpSpPr>
            <p:grpSpPr bwMode="auto">
              <a:xfrm>
                <a:off x="2290" y="1595"/>
                <a:ext cx="1179" cy="1134"/>
                <a:chOff x="3043" y="2753"/>
                <a:chExt cx="830" cy="831"/>
              </a:xfrm>
            </p:grpSpPr>
            <p:sp>
              <p:nvSpPr>
                <p:cNvPr id="9231" name="Freeform 15"/>
                <p:cNvSpPr>
                  <a:spLocks/>
                </p:cNvSpPr>
                <p:nvPr userDrawn="1"/>
              </p:nvSpPr>
              <p:spPr bwMode="auto">
                <a:xfrm>
                  <a:off x="3101" y="2812"/>
                  <a:ext cx="456" cy="455"/>
                </a:xfrm>
                <a:custGeom>
                  <a:avLst/>
                  <a:gdLst>
                    <a:gd name="T0" fmla="*/ 388 w 456"/>
                    <a:gd name="T1" fmla="*/ 68 h 455"/>
                    <a:gd name="T2" fmla="*/ 418 w 456"/>
                    <a:gd name="T3" fmla="*/ 103 h 455"/>
                    <a:gd name="T4" fmla="*/ 439 w 456"/>
                    <a:gd name="T5" fmla="*/ 142 h 455"/>
                    <a:gd name="T6" fmla="*/ 451 w 456"/>
                    <a:gd name="T7" fmla="*/ 185 h 455"/>
                    <a:gd name="T8" fmla="*/ 456 w 456"/>
                    <a:gd name="T9" fmla="*/ 228 h 455"/>
                    <a:gd name="T10" fmla="*/ 451 w 456"/>
                    <a:gd name="T11" fmla="*/ 272 h 455"/>
                    <a:gd name="T12" fmla="*/ 439 w 456"/>
                    <a:gd name="T13" fmla="*/ 314 h 455"/>
                    <a:gd name="T14" fmla="*/ 418 w 456"/>
                    <a:gd name="T15" fmla="*/ 353 h 455"/>
                    <a:gd name="T16" fmla="*/ 388 w 456"/>
                    <a:gd name="T17" fmla="*/ 389 h 455"/>
                    <a:gd name="T18" fmla="*/ 371 w 456"/>
                    <a:gd name="T19" fmla="*/ 405 h 455"/>
                    <a:gd name="T20" fmla="*/ 353 w 456"/>
                    <a:gd name="T21" fmla="*/ 418 h 455"/>
                    <a:gd name="T22" fmla="*/ 333 w 456"/>
                    <a:gd name="T23" fmla="*/ 430 h 455"/>
                    <a:gd name="T24" fmla="*/ 314 w 456"/>
                    <a:gd name="T25" fmla="*/ 439 h 455"/>
                    <a:gd name="T26" fmla="*/ 292 w 456"/>
                    <a:gd name="T27" fmla="*/ 446 h 455"/>
                    <a:gd name="T28" fmla="*/ 272 w 456"/>
                    <a:gd name="T29" fmla="*/ 452 h 455"/>
                    <a:gd name="T30" fmla="*/ 250 w 456"/>
                    <a:gd name="T31" fmla="*/ 455 h 455"/>
                    <a:gd name="T32" fmla="*/ 228 w 456"/>
                    <a:gd name="T33" fmla="*/ 455 h 455"/>
                    <a:gd name="T34" fmla="*/ 206 w 456"/>
                    <a:gd name="T35" fmla="*/ 455 h 455"/>
                    <a:gd name="T36" fmla="*/ 185 w 456"/>
                    <a:gd name="T37" fmla="*/ 452 h 455"/>
                    <a:gd name="T38" fmla="*/ 163 w 456"/>
                    <a:gd name="T39" fmla="*/ 446 h 455"/>
                    <a:gd name="T40" fmla="*/ 142 w 456"/>
                    <a:gd name="T41" fmla="*/ 439 h 455"/>
                    <a:gd name="T42" fmla="*/ 122 w 456"/>
                    <a:gd name="T43" fmla="*/ 430 h 455"/>
                    <a:gd name="T44" fmla="*/ 102 w 456"/>
                    <a:gd name="T45" fmla="*/ 418 h 455"/>
                    <a:gd name="T46" fmla="*/ 84 w 456"/>
                    <a:gd name="T47" fmla="*/ 405 h 455"/>
                    <a:gd name="T48" fmla="*/ 67 w 456"/>
                    <a:gd name="T49" fmla="*/ 389 h 455"/>
                    <a:gd name="T50" fmla="*/ 37 w 456"/>
                    <a:gd name="T51" fmla="*/ 353 h 455"/>
                    <a:gd name="T52" fmla="*/ 16 w 456"/>
                    <a:gd name="T53" fmla="*/ 314 h 455"/>
                    <a:gd name="T54" fmla="*/ 4 w 456"/>
                    <a:gd name="T55" fmla="*/ 272 h 455"/>
                    <a:gd name="T56" fmla="*/ 0 w 456"/>
                    <a:gd name="T57" fmla="*/ 228 h 455"/>
                    <a:gd name="T58" fmla="*/ 4 w 456"/>
                    <a:gd name="T59" fmla="*/ 185 h 455"/>
                    <a:gd name="T60" fmla="*/ 16 w 456"/>
                    <a:gd name="T61" fmla="*/ 142 h 455"/>
                    <a:gd name="T62" fmla="*/ 37 w 456"/>
                    <a:gd name="T63" fmla="*/ 103 h 455"/>
                    <a:gd name="T64" fmla="*/ 67 w 456"/>
                    <a:gd name="T65" fmla="*/ 68 h 455"/>
                    <a:gd name="T66" fmla="*/ 84 w 456"/>
                    <a:gd name="T67" fmla="*/ 52 h 455"/>
                    <a:gd name="T68" fmla="*/ 102 w 456"/>
                    <a:gd name="T69" fmla="*/ 38 h 455"/>
                    <a:gd name="T70" fmla="*/ 122 w 456"/>
                    <a:gd name="T71" fmla="*/ 27 h 455"/>
                    <a:gd name="T72" fmla="*/ 142 w 456"/>
                    <a:gd name="T73" fmla="*/ 18 h 455"/>
                    <a:gd name="T74" fmla="*/ 163 w 456"/>
                    <a:gd name="T75" fmla="*/ 11 h 455"/>
                    <a:gd name="T76" fmla="*/ 185 w 456"/>
                    <a:gd name="T77" fmla="*/ 5 h 455"/>
                    <a:gd name="T78" fmla="*/ 206 w 456"/>
                    <a:gd name="T79" fmla="*/ 2 h 455"/>
                    <a:gd name="T80" fmla="*/ 228 w 456"/>
                    <a:gd name="T81" fmla="*/ 0 h 455"/>
                    <a:gd name="T82" fmla="*/ 250 w 456"/>
                    <a:gd name="T83" fmla="*/ 2 h 455"/>
                    <a:gd name="T84" fmla="*/ 272 w 456"/>
                    <a:gd name="T85" fmla="*/ 5 h 455"/>
                    <a:gd name="T86" fmla="*/ 292 w 456"/>
                    <a:gd name="T87" fmla="*/ 11 h 455"/>
                    <a:gd name="T88" fmla="*/ 314 w 456"/>
                    <a:gd name="T89" fmla="*/ 18 h 455"/>
                    <a:gd name="T90" fmla="*/ 333 w 456"/>
                    <a:gd name="T91" fmla="*/ 27 h 455"/>
                    <a:gd name="T92" fmla="*/ 353 w 456"/>
                    <a:gd name="T93" fmla="*/ 38 h 455"/>
                    <a:gd name="T94" fmla="*/ 371 w 456"/>
                    <a:gd name="T95" fmla="*/ 52 h 455"/>
                    <a:gd name="T96" fmla="*/ 388 w 456"/>
                    <a:gd name="T97" fmla="*/ 68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6" h="455">
                      <a:moveTo>
                        <a:pt x="388" y="68"/>
                      </a:moveTo>
                      <a:lnTo>
                        <a:pt x="418" y="103"/>
                      </a:lnTo>
                      <a:lnTo>
                        <a:pt x="439" y="142"/>
                      </a:lnTo>
                      <a:lnTo>
                        <a:pt x="451" y="185"/>
                      </a:lnTo>
                      <a:lnTo>
                        <a:pt x="456" y="228"/>
                      </a:lnTo>
                      <a:lnTo>
                        <a:pt x="451" y="272"/>
                      </a:lnTo>
                      <a:lnTo>
                        <a:pt x="439" y="314"/>
                      </a:lnTo>
                      <a:lnTo>
                        <a:pt x="418" y="353"/>
                      </a:lnTo>
                      <a:lnTo>
                        <a:pt x="388" y="389"/>
                      </a:lnTo>
                      <a:lnTo>
                        <a:pt x="371" y="405"/>
                      </a:lnTo>
                      <a:lnTo>
                        <a:pt x="353" y="418"/>
                      </a:lnTo>
                      <a:lnTo>
                        <a:pt x="333" y="430"/>
                      </a:lnTo>
                      <a:lnTo>
                        <a:pt x="314" y="439"/>
                      </a:lnTo>
                      <a:lnTo>
                        <a:pt x="292" y="446"/>
                      </a:lnTo>
                      <a:lnTo>
                        <a:pt x="272" y="452"/>
                      </a:lnTo>
                      <a:lnTo>
                        <a:pt x="250" y="455"/>
                      </a:lnTo>
                      <a:lnTo>
                        <a:pt x="228" y="455"/>
                      </a:lnTo>
                      <a:lnTo>
                        <a:pt x="206" y="455"/>
                      </a:lnTo>
                      <a:lnTo>
                        <a:pt x="185" y="452"/>
                      </a:lnTo>
                      <a:lnTo>
                        <a:pt x="163" y="446"/>
                      </a:lnTo>
                      <a:lnTo>
                        <a:pt x="142" y="439"/>
                      </a:lnTo>
                      <a:lnTo>
                        <a:pt x="122" y="430"/>
                      </a:lnTo>
                      <a:lnTo>
                        <a:pt x="102" y="418"/>
                      </a:lnTo>
                      <a:lnTo>
                        <a:pt x="84" y="405"/>
                      </a:lnTo>
                      <a:lnTo>
                        <a:pt x="67" y="389"/>
                      </a:lnTo>
                      <a:lnTo>
                        <a:pt x="37" y="353"/>
                      </a:lnTo>
                      <a:lnTo>
                        <a:pt x="16" y="314"/>
                      </a:lnTo>
                      <a:lnTo>
                        <a:pt x="4" y="272"/>
                      </a:lnTo>
                      <a:lnTo>
                        <a:pt x="0" y="228"/>
                      </a:lnTo>
                      <a:lnTo>
                        <a:pt x="4" y="185"/>
                      </a:lnTo>
                      <a:lnTo>
                        <a:pt x="16" y="142"/>
                      </a:lnTo>
                      <a:lnTo>
                        <a:pt x="37" y="103"/>
                      </a:lnTo>
                      <a:lnTo>
                        <a:pt x="67" y="68"/>
                      </a:lnTo>
                      <a:lnTo>
                        <a:pt x="84" y="52"/>
                      </a:lnTo>
                      <a:lnTo>
                        <a:pt x="102" y="38"/>
                      </a:lnTo>
                      <a:lnTo>
                        <a:pt x="122" y="27"/>
                      </a:lnTo>
                      <a:lnTo>
                        <a:pt x="142" y="18"/>
                      </a:lnTo>
                      <a:lnTo>
                        <a:pt x="163" y="11"/>
                      </a:lnTo>
                      <a:lnTo>
                        <a:pt x="185" y="5"/>
                      </a:lnTo>
                      <a:lnTo>
                        <a:pt x="206" y="2"/>
                      </a:lnTo>
                      <a:lnTo>
                        <a:pt x="228" y="0"/>
                      </a:lnTo>
                      <a:lnTo>
                        <a:pt x="250" y="2"/>
                      </a:lnTo>
                      <a:lnTo>
                        <a:pt x="272" y="5"/>
                      </a:lnTo>
                      <a:lnTo>
                        <a:pt x="292" y="11"/>
                      </a:lnTo>
                      <a:lnTo>
                        <a:pt x="314" y="18"/>
                      </a:lnTo>
                      <a:lnTo>
                        <a:pt x="333" y="27"/>
                      </a:lnTo>
                      <a:lnTo>
                        <a:pt x="353" y="38"/>
                      </a:lnTo>
                      <a:lnTo>
                        <a:pt x="371" y="52"/>
                      </a:lnTo>
                      <a:lnTo>
                        <a:pt x="388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2" name="Freeform 16"/>
                <p:cNvSpPr>
                  <a:spLocks/>
                </p:cNvSpPr>
                <p:nvPr userDrawn="1"/>
              </p:nvSpPr>
              <p:spPr bwMode="auto">
                <a:xfrm>
                  <a:off x="3043" y="2753"/>
                  <a:ext cx="572" cy="574"/>
                </a:xfrm>
                <a:custGeom>
                  <a:avLst/>
                  <a:gdLst>
                    <a:gd name="T0" fmla="*/ 84 w 572"/>
                    <a:gd name="T1" fmla="*/ 85 h 574"/>
                    <a:gd name="T2" fmla="*/ 47 w 572"/>
                    <a:gd name="T3" fmla="*/ 129 h 574"/>
                    <a:gd name="T4" fmla="*/ 21 w 572"/>
                    <a:gd name="T5" fmla="*/ 180 h 574"/>
                    <a:gd name="T6" fmla="*/ 5 w 572"/>
                    <a:gd name="T7" fmla="*/ 232 h 574"/>
                    <a:gd name="T8" fmla="*/ 0 w 572"/>
                    <a:gd name="T9" fmla="*/ 287 h 574"/>
                    <a:gd name="T10" fmla="*/ 5 w 572"/>
                    <a:gd name="T11" fmla="*/ 342 h 574"/>
                    <a:gd name="T12" fmla="*/ 21 w 572"/>
                    <a:gd name="T13" fmla="*/ 395 h 574"/>
                    <a:gd name="T14" fmla="*/ 47 w 572"/>
                    <a:gd name="T15" fmla="*/ 445 h 574"/>
                    <a:gd name="T16" fmla="*/ 84 w 572"/>
                    <a:gd name="T17" fmla="*/ 490 h 574"/>
                    <a:gd name="T18" fmla="*/ 105 w 572"/>
                    <a:gd name="T19" fmla="*/ 509 h 574"/>
                    <a:gd name="T20" fmla="*/ 128 w 572"/>
                    <a:gd name="T21" fmla="*/ 527 h 574"/>
                    <a:gd name="T22" fmla="*/ 152 w 572"/>
                    <a:gd name="T23" fmla="*/ 541 h 574"/>
                    <a:gd name="T24" fmla="*/ 179 w 572"/>
                    <a:gd name="T25" fmla="*/ 553 h 574"/>
                    <a:gd name="T26" fmla="*/ 205 w 572"/>
                    <a:gd name="T27" fmla="*/ 562 h 574"/>
                    <a:gd name="T28" fmla="*/ 231 w 572"/>
                    <a:gd name="T29" fmla="*/ 569 h 574"/>
                    <a:gd name="T30" fmla="*/ 259 w 572"/>
                    <a:gd name="T31" fmla="*/ 572 h 574"/>
                    <a:gd name="T32" fmla="*/ 286 w 572"/>
                    <a:gd name="T33" fmla="*/ 574 h 574"/>
                    <a:gd name="T34" fmla="*/ 314 w 572"/>
                    <a:gd name="T35" fmla="*/ 572 h 574"/>
                    <a:gd name="T36" fmla="*/ 341 w 572"/>
                    <a:gd name="T37" fmla="*/ 569 h 574"/>
                    <a:gd name="T38" fmla="*/ 367 w 572"/>
                    <a:gd name="T39" fmla="*/ 562 h 574"/>
                    <a:gd name="T40" fmla="*/ 394 w 572"/>
                    <a:gd name="T41" fmla="*/ 553 h 574"/>
                    <a:gd name="T42" fmla="*/ 419 w 572"/>
                    <a:gd name="T43" fmla="*/ 541 h 574"/>
                    <a:gd name="T44" fmla="*/ 443 w 572"/>
                    <a:gd name="T45" fmla="*/ 527 h 574"/>
                    <a:gd name="T46" fmla="*/ 466 w 572"/>
                    <a:gd name="T47" fmla="*/ 509 h 574"/>
                    <a:gd name="T48" fmla="*/ 488 w 572"/>
                    <a:gd name="T49" fmla="*/ 490 h 574"/>
                    <a:gd name="T50" fmla="*/ 524 w 572"/>
                    <a:gd name="T51" fmla="*/ 445 h 574"/>
                    <a:gd name="T52" fmla="*/ 550 w 572"/>
                    <a:gd name="T53" fmla="*/ 395 h 574"/>
                    <a:gd name="T54" fmla="*/ 566 w 572"/>
                    <a:gd name="T55" fmla="*/ 342 h 574"/>
                    <a:gd name="T56" fmla="*/ 572 w 572"/>
                    <a:gd name="T57" fmla="*/ 287 h 574"/>
                    <a:gd name="T58" fmla="*/ 566 w 572"/>
                    <a:gd name="T59" fmla="*/ 232 h 574"/>
                    <a:gd name="T60" fmla="*/ 550 w 572"/>
                    <a:gd name="T61" fmla="*/ 180 h 574"/>
                    <a:gd name="T62" fmla="*/ 524 w 572"/>
                    <a:gd name="T63" fmla="*/ 129 h 574"/>
                    <a:gd name="T64" fmla="*/ 488 w 572"/>
                    <a:gd name="T65" fmla="*/ 85 h 574"/>
                    <a:gd name="T66" fmla="*/ 488 w 572"/>
                    <a:gd name="T67" fmla="*/ 85 h 574"/>
                    <a:gd name="T68" fmla="*/ 466 w 572"/>
                    <a:gd name="T69" fmla="*/ 65 h 574"/>
                    <a:gd name="T70" fmla="*/ 443 w 572"/>
                    <a:gd name="T71" fmla="*/ 48 h 574"/>
                    <a:gd name="T72" fmla="*/ 419 w 572"/>
                    <a:gd name="T73" fmla="*/ 33 h 574"/>
                    <a:gd name="T74" fmla="*/ 394 w 572"/>
                    <a:gd name="T75" fmla="*/ 22 h 574"/>
                    <a:gd name="T76" fmla="*/ 367 w 572"/>
                    <a:gd name="T77" fmla="*/ 12 h 574"/>
                    <a:gd name="T78" fmla="*/ 341 w 572"/>
                    <a:gd name="T79" fmla="*/ 6 h 574"/>
                    <a:gd name="T80" fmla="*/ 314 w 572"/>
                    <a:gd name="T81" fmla="*/ 2 h 574"/>
                    <a:gd name="T82" fmla="*/ 286 w 572"/>
                    <a:gd name="T83" fmla="*/ 0 h 574"/>
                    <a:gd name="T84" fmla="*/ 259 w 572"/>
                    <a:gd name="T85" fmla="*/ 2 h 574"/>
                    <a:gd name="T86" fmla="*/ 231 w 572"/>
                    <a:gd name="T87" fmla="*/ 6 h 574"/>
                    <a:gd name="T88" fmla="*/ 205 w 572"/>
                    <a:gd name="T89" fmla="*/ 12 h 574"/>
                    <a:gd name="T90" fmla="*/ 179 w 572"/>
                    <a:gd name="T91" fmla="*/ 22 h 574"/>
                    <a:gd name="T92" fmla="*/ 152 w 572"/>
                    <a:gd name="T93" fmla="*/ 33 h 574"/>
                    <a:gd name="T94" fmla="*/ 128 w 572"/>
                    <a:gd name="T95" fmla="*/ 48 h 574"/>
                    <a:gd name="T96" fmla="*/ 105 w 572"/>
                    <a:gd name="T97" fmla="*/ 65 h 574"/>
                    <a:gd name="T98" fmla="*/ 84 w 572"/>
                    <a:gd name="T99" fmla="*/ 85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72" h="574">
                      <a:moveTo>
                        <a:pt x="84" y="85"/>
                      </a:moveTo>
                      <a:lnTo>
                        <a:pt x="47" y="129"/>
                      </a:lnTo>
                      <a:lnTo>
                        <a:pt x="21" y="180"/>
                      </a:lnTo>
                      <a:lnTo>
                        <a:pt x="5" y="232"/>
                      </a:lnTo>
                      <a:lnTo>
                        <a:pt x="0" y="287"/>
                      </a:lnTo>
                      <a:lnTo>
                        <a:pt x="5" y="342"/>
                      </a:lnTo>
                      <a:lnTo>
                        <a:pt x="21" y="395"/>
                      </a:lnTo>
                      <a:lnTo>
                        <a:pt x="47" y="445"/>
                      </a:lnTo>
                      <a:lnTo>
                        <a:pt x="84" y="490"/>
                      </a:lnTo>
                      <a:lnTo>
                        <a:pt x="105" y="509"/>
                      </a:lnTo>
                      <a:lnTo>
                        <a:pt x="128" y="527"/>
                      </a:lnTo>
                      <a:lnTo>
                        <a:pt x="152" y="541"/>
                      </a:lnTo>
                      <a:lnTo>
                        <a:pt x="179" y="553"/>
                      </a:lnTo>
                      <a:lnTo>
                        <a:pt x="205" y="562"/>
                      </a:lnTo>
                      <a:lnTo>
                        <a:pt x="231" y="569"/>
                      </a:lnTo>
                      <a:lnTo>
                        <a:pt x="259" y="572"/>
                      </a:lnTo>
                      <a:lnTo>
                        <a:pt x="286" y="574"/>
                      </a:lnTo>
                      <a:lnTo>
                        <a:pt x="314" y="572"/>
                      </a:lnTo>
                      <a:lnTo>
                        <a:pt x="341" y="569"/>
                      </a:lnTo>
                      <a:lnTo>
                        <a:pt x="367" y="562"/>
                      </a:lnTo>
                      <a:lnTo>
                        <a:pt x="394" y="553"/>
                      </a:lnTo>
                      <a:lnTo>
                        <a:pt x="419" y="541"/>
                      </a:lnTo>
                      <a:lnTo>
                        <a:pt x="443" y="527"/>
                      </a:lnTo>
                      <a:lnTo>
                        <a:pt x="466" y="509"/>
                      </a:lnTo>
                      <a:lnTo>
                        <a:pt x="488" y="490"/>
                      </a:lnTo>
                      <a:lnTo>
                        <a:pt x="524" y="445"/>
                      </a:lnTo>
                      <a:lnTo>
                        <a:pt x="550" y="395"/>
                      </a:lnTo>
                      <a:lnTo>
                        <a:pt x="566" y="342"/>
                      </a:lnTo>
                      <a:lnTo>
                        <a:pt x="572" y="287"/>
                      </a:lnTo>
                      <a:lnTo>
                        <a:pt x="566" y="232"/>
                      </a:lnTo>
                      <a:lnTo>
                        <a:pt x="550" y="180"/>
                      </a:lnTo>
                      <a:lnTo>
                        <a:pt x="524" y="129"/>
                      </a:lnTo>
                      <a:lnTo>
                        <a:pt x="488" y="85"/>
                      </a:lnTo>
                      <a:lnTo>
                        <a:pt x="488" y="85"/>
                      </a:lnTo>
                      <a:lnTo>
                        <a:pt x="466" y="65"/>
                      </a:lnTo>
                      <a:lnTo>
                        <a:pt x="443" y="48"/>
                      </a:lnTo>
                      <a:lnTo>
                        <a:pt x="419" y="33"/>
                      </a:lnTo>
                      <a:lnTo>
                        <a:pt x="394" y="22"/>
                      </a:lnTo>
                      <a:lnTo>
                        <a:pt x="367" y="12"/>
                      </a:lnTo>
                      <a:lnTo>
                        <a:pt x="341" y="6"/>
                      </a:lnTo>
                      <a:lnTo>
                        <a:pt x="314" y="2"/>
                      </a:lnTo>
                      <a:lnTo>
                        <a:pt x="286" y="0"/>
                      </a:lnTo>
                      <a:lnTo>
                        <a:pt x="259" y="2"/>
                      </a:lnTo>
                      <a:lnTo>
                        <a:pt x="231" y="6"/>
                      </a:lnTo>
                      <a:lnTo>
                        <a:pt x="205" y="12"/>
                      </a:lnTo>
                      <a:lnTo>
                        <a:pt x="179" y="22"/>
                      </a:lnTo>
                      <a:lnTo>
                        <a:pt x="152" y="33"/>
                      </a:lnTo>
                      <a:lnTo>
                        <a:pt x="128" y="48"/>
                      </a:lnTo>
                      <a:lnTo>
                        <a:pt x="105" y="65"/>
                      </a:lnTo>
                      <a:lnTo>
                        <a:pt x="8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3" name="Freeform 17"/>
                <p:cNvSpPr>
                  <a:spLocks/>
                </p:cNvSpPr>
                <p:nvPr userDrawn="1"/>
              </p:nvSpPr>
              <p:spPr bwMode="auto">
                <a:xfrm>
                  <a:off x="3074" y="2786"/>
                  <a:ext cx="509" cy="508"/>
                </a:xfrm>
                <a:custGeom>
                  <a:avLst/>
                  <a:gdLst>
                    <a:gd name="T0" fmla="*/ 74 w 509"/>
                    <a:gd name="T1" fmla="*/ 434 h 508"/>
                    <a:gd name="T2" fmla="*/ 41 w 509"/>
                    <a:gd name="T3" fmla="*/ 394 h 508"/>
                    <a:gd name="T4" fmla="*/ 18 w 509"/>
                    <a:gd name="T5" fmla="*/ 350 h 508"/>
                    <a:gd name="T6" fmla="*/ 5 w 509"/>
                    <a:gd name="T7" fmla="*/ 303 h 508"/>
                    <a:gd name="T8" fmla="*/ 0 w 509"/>
                    <a:gd name="T9" fmla="*/ 254 h 508"/>
                    <a:gd name="T10" fmla="*/ 5 w 509"/>
                    <a:gd name="T11" fmla="*/ 206 h 508"/>
                    <a:gd name="T12" fmla="*/ 18 w 509"/>
                    <a:gd name="T13" fmla="*/ 159 h 508"/>
                    <a:gd name="T14" fmla="*/ 41 w 509"/>
                    <a:gd name="T15" fmla="*/ 115 h 508"/>
                    <a:gd name="T16" fmla="*/ 74 w 509"/>
                    <a:gd name="T17" fmla="*/ 74 h 508"/>
                    <a:gd name="T18" fmla="*/ 94 w 509"/>
                    <a:gd name="T19" fmla="*/ 57 h 508"/>
                    <a:gd name="T20" fmla="*/ 114 w 509"/>
                    <a:gd name="T21" fmla="*/ 41 h 508"/>
                    <a:gd name="T22" fmla="*/ 136 w 509"/>
                    <a:gd name="T23" fmla="*/ 29 h 508"/>
                    <a:gd name="T24" fmla="*/ 159 w 509"/>
                    <a:gd name="T25" fmla="*/ 18 h 508"/>
                    <a:gd name="T26" fmla="*/ 182 w 509"/>
                    <a:gd name="T27" fmla="*/ 10 h 508"/>
                    <a:gd name="T28" fmla="*/ 206 w 509"/>
                    <a:gd name="T29" fmla="*/ 5 h 508"/>
                    <a:gd name="T30" fmla="*/ 230 w 509"/>
                    <a:gd name="T31" fmla="*/ 1 h 508"/>
                    <a:gd name="T32" fmla="*/ 255 w 509"/>
                    <a:gd name="T33" fmla="*/ 0 h 508"/>
                    <a:gd name="T34" fmla="*/ 279 w 509"/>
                    <a:gd name="T35" fmla="*/ 1 h 508"/>
                    <a:gd name="T36" fmla="*/ 303 w 509"/>
                    <a:gd name="T37" fmla="*/ 5 h 508"/>
                    <a:gd name="T38" fmla="*/ 327 w 509"/>
                    <a:gd name="T39" fmla="*/ 10 h 508"/>
                    <a:gd name="T40" fmla="*/ 351 w 509"/>
                    <a:gd name="T41" fmla="*/ 18 h 508"/>
                    <a:gd name="T42" fmla="*/ 373 w 509"/>
                    <a:gd name="T43" fmla="*/ 29 h 508"/>
                    <a:gd name="T44" fmla="*/ 395 w 509"/>
                    <a:gd name="T45" fmla="*/ 41 h 508"/>
                    <a:gd name="T46" fmla="*/ 415 w 509"/>
                    <a:gd name="T47" fmla="*/ 57 h 508"/>
                    <a:gd name="T48" fmla="*/ 435 w 509"/>
                    <a:gd name="T49" fmla="*/ 74 h 508"/>
                    <a:gd name="T50" fmla="*/ 435 w 509"/>
                    <a:gd name="T51" fmla="*/ 74 h 508"/>
                    <a:gd name="T52" fmla="*/ 468 w 509"/>
                    <a:gd name="T53" fmla="*/ 115 h 508"/>
                    <a:gd name="T54" fmla="*/ 491 w 509"/>
                    <a:gd name="T55" fmla="*/ 159 h 508"/>
                    <a:gd name="T56" fmla="*/ 505 w 509"/>
                    <a:gd name="T57" fmla="*/ 206 h 508"/>
                    <a:gd name="T58" fmla="*/ 509 w 509"/>
                    <a:gd name="T59" fmla="*/ 254 h 508"/>
                    <a:gd name="T60" fmla="*/ 505 w 509"/>
                    <a:gd name="T61" fmla="*/ 303 h 508"/>
                    <a:gd name="T62" fmla="*/ 491 w 509"/>
                    <a:gd name="T63" fmla="*/ 350 h 508"/>
                    <a:gd name="T64" fmla="*/ 468 w 509"/>
                    <a:gd name="T65" fmla="*/ 394 h 508"/>
                    <a:gd name="T66" fmla="*/ 435 w 509"/>
                    <a:gd name="T67" fmla="*/ 434 h 508"/>
                    <a:gd name="T68" fmla="*/ 415 w 509"/>
                    <a:gd name="T69" fmla="*/ 451 h 508"/>
                    <a:gd name="T70" fmla="*/ 395 w 509"/>
                    <a:gd name="T71" fmla="*/ 467 h 508"/>
                    <a:gd name="T72" fmla="*/ 373 w 509"/>
                    <a:gd name="T73" fmla="*/ 480 h 508"/>
                    <a:gd name="T74" fmla="*/ 351 w 509"/>
                    <a:gd name="T75" fmla="*/ 490 h 508"/>
                    <a:gd name="T76" fmla="*/ 327 w 509"/>
                    <a:gd name="T77" fmla="*/ 498 h 508"/>
                    <a:gd name="T78" fmla="*/ 303 w 509"/>
                    <a:gd name="T79" fmla="*/ 504 h 508"/>
                    <a:gd name="T80" fmla="*/ 279 w 509"/>
                    <a:gd name="T81" fmla="*/ 507 h 508"/>
                    <a:gd name="T82" fmla="*/ 255 w 509"/>
                    <a:gd name="T83" fmla="*/ 508 h 508"/>
                    <a:gd name="T84" fmla="*/ 230 w 509"/>
                    <a:gd name="T85" fmla="*/ 507 h 508"/>
                    <a:gd name="T86" fmla="*/ 206 w 509"/>
                    <a:gd name="T87" fmla="*/ 504 h 508"/>
                    <a:gd name="T88" fmla="*/ 182 w 509"/>
                    <a:gd name="T89" fmla="*/ 498 h 508"/>
                    <a:gd name="T90" fmla="*/ 159 w 509"/>
                    <a:gd name="T91" fmla="*/ 490 h 508"/>
                    <a:gd name="T92" fmla="*/ 136 w 509"/>
                    <a:gd name="T93" fmla="*/ 480 h 508"/>
                    <a:gd name="T94" fmla="*/ 114 w 509"/>
                    <a:gd name="T95" fmla="*/ 467 h 508"/>
                    <a:gd name="T96" fmla="*/ 94 w 509"/>
                    <a:gd name="T97" fmla="*/ 451 h 508"/>
                    <a:gd name="T98" fmla="*/ 74 w 509"/>
                    <a:gd name="T99" fmla="*/ 434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09" h="508">
                      <a:moveTo>
                        <a:pt x="74" y="434"/>
                      </a:moveTo>
                      <a:lnTo>
                        <a:pt x="41" y="394"/>
                      </a:lnTo>
                      <a:lnTo>
                        <a:pt x="18" y="350"/>
                      </a:lnTo>
                      <a:lnTo>
                        <a:pt x="5" y="303"/>
                      </a:lnTo>
                      <a:lnTo>
                        <a:pt x="0" y="254"/>
                      </a:lnTo>
                      <a:lnTo>
                        <a:pt x="5" y="206"/>
                      </a:lnTo>
                      <a:lnTo>
                        <a:pt x="18" y="159"/>
                      </a:lnTo>
                      <a:lnTo>
                        <a:pt x="41" y="115"/>
                      </a:lnTo>
                      <a:lnTo>
                        <a:pt x="74" y="74"/>
                      </a:lnTo>
                      <a:lnTo>
                        <a:pt x="94" y="57"/>
                      </a:lnTo>
                      <a:lnTo>
                        <a:pt x="114" y="41"/>
                      </a:lnTo>
                      <a:lnTo>
                        <a:pt x="136" y="29"/>
                      </a:lnTo>
                      <a:lnTo>
                        <a:pt x="159" y="18"/>
                      </a:lnTo>
                      <a:lnTo>
                        <a:pt x="182" y="10"/>
                      </a:lnTo>
                      <a:lnTo>
                        <a:pt x="206" y="5"/>
                      </a:lnTo>
                      <a:lnTo>
                        <a:pt x="230" y="1"/>
                      </a:lnTo>
                      <a:lnTo>
                        <a:pt x="255" y="0"/>
                      </a:lnTo>
                      <a:lnTo>
                        <a:pt x="279" y="1"/>
                      </a:lnTo>
                      <a:lnTo>
                        <a:pt x="303" y="5"/>
                      </a:lnTo>
                      <a:lnTo>
                        <a:pt x="327" y="10"/>
                      </a:lnTo>
                      <a:lnTo>
                        <a:pt x="351" y="18"/>
                      </a:lnTo>
                      <a:lnTo>
                        <a:pt x="373" y="29"/>
                      </a:lnTo>
                      <a:lnTo>
                        <a:pt x="395" y="41"/>
                      </a:lnTo>
                      <a:lnTo>
                        <a:pt x="415" y="57"/>
                      </a:lnTo>
                      <a:lnTo>
                        <a:pt x="435" y="74"/>
                      </a:lnTo>
                      <a:lnTo>
                        <a:pt x="435" y="74"/>
                      </a:lnTo>
                      <a:lnTo>
                        <a:pt x="468" y="115"/>
                      </a:lnTo>
                      <a:lnTo>
                        <a:pt x="491" y="159"/>
                      </a:lnTo>
                      <a:lnTo>
                        <a:pt x="505" y="206"/>
                      </a:lnTo>
                      <a:lnTo>
                        <a:pt x="509" y="254"/>
                      </a:lnTo>
                      <a:lnTo>
                        <a:pt x="505" y="303"/>
                      </a:lnTo>
                      <a:lnTo>
                        <a:pt x="491" y="350"/>
                      </a:lnTo>
                      <a:lnTo>
                        <a:pt x="468" y="394"/>
                      </a:lnTo>
                      <a:lnTo>
                        <a:pt x="435" y="434"/>
                      </a:lnTo>
                      <a:lnTo>
                        <a:pt x="415" y="451"/>
                      </a:lnTo>
                      <a:lnTo>
                        <a:pt x="395" y="467"/>
                      </a:lnTo>
                      <a:lnTo>
                        <a:pt x="373" y="480"/>
                      </a:lnTo>
                      <a:lnTo>
                        <a:pt x="351" y="490"/>
                      </a:lnTo>
                      <a:lnTo>
                        <a:pt x="327" y="498"/>
                      </a:lnTo>
                      <a:lnTo>
                        <a:pt x="303" y="504"/>
                      </a:lnTo>
                      <a:lnTo>
                        <a:pt x="279" y="507"/>
                      </a:lnTo>
                      <a:lnTo>
                        <a:pt x="255" y="508"/>
                      </a:lnTo>
                      <a:lnTo>
                        <a:pt x="230" y="507"/>
                      </a:lnTo>
                      <a:lnTo>
                        <a:pt x="206" y="504"/>
                      </a:lnTo>
                      <a:lnTo>
                        <a:pt x="182" y="498"/>
                      </a:lnTo>
                      <a:lnTo>
                        <a:pt x="159" y="490"/>
                      </a:lnTo>
                      <a:lnTo>
                        <a:pt x="136" y="480"/>
                      </a:lnTo>
                      <a:lnTo>
                        <a:pt x="114" y="467"/>
                      </a:lnTo>
                      <a:lnTo>
                        <a:pt x="94" y="451"/>
                      </a:lnTo>
                      <a:lnTo>
                        <a:pt x="74" y="434"/>
                      </a:lnTo>
                      <a:close/>
                    </a:path>
                  </a:pathLst>
                </a:custGeom>
                <a:solidFill>
                  <a:srgbClr val="F9DD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4" name="Freeform 18"/>
                <p:cNvSpPr>
                  <a:spLocks/>
                </p:cNvSpPr>
                <p:nvPr userDrawn="1"/>
              </p:nvSpPr>
              <p:spPr bwMode="auto">
                <a:xfrm>
                  <a:off x="3101" y="2811"/>
                  <a:ext cx="456" cy="457"/>
                </a:xfrm>
                <a:custGeom>
                  <a:avLst/>
                  <a:gdLst>
                    <a:gd name="T0" fmla="*/ 67 w 456"/>
                    <a:gd name="T1" fmla="*/ 68 h 457"/>
                    <a:gd name="T2" fmla="*/ 37 w 456"/>
                    <a:gd name="T3" fmla="*/ 103 h 457"/>
                    <a:gd name="T4" fmla="*/ 16 w 456"/>
                    <a:gd name="T5" fmla="*/ 143 h 457"/>
                    <a:gd name="T6" fmla="*/ 4 w 456"/>
                    <a:gd name="T7" fmla="*/ 186 h 457"/>
                    <a:gd name="T8" fmla="*/ 0 w 456"/>
                    <a:gd name="T9" fmla="*/ 229 h 457"/>
                    <a:gd name="T10" fmla="*/ 4 w 456"/>
                    <a:gd name="T11" fmla="*/ 274 h 457"/>
                    <a:gd name="T12" fmla="*/ 16 w 456"/>
                    <a:gd name="T13" fmla="*/ 315 h 457"/>
                    <a:gd name="T14" fmla="*/ 37 w 456"/>
                    <a:gd name="T15" fmla="*/ 355 h 457"/>
                    <a:gd name="T16" fmla="*/ 67 w 456"/>
                    <a:gd name="T17" fmla="*/ 391 h 457"/>
                    <a:gd name="T18" fmla="*/ 84 w 456"/>
                    <a:gd name="T19" fmla="*/ 407 h 457"/>
                    <a:gd name="T20" fmla="*/ 102 w 456"/>
                    <a:gd name="T21" fmla="*/ 420 h 457"/>
                    <a:gd name="T22" fmla="*/ 122 w 456"/>
                    <a:gd name="T23" fmla="*/ 432 h 457"/>
                    <a:gd name="T24" fmla="*/ 142 w 456"/>
                    <a:gd name="T25" fmla="*/ 441 h 457"/>
                    <a:gd name="T26" fmla="*/ 163 w 456"/>
                    <a:gd name="T27" fmla="*/ 448 h 457"/>
                    <a:gd name="T28" fmla="*/ 185 w 456"/>
                    <a:gd name="T29" fmla="*/ 454 h 457"/>
                    <a:gd name="T30" fmla="*/ 206 w 456"/>
                    <a:gd name="T31" fmla="*/ 457 h 457"/>
                    <a:gd name="T32" fmla="*/ 228 w 456"/>
                    <a:gd name="T33" fmla="*/ 457 h 457"/>
                    <a:gd name="T34" fmla="*/ 250 w 456"/>
                    <a:gd name="T35" fmla="*/ 457 h 457"/>
                    <a:gd name="T36" fmla="*/ 272 w 456"/>
                    <a:gd name="T37" fmla="*/ 454 h 457"/>
                    <a:gd name="T38" fmla="*/ 292 w 456"/>
                    <a:gd name="T39" fmla="*/ 448 h 457"/>
                    <a:gd name="T40" fmla="*/ 314 w 456"/>
                    <a:gd name="T41" fmla="*/ 441 h 457"/>
                    <a:gd name="T42" fmla="*/ 333 w 456"/>
                    <a:gd name="T43" fmla="*/ 432 h 457"/>
                    <a:gd name="T44" fmla="*/ 353 w 456"/>
                    <a:gd name="T45" fmla="*/ 420 h 457"/>
                    <a:gd name="T46" fmla="*/ 371 w 456"/>
                    <a:gd name="T47" fmla="*/ 407 h 457"/>
                    <a:gd name="T48" fmla="*/ 388 w 456"/>
                    <a:gd name="T49" fmla="*/ 391 h 457"/>
                    <a:gd name="T50" fmla="*/ 418 w 456"/>
                    <a:gd name="T51" fmla="*/ 355 h 457"/>
                    <a:gd name="T52" fmla="*/ 439 w 456"/>
                    <a:gd name="T53" fmla="*/ 315 h 457"/>
                    <a:gd name="T54" fmla="*/ 451 w 456"/>
                    <a:gd name="T55" fmla="*/ 274 h 457"/>
                    <a:gd name="T56" fmla="*/ 456 w 456"/>
                    <a:gd name="T57" fmla="*/ 229 h 457"/>
                    <a:gd name="T58" fmla="*/ 451 w 456"/>
                    <a:gd name="T59" fmla="*/ 186 h 457"/>
                    <a:gd name="T60" fmla="*/ 439 w 456"/>
                    <a:gd name="T61" fmla="*/ 143 h 457"/>
                    <a:gd name="T62" fmla="*/ 418 w 456"/>
                    <a:gd name="T63" fmla="*/ 103 h 457"/>
                    <a:gd name="T64" fmla="*/ 388 w 456"/>
                    <a:gd name="T65" fmla="*/ 68 h 457"/>
                    <a:gd name="T66" fmla="*/ 388 w 456"/>
                    <a:gd name="T67" fmla="*/ 68 h 457"/>
                    <a:gd name="T68" fmla="*/ 371 w 456"/>
                    <a:gd name="T69" fmla="*/ 52 h 457"/>
                    <a:gd name="T70" fmla="*/ 353 w 456"/>
                    <a:gd name="T71" fmla="*/ 38 h 457"/>
                    <a:gd name="T72" fmla="*/ 333 w 456"/>
                    <a:gd name="T73" fmla="*/ 27 h 457"/>
                    <a:gd name="T74" fmla="*/ 314 w 456"/>
                    <a:gd name="T75" fmla="*/ 17 h 457"/>
                    <a:gd name="T76" fmla="*/ 292 w 456"/>
                    <a:gd name="T77" fmla="*/ 11 h 457"/>
                    <a:gd name="T78" fmla="*/ 272 w 456"/>
                    <a:gd name="T79" fmla="*/ 5 h 457"/>
                    <a:gd name="T80" fmla="*/ 250 w 456"/>
                    <a:gd name="T81" fmla="*/ 1 h 457"/>
                    <a:gd name="T82" fmla="*/ 228 w 456"/>
                    <a:gd name="T83" fmla="*/ 0 h 457"/>
                    <a:gd name="T84" fmla="*/ 206 w 456"/>
                    <a:gd name="T85" fmla="*/ 1 h 457"/>
                    <a:gd name="T86" fmla="*/ 185 w 456"/>
                    <a:gd name="T87" fmla="*/ 5 h 457"/>
                    <a:gd name="T88" fmla="*/ 163 w 456"/>
                    <a:gd name="T89" fmla="*/ 11 h 457"/>
                    <a:gd name="T90" fmla="*/ 142 w 456"/>
                    <a:gd name="T91" fmla="*/ 17 h 457"/>
                    <a:gd name="T92" fmla="*/ 122 w 456"/>
                    <a:gd name="T93" fmla="*/ 27 h 457"/>
                    <a:gd name="T94" fmla="*/ 102 w 456"/>
                    <a:gd name="T95" fmla="*/ 38 h 457"/>
                    <a:gd name="T96" fmla="*/ 84 w 456"/>
                    <a:gd name="T97" fmla="*/ 52 h 457"/>
                    <a:gd name="T98" fmla="*/ 67 w 456"/>
                    <a:gd name="T99" fmla="*/ 68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56" h="457">
                      <a:moveTo>
                        <a:pt x="67" y="68"/>
                      </a:moveTo>
                      <a:lnTo>
                        <a:pt x="37" y="103"/>
                      </a:lnTo>
                      <a:lnTo>
                        <a:pt x="16" y="143"/>
                      </a:lnTo>
                      <a:lnTo>
                        <a:pt x="4" y="186"/>
                      </a:lnTo>
                      <a:lnTo>
                        <a:pt x="0" y="229"/>
                      </a:lnTo>
                      <a:lnTo>
                        <a:pt x="4" y="274"/>
                      </a:lnTo>
                      <a:lnTo>
                        <a:pt x="16" y="315"/>
                      </a:lnTo>
                      <a:lnTo>
                        <a:pt x="37" y="355"/>
                      </a:lnTo>
                      <a:lnTo>
                        <a:pt x="67" y="391"/>
                      </a:lnTo>
                      <a:lnTo>
                        <a:pt x="84" y="407"/>
                      </a:lnTo>
                      <a:lnTo>
                        <a:pt x="102" y="420"/>
                      </a:lnTo>
                      <a:lnTo>
                        <a:pt x="122" y="432"/>
                      </a:lnTo>
                      <a:lnTo>
                        <a:pt x="142" y="441"/>
                      </a:lnTo>
                      <a:lnTo>
                        <a:pt x="163" y="448"/>
                      </a:lnTo>
                      <a:lnTo>
                        <a:pt x="185" y="454"/>
                      </a:lnTo>
                      <a:lnTo>
                        <a:pt x="206" y="457"/>
                      </a:lnTo>
                      <a:lnTo>
                        <a:pt x="228" y="457"/>
                      </a:lnTo>
                      <a:lnTo>
                        <a:pt x="250" y="457"/>
                      </a:lnTo>
                      <a:lnTo>
                        <a:pt x="272" y="454"/>
                      </a:lnTo>
                      <a:lnTo>
                        <a:pt x="292" y="448"/>
                      </a:lnTo>
                      <a:lnTo>
                        <a:pt x="314" y="441"/>
                      </a:lnTo>
                      <a:lnTo>
                        <a:pt x="333" y="432"/>
                      </a:lnTo>
                      <a:lnTo>
                        <a:pt x="353" y="420"/>
                      </a:lnTo>
                      <a:lnTo>
                        <a:pt x="371" y="407"/>
                      </a:lnTo>
                      <a:lnTo>
                        <a:pt x="388" y="391"/>
                      </a:lnTo>
                      <a:lnTo>
                        <a:pt x="418" y="355"/>
                      </a:lnTo>
                      <a:lnTo>
                        <a:pt x="439" y="315"/>
                      </a:lnTo>
                      <a:lnTo>
                        <a:pt x="451" y="274"/>
                      </a:lnTo>
                      <a:lnTo>
                        <a:pt x="456" y="229"/>
                      </a:lnTo>
                      <a:lnTo>
                        <a:pt x="451" y="186"/>
                      </a:lnTo>
                      <a:lnTo>
                        <a:pt x="439" y="143"/>
                      </a:lnTo>
                      <a:lnTo>
                        <a:pt x="418" y="103"/>
                      </a:lnTo>
                      <a:lnTo>
                        <a:pt x="388" y="68"/>
                      </a:lnTo>
                      <a:lnTo>
                        <a:pt x="388" y="68"/>
                      </a:lnTo>
                      <a:lnTo>
                        <a:pt x="371" y="52"/>
                      </a:lnTo>
                      <a:lnTo>
                        <a:pt x="353" y="38"/>
                      </a:lnTo>
                      <a:lnTo>
                        <a:pt x="333" y="27"/>
                      </a:lnTo>
                      <a:lnTo>
                        <a:pt x="314" y="17"/>
                      </a:lnTo>
                      <a:lnTo>
                        <a:pt x="292" y="11"/>
                      </a:lnTo>
                      <a:lnTo>
                        <a:pt x="272" y="5"/>
                      </a:lnTo>
                      <a:lnTo>
                        <a:pt x="250" y="1"/>
                      </a:lnTo>
                      <a:lnTo>
                        <a:pt x="228" y="0"/>
                      </a:lnTo>
                      <a:lnTo>
                        <a:pt x="206" y="1"/>
                      </a:lnTo>
                      <a:lnTo>
                        <a:pt x="185" y="5"/>
                      </a:lnTo>
                      <a:lnTo>
                        <a:pt x="163" y="11"/>
                      </a:lnTo>
                      <a:lnTo>
                        <a:pt x="142" y="17"/>
                      </a:lnTo>
                      <a:lnTo>
                        <a:pt x="122" y="27"/>
                      </a:lnTo>
                      <a:lnTo>
                        <a:pt x="102" y="38"/>
                      </a:lnTo>
                      <a:lnTo>
                        <a:pt x="84" y="52"/>
                      </a:lnTo>
                      <a:lnTo>
                        <a:pt x="67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5" name="Freeform 19"/>
                <p:cNvSpPr>
                  <a:spLocks/>
                </p:cNvSpPr>
                <p:nvPr userDrawn="1"/>
              </p:nvSpPr>
              <p:spPr bwMode="auto">
                <a:xfrm>
                  <a:off x="3115" y="2827"/>
                  <a:ext cx="426" cy="426"/>
                </a:xfrm>
                <a:custGeom>
                  <a:avLst/>
                  <a:gdLst>
                    <a:gd name="T0" fmla="*/ 63 w 426"/>
                    <a:gd name="T1" fmla="*/ 363 h 426"/>
                    <a:gd name="T2" fmla="*/ 36 w 426"/>
                    <a:gd name="T3" fmla="*/ 330 h 426"/>
                    <a:gd name="T4" fmla="*/ 16 w 426"/>
                    <a:gd name="T5" fmla="*/ 293 h 426"/>
                    <a:gd name="T6" fmla="*/ 5 w 426"/>
                    <a:gd name="T7" fmla="*/ 254 h 426"/>
                    <a:gd name="T8" fmla="*/ 0 w 426"/>
                    <a:gd name="T9" fmla="*/ 213 h 426"/>
                    <a:gd name="T10" fmla="*/ 5 w 426"/>
                    <a:gd name="T11" fmla="*/ 173 h 426"/>
                    <a:gd name="T12" fmla="*/ 16 w 426"/>
                    <a:gd name="T13" fmla="*/ 133 h 426"/>
                    <a:gd name="T14" fmla="*/ 36 w 426"/>
                    <a:gd name="T15" fmla="*/ 96 h 426"/>
                    <a:gd name="T16" fmla="*/ 63 w 426"/>
                    <a:gd name="T17" fmla="*/ 63 h 426"/>
                    <a:gd name="T18" fmla="*/ 79 w 426"/>
                    <a:gd name="T19" fmla="*/ 48 h 426"/>
                    <a:gd name="T20" fmla="*/ 96 w 426"/>
                    <a:gd name="T21" fmla="*/ 36 h 426"/>
                    <a:gd name="T22" fmla="*/ 115 w 426"/>
                    <a:gd name="T23" fmla="*/ 25 h 426"/>
                    <a:gd name="T24" fmla="*/ 134 w 426"/>
                    <a:gd name="T25" fmla="*/ 16 h 426"/>
                    <a:gd name="T26" fmla="*/ 153 w 426"/>
                    <a:gd name="T27" fmla="*/ 9 h 426"/>
                    <a:gd name="T28" fmla="*/ 173 w 426"/>
                    <a:gd name="T29" fmla="*/ 5 h 426"/>
                    <a:gd name="T30" fmla="*/ 194 w 426"/>
                    <a:gd name="T31" fmla="*/ 1 h 426"/>
                    <a:gd name="T32" fmla="*/ 214 w 426"/>
                    <a:gd name="T33" fmla="*/ 0 h 426"/>
                    <a:gd name="T34" fmla="*/ 235 w 426"/>
                    <a:gd name="T35" fmla="*/ 1 h 426"/>
                    <a:gd name="T36" fmla="*/ 254 w 426"/>
                    <a:gd name="T37" fmla="*/ 5 h 426"/>
                    <a:gd name="T38" fmla="*/ 275 w 426"/>
                    <a:gd name="T39" fmla="*/ 9 h 426"/>
                    <a:gd name="T40" fmla="*/ 294 w 426"/>
                    <a:gd name="T41" fmla="*/ 16 h 426"/>
                    <a:gd name="T42" fmla="*/ 313 w 426"/>
                    <a:gd name="T43" fmla="*/ 25 h 426"/>
                    <a:gd name="T44" fmla="*/ 331 w 426"/>
                    <a:gd name="T45" fmla="*/ 36 h 426"/>
                    <a:gd name="T46" fmla="*/ 348 w 426"/>
                    <a:gd name="T47" fmla="*/ 48 h 426"/>
                    <a:gd name="T48" fmla="*/ 364 w 426"/>
                    <a:gd name="T49" fmla="*/ 63 h 426"/>
                    <a:gd name="T50" fmla="*/ 379 w 426"/>
                    <a:gd name="T51" fmla="*/ 79 h 426"/>
                    <a:gd name="T52" fmla="*/ 392 w 426"/>
                    <a:gd name="T53" fmla="*/ 96 h 426"/>
                    <a:gd name="T54" fmla="*/ 402 w 426"/>
                    <a:gd name="T55" fmla="*/ 115 h 426"/>
                    <a:gd name="T56" fmla="*/ 411 w 426"/>
                    <a:gd name="T57" fmla="*/ 133 h 426"/>
                    <a:gd name="T58" fmla="*/ 417 w 426"/>
                    <a:gd name="T59" fmla="*/ 153 h 426"/>
                    <a:gd name="T60" fmla="*/ 422 w 426"/>
                    <a:gd name="T61" fmla="*/ 173 h 426"/>
                    <a:gd name="T62" fmla="*/ 425 w 426"/>
                    <a:gd name="T63" fmla="*/ 193 h 426"/>
                    <a:gd name="T64" fmla="*/ 426 w 426"/>
                    <a:gd name="T65" fmla="*/ 213 h 426"/>
                    <a:gd name="T66" fmla="*/ 425 w 426"/>
                    <a:gd name="T67" fmla="*/ 234 h 426"/>
                    <a:gd name="T68" fmla="*/ 422 w 426"/>
                    <a:gd name="T69" fmla="*/ 254 h 426"/>
                    <a:gd name="T70" fmla="*/ 417 w 426"/>
                    <a:gd name="T71" fmla="*/ 274 h 426"/>
                    <a:gd name="T72" fmla="*/ 411 w 426"/>
                    <a:gd name="T73" fmla="*/ 293 h 426"/>
                    <a:gd name="T74" fmla="*/ 402 w 426"/>
                    <a:gd name="T75" fmla="*/ 312 h 426"/>
                    <a:gd name="T76" fmla="*/ 392 w 426"/>
                    <a:gd name="T77" fmla="*/ 330 h 426"/>
                    <a:gd name="T78" fmla="*/ 379 w 426"/>
                    <a:gd name="T79" fmla="*/ 347 h 426"/>
                    <a:gd name="T80" fmla="*/ 364 w 426"/>
                    <a:gd name="T81" fmla="*/ 363 h 426"/>
                    <a:gd name="T82" fmla="*/ 348 w 426"/>
                    <a:gd name="T83" fmla="*/ 378 h 426"/>
                    <a:gd name="T84" fmla="*/ 331 w 426"/>
                    <a:gd name="T85" fmla="*/ 391 h 426"/>
                    <a:gd name="T86" fmla="*/ 313 w 426"/>
                    <a:gd name="T87" fmla="*/ 401 h 426"/>
                    <a:gd name="T88" fmla="*/ 294 w 426"/>
                    <a:gd name="T89" fmla="*/ 410 h 426"/>
                    <a:gd name="T90" fmla="*/ 275 w 426"/>
                    <a:gd name="T91" fmla="*/ 417 h 426"/>
                    <a:gd name="T92" fmla="*/ 254 w 426"/>
                    <a:gd name="T93" fmla="*/ 422 h 426"/>
                    <a:gd name="T94" fmla="*/ 235 w 426"/>
                    <a:gd name="T95" fmla="*/ 425 h 426"/>
                    <a:gd name="T96" fmla="*/ 214 w 426"/>
                    <a:gd name="T97" fmla="*/ 426 h 426"/>
                    <a:gd name="T98" fmla="*/ 194 w 426"/>
                    <a:gd name="T99" fmla="*/ 425 h 426"/>
                    <a:gd name="T100" fmla="*/ 173 w 426"/>
                    <a:gd name="T101" fmla="*/ 422 h 426"/>
                    <a:gd name="T102" fmla="*/ 153 w 426"/>
                    <a:gd name="T103" fmla="*/ 417 h 426"/>
                    <a:gd name="T104" fmla="*/ 134 w 426"/>
                    <a:gd name="T105" fmla="*/ 410 h 426"/>
                    <a:gd name="T106" fmla="*/ 115 w 426"/>
                    <a:gd name="T107" fmla="*/ 401 h 426"/>
                    <a:gd name="T108" fmla="*/ 96 w 426"/>
                    <a:gd name="T109" fmla="*/ 391 h 426"/>
                    <a:gd name="T110" fmla="*/ 79 w 426"/>
                    <a:gd name="T111" fmla="*/ 378 h 426"/>
                    <a:gd name="T112" fmla="*/ 63 w 426"/>
                    <a:gd name="T113" fmla="*/ 363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26" h="426">
                      <a:moveTo>
                        <a:pt x="63" y="363"/>
                      </a:moveTo>
                      <a:lnTo>
                        <a:pt x="36" y="330"/>
                      </a:lnTo>
                      <a:lnTo>
                        <a:pt x="16" y="293"/>
                      </a:lnTo>
                      <a:lnTo>
                        <a:pt x="5" y="254"/>
                      </a:lnTo>
                      <a:lnTo>
                        <a:pt x="0" y="213"/>
                      </a:lnTo>
                      <a:lnTo>
                        <a:pt x="5" y="173"/>
                      </a:lnTo>
                      <a:lnTo>
                        <a:pt x="16" y="133"/>
                      </a:lnTo>
                      <a:lnTo>
                        <a:pt x="36" y="96"/>
                      </a:lnTo>
                      <a:lnTo>
                        <a:pt x="63" y="63"/>
                      </a:lnTo>
                      <a:lnTo>
                        <a:pt x="79" y="48"/>
                      </a:lnTo>
                      <a:lnTo>
                        <a:pt x="96" y="36"/>
                      </a:lnTo>
                      <a:lnTo>
                        <a:pt x="115" y="25"/>
                      </a:lnTo>
                      <a:lnTo>
                        <a:pt x="134" y="16"/>
                      </a:lnTo>
                      <a:lnTo>
                        <a:pt x="153" y="9"/>
                      </a:lnTo>
                      <a:lnTo>
                        <a:pt x="173" y="5"/>
                      </a:lnTo>
                      <a:lnTo>
                        <a:pt x="194" y="1"/>
                      </a:lnTo>
                      <a:lnTo>
                        <a:pt x="214" y="0"/>
                      </a:lnTo>
                      <a:lnTo>
                        <a:pt x="235" y="1"/>
                      </a:lnTo>
                      <a:lnTo>
                        <a:pt x="254" y="5"/>
                      </a:lnTo>
                      <a:lnTo>
                        <a:pt x="275" y="9"/>
                      </a:lnTo>
                      <a:lnTo>
                        <a:pt x="294" y="16"/>
                      </a:lnTo>
                      <a:lnTo>
                        <a:pt x="313" y="25"/>
                      </a:lnTo>
                      <a:lnTo>
                        <a:pt x="331" y="36"/>
                      </a:lnTo>
                      <a:lnTo>
                        <a:pt x="348" y="48"/>
                      </a:lnTo>
                      <a:lnTo>
                        <a:pt x="364" y="63"/>
                      </a:lnTo>
                      <a:lnTo>
                        <a:pt x="379" y="79"/>
                      </a:lnTo>
                      <a:lnTo>
                        <a:pt x="392" y="96"/>
                      </a:lnTo>
                      <a:lnTo>
                        <a:pt x="402" y="115"/>
                      </a:lnTo>
                      <a:lnTo>
                        <a:pt x="411" y="133"/>
                      </a:lnTo>
                      <a:lnTo>
                        <a:pt x="417" y="153"/>
                      </a:lnTo>
                      <a:lnTo>
                        <a:pt x="422" y="173"/>
                      </a:lnTo>
                      <a:lnTo>
                        <a:pt x="425" y="193"/>
                      </a:lnTo>
                      <a:lnTo>
                        <a:pt x="426" y="213"/>
                      </a:lnTo>
                      <a:lnTo>
                        <a:pt x="425" y="234"/>
                      </a:lnTo>
                      <a:lnTo>
                        <a:pt x="422" y="254"/>
                      </a:lnTo>
                      <a:lnTo>
                        <a:pt x="417" y="274"/>
                      </a:lnTo>
                      <a:lnTo>
                        <a:pt x="411" y="293"/>
                      </a:lnTo>
                      <a:lnTo>
                        <a:pt x="402" y="312"/>
                      </a:lnTo>
                      <a:lnTo>
                        <a:pt x="392" y="330"/>
                      </a:lnTo>
                      <a:lnTo>
                        <a:pt x="379" y="347"/>
                      </a:lnTo>
                      <a:lnTo>
                        <a:pt x="364" y="363"/>
                      </a:lnTo>
                      <a:lnTo>
                        <a:pt x="348" y="378"/>
                      </a:lnTo>
                      <a:lnTo>
                        <a:pt x="331" y="391"/>
                      </a:lnTo>
                      <a:lnTo>
                        <a:pt x="313" y="401"/>
                      </a:lnTo>
                      <a:lnTo>
                        <a:pt x="294" y="410"/>
                      </a:lnTo>
                      <a:lnTo>
                        <a:pt x="275" y="417"/>
                      </a:lnTo>
                      <a:lnTo>
                        <a:pt x="254" y="422"/>
                      </a:lnTo>
                      <a:lnTo>
                        <a:pt x="235" y="425"/>
                      </a:lnTo>
                      <a:lnTo>
                        <a:pt x="214" y="426"/>
                      </a:lnTo>
                      <a:lnTo>
                        <a:pt x="194" y="425"/>
                      </a:lnTo>
                      <a:lnTo>
                        <a:pt x="173" y="422"/>
                      </a:lnTo>
                      <a:lnTo>
                        <a:pt x="153" y="417"/>
                      </a:lnTo>
                      <a:lnTo>
                        <a:pt x="134" y="410"/>
                      </a:lnTo>
                      <a:lnTo>
                        <a:pt x="115" y="401"/>
                      </a:lnTo>
                      <a:lnTo>
                        <a:pt x="96" y="391"/>
                      </a:lnTo>
                      <a:lnTo>
                        <a:pt x="79" y="378"/>
                      </a:lnTo>
                      <a:lnTo>
                        <a:pt x="63" y="363"/>
                      </a:lnTo>
                      <a:close/>
                    </a:path>
                  </a:pathLst>
                </a:custGeom>
                <a:solidFill>
                  <a:srgbClr val="82FF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6" name="Freeform 20"/>
                <p:cNvSpPr>
                  <a:spLocks/>
                </p:cNvSpPr>
                <p:nvPr userDrawn="1"/>
              </p:nvSpPr>
              <p:spPr bwMode="auto">
                <a:xfrm>
                  <a:off x="3492" y="3203"/>
                  <a:ext cx="87" cy="88"/>
                </a:xfrm>
                <a:custGeom>
                  <a:avLst/>
                  <a:gdLst>
                    <a:gd name="T0" fmla="*/ 87 w 87"/>
                    <a:gd name="T1" fmla="*/ 31 h 88"/>
                    <a:gd name="T2" fmla="*/ 29 w 87"/>
                    <a:gd name="T3" fmla="*/ 88 h 88"/>
                    <a:gd name="T4" fmla="*/ 0 w 87"/>
                    <a:gd name="T5" fmla="*/ 57 h 88"/>
                    <a:gd name="T6" fmla="*/ 57 w 87"/>
                    <a:gd name="T7" fmla="*/ 0 h 88"/>
                    <a:gd name="T8" fmla="*/ 87 w 87"/>
                    <a:gd name="T9" fmla="*/ 3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88">
                      <a:moveTo>
                        <a:pt x="87" y="31"/>
                      </a:moveTo>
                      <a:lnTo>
                        <a:pt x="29" y="88"/>
                      </a:lnTo>
                      <a:lnTo>
                        <a:pt x="0" y="57"/>
                      </a:lnTo>
                      <a:lnTo>
                        <a:pt x="57" y="0"/>
                      </a:lnTo>
                      <a:lnTo>
                        <a:pt x="87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7" name="Freeform 21"/>
                <p:cNvSpPr>
                  <a:spLocks/>
                </p:cNvSpPr>
                <p:nvPr userDrawn="1"/>
              </p:nvSpPr>
              <p:spPr bwMode="auto">
                <a:xfrm>
                  <a:off x="3489" y="3202"/>
                  <a:ext cx="384" cy="382"/>
                </a:xfrm>
                <a:custGeom>
                  <a:avLst/>
                  <a:gdLst>
                    <a:gd name="T0" fmla="*/ 88 w 384"/>
                    <a:gd name="T1" fmla="*/ 11 h 382"/>
                    <a:gd name="T2" fmla="*/ 0 w 384"/>
                    <a:gd name="T3" fmla="*/ 98 h 382"/>
                    <a:gd name="T4" fmla="*/ 284 w 384"/>
                    <a:gd name="T5" fmla="*/ 382 h 382"/>
                    <a:gd name="T6" fmla="*/ 384 w 384"/>
                    <a:gd name="T7" fmla="*/ 283 h 382"/>
                    <a:gd name="T8" fmla="*/ 100 w 384"/>
                    <a:gd name="T9" fmla="*/ 0 h 382"/>
                    <a:gd name="T10" fmla="*/ 88 w 384"/>
                    <a:gd name="T11" fmla="*/ 11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382">
                      <a:moveTo>
                        <a:pt x="88" y="11"/>
                      </a:moveTo>
                      <a:lnTo>
                        <a:pt x="0" y="98"/>
                      </a:lnTo>
                      <a:lnTo>
                        <a:pt x="284" y="382"/>
                      </a:lnTo>
                      <a:lnTo>
                        <a:pt x="384" y="283"/>
                      </a:lnTo>
                      <a:lnTo>
                        <a:pt x="100" y="0"/>
                      </a:lnTo>
                      <a:lnTo>
                        <a:pt x="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8" name="Freeform 22"/>
                <p:cNvSpPr>
                  <a:spLocks/>
                </p:cNvSpPr>
                <p:nvPr userDrawn="1"/>
              </p:nvSpPr>
              <p:spPr bwMode="auto">
                <a:xfrm>
                  <a:off x="3535" y="3246"/>
                  <a:ext cx="292" cy="293"/>
                </a:xfrm>
                <a:custGeom>
                  <a:avLst/>
                  <a:gdLst>
                    <a:gd name="T0" fmla="*/ 54 w 292"/>
                    <a:gd name="T1" fmla="*/ 0 h 293"/>
                    <a:gd name="T2" fmla="*/ 60 w 292"/>
                    <a:gd name="T3" fmla="*/ 6 h 293"/>
                    <a:gd name="T4" fmla="*/ 69 w 292"/>
                    <a:gd name="T5" fmla="*/ 15 h 293"/>
                    <a:gd name="T6" fmla="*/ 81 w 292"/>
                    <a:gd name="T7" fmla="*/ 28 h 293"/>
                    <a:gd name="T8" fmla="*/ 96 w 292"/>
                    <a:gd name="T9" fmla="*/ 43 h 293"/>
                    <a:gd name="T10" fmla="*/ 113 w 292"/>
                    <a:gd name="T11" fmla="*/ 60 h 293"/>
                    <a:gd name="T12" fmla="*/ 133 w 292"/>
                    <a:gd name="T13" fmla="*/ 79 h 293"/>
                    <a:gd name="T14" fmla="*/ 152 w 292"/>
                    <a:gd name="T15" fmla="*/ 99 h 293"/>
                    <a:gd name="T16" fmla="*/ 173 w 292"/>
                    <a:gd name="T17" fmla="*/ 119 h 293"/>
                    <a:gd name="T18" fmla="*/ 194 w 292"/>
                    <a:gd name="T19" fmla="*/ 140 h 293"/>
                    <a:gd name="T20" fmla="*/ 213 w 292"/>
                    <a:gd name="T21" fmla="*/ 160 h 293"/>
                    <a:gd name="T22" fmla="*/ 232 w 292"/>
                    <a:gd name="T23" fmla="*/ 179 h 293"/>
                    <a:gd name="T24" fmla="*/ 250 w 292"/>
                    <a:gd name="T25" fmla="*/ 196 h 293"/>
                    <a:gd name="T26" fmla="*/ 264 w 292"/>
                    <a:gd name="T27" fmla="*/ 211 h 293"/>
                    <a:gd name="T28" fmla="*/ 277 w 292"/>
                    <a:gd name="T29" fmla="*/ 224 h 293"/>
                    <a:gd name="T30" fmla="*/ 286 w 292"/>
                    <a:gd name="T31" fmla="*/ 233 h 293"/>
                    <a:gd name="T32" fmla="*/ 292 w 292"/>
                    <a:gd name="T33" fmla="*/ 239 h 293"/>
                    <a:gd name="T34" fmla="*/ 286 w 292"/>
                    <a:gd name="T35" fmla="*/ 244 h 293"/>
                    <a:gd name="T36" fmla="*/ 280 w 292"/>
                    <a:gd name="T37" fmla="*/ 251 h 293"/>
                    <a:gd name="T38" fmla="*/ 272 w 292"/>
                    <a:gd name="T39" fmla="*/ 258 h 293"/>
                    <a:gd name="T40" fmla="*/ 266 w 292"/>
                    <a:gd name="T41" fmla="*/ 266 h 293"/>
                    <a:gd name="T42" fmla="*/ 258 w 292"/>
                    <a:gd name="T43" fmla="*/ 274 h 293"/>
                    <a:gd name="T44" fmla="*/ 251 w 292"/>
                    <a:gd name="T45" fmla="*/ 281 h 293"/>
                    <a:gd name="T46" fmla="*/ 244 w 292"/>
                    <a:gd name="T47" fmla="*/ 288 h 293"/>
                    <a:gd name="T48" fmla="*/ 238 w 292"/>
                    <a:gd name="T49" fmla="*/ 293 h 293"/>
                    <a:gd name="T50" fmla="*/ 232 w 292"/>
                    <a:gd name="T51" fmla="*/ 288 h 293"/>
                    <a:gd name="T52" fmla="*/ 223 w 292"/>
                    <a:gd name="T53" fmla="*/ 279 h 293"/>
                    <a:gd name="T54" fmla="*/ 211 w 292"/>
                    <a:gd name="T55" fmla="*/ 266 h 293"/>
                    <a:gd name="T56" fmla="*/ 196 w 292"/>
                    <a:gd name="T57" fmla="*/ 251 h 293"/>
                    <a:gd name="T58" fmla="*/ 179 w 292"/>
                    <a:gd name="T59" fmla="*/ 234 h 293"/>
                    <a:gd name="T60" fmla="*/ 159 w 292"/>
                    <a:gd name="T61" fmla="*/ 214 h 293"/>
                    <a:gd name="T62" fmla="*/ 140 w 292"/>
                    <a:gd name="T63" fmla="*/ 195 h 293"/>
                    <a:gd name="T64" fmla="*/ 119 w 292"/>
                    <a:gd name="T65" fmla="*/ 174 h 293"/>
                    <a:gd name="T66" fmla="*/ 99 w 292"/>
                    <a:gd name="T67" fmla="*/ 154 h 293"/>
                    <a:gd name="T68" fmla="*/ 79 w 292"/>
                    <a:gd name="T69" fmla="*/ 134 h 293"/>
                    <a:gd name="T70" fmla="*/ 60 w 292"/>
                    <a:gd name="T71" fmla="*/ 115 h 293"/>
                    <a:gd name="T72" fmla="*/ 42 w 292"/>
                    <a:gd name="T73" fmla="*/ 98 h 293"/>
                    <a:gd name="T74" fmla="*/ 28 w 292"/>
                    <a:gd name="T75" fmla="*/ 83 h 293"/>
                    <a:gd name="T76" fmla="*/ 15 w 292"/>
                    <a:gd name="T77" fmla="*/ 69 h 293"/>
                    <a:gd name="T78" fmla="*/ 6 w 292"/>
                    <a:gd name="T79" fmla="*/ 60 h 293"/>
                    <a:gd name="T80" fmla="*/ 0 w 292"/>
                    <a:gd name="T81" fmla="*/ 54 h 293"/>
                    <a:gd name="T82" fmla="*/ 6 w 292"/>
                    <a:gd name="T83" fmla="*/ 48 h 293"/>
                    <a:gd name="T84" fmla="*/ 12 w 292"/>
                    <a:gd name="T85" fmla="*/ 43 h 293"/>
                    <a:gd name="T86" fmla="*/ 20 w 292"/>
                    <a:gd name="T87" fmla="*/ 35 h 293"/>
                    <a:gd name="T88" fmla="*/ 26 w 292"/>
                    <a:gd name="T89" fmla="*/ 28 h 293"/>
                    <a:gd name="T90" fmla="*/ 34 w 292"/>
                    <a:gd name="T91" fmla="*/ 20 h 293"/>
                    <a:gd name="T92" fmla="*/ 41 w 292"/>
                    <a:gd name="T93" fmla="*/ 13 h 293"/>
                    <a:gd name="T94" fmla="*/ 48 w 292"/>
                    <a:gd name="T95" fmla="*/ 6 h 293"/>
                    <a:gd name="T96" fmla="*/ 54 w 292"/>
                    <a:gd name="T97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293">
                      <a:moveTo>
                        <a:pt x="54" y="0"/>
                      </a:moveTo>
                      <a:lnTo>
                        <a:pt x="60" y="6"/>
                      </a:lnTo>
                      <a:lnTo>
                        <a:pt x="69" y="15"/>
                      </a:lnTo>
                      <a:lnTo>
                        <a:pt x="81" y="28"/>
                      </a:lnTo>
                      <a:lnTo>
                        <a:pt x="96" y="43"/>
                      </a:lnTo>
                      <a:lnTo>
                        <a:pt x="113" y="60"/>
                      </a:lnTo>
                      <a:lnTo>
                        <a:pt x="133" y="79"/>
                      </a:lnTo>
                      <a:lnTo>
                        <a:pt x="152" y="99"/>
                      </a:lnTo>
                      <a:lnTo>
                        <a:pt x="173" y="119"/>
                      </a:lnTo>
                      <a:lnTo>
                        <a:pt x="194" y="140"/>
                      </a:lnTo>
                      <a:lnTo>
                        <a:pt x="213" y="160"/>
                      </a:lnTo>
                      <a:lnTo>
                        <a:pt x="232" y="179"/>
                      </a:lnTo>
                      <a:lnTo>
                        <a:pt x="250" y="196"/>
                      </a:lnTo>
                      <a:lnTo>
                        <a:pt x="264" y="211"/>
                      </a:lnTo>
                      <a:lnTo>
                        <a:pt x="277" y="224"/>
                      </a:lnTo>
                      <a:lnTo>
                        <a:pt x="286" y="233"/>
                      </a:lnTo>
                      <a:lnTo>
                        <a:pt x="292" y="239"/>
                      </a:lnTo>
                      <a:lnTo>
                        <a:pt x="286" y="244"/>
                      </a:lnTo>
                      <a:lnTo>
                        <a:pt x="280" y="251"/>
                      </a:lnTo>
                      <a:lnTo>
                        <a:pt x="272" y="258"/>
                      </a:lnTo>
                      <a:lnTo>
                        <a:pt x="266" y="266"/>
                      </a:lnTo>
                      <a:lnTo>
                        <a:pt x="258" y="274"/>
                      </a:lnTo>
                      <a:lnTo>
                        <a:pt x="251" y="281"/>
                      </a:lnTo>
                      <a:lnTo>
                        <a:pt x="244" y="288"/>
                      </a:lnTo>
                      <a:lnTo>
                        <a:pt x="238" y="293"/>
                      </a:lnTo>
                      <a:lnTo>
                        <a:pt x="232" y="288"/>
                      </a:lnTo>
                      <a:lnTo>
                        <a:pt x="223" y="279"/>
                      </a:lnTo>
                      <a:lnTo>
                        <a:pt x="211" y="266"/>
                      </a:lnTo>
                      <a:lnTo>
                        <a:pt x="196" y="251"/>
                      </a:lnTo>
                      <a:lnTo>
                        <a:pt x="179" y="234"/>
                      </a:lnTo>
                      <a:lnTo>
                        <a:pt x="159" y="214"/>
                      </a:lnTo>
                      <a:lnTo>
                        <a:pt x="140" y="195"/>
                      </a:lnTo>
                      <a:lnTo>
                        <a:pt x="119" y="174"/>
                      </a:lnTo>
                      <a:lnTo>
                        <a:pt x="99" y="154"/>
                      </a:lnTo>
                      <a:lnTo>
                        <a:pt x="79" y="134"/>
                      </a:lnTo>
                      <a:lnTo>
                        <a:pt x="60" y="115"/>
                      </a:lnTo>
                      <a:lnTo>
                        <a:pt x="42" y="98"/>
                      </a:lnTo>
                      <a:lnTo>
                        <a:pt x="28" y="83"/>
                      </a:lnTo>
                      <a:lnTo>
                        <a:pt x="15" y="69"/>
                      </a:lnTo>
                      <a:lnTo>
                        <a:pt x="6" y="60"/>
                      </a:lnTo>
                      <a:lnTo>
                        <a:pt x="0" y="54"/>
                      </a:lnTo>
                      <a:lnTo>
                        <a:pt x="6" y="48"/>
                      </a:lnTo>
                      <a:lnTo>
                        <a:pt x="12" y="43"/>
                      </a:lnTo>
                      <a:lnTo>
                        <a:pt x="20" y="35"/>
                      </a:lnTo>
                      <a:lnTo>
                        <a:pt x="26" y="28"/>
                      </a:lnTo>
                      <a:lnTo>
                        <a:pt x="34" y="20"/>
                      </a:lnTo>
                      <a:lnTo>
                        <a:pt x="41" y="13"/>
                      </a:lnTo>
                      <a:lnTo>
                        <a:pt x="48" y="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93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39" name="Freeform 23"/>
                <p:cNvSpPr>
                  <a:spLocks/>
                </p:cNvSpPr>
                <p:nvPr userDrawn="1"/>
              </p:nvSpPr>
              <p:spPr bwMode="auto">
                <a:xfrm>
                  <a:off x="3576" y="3246"/>
                  <a:ext cx="251" cy="252"/>
                </a:xfrm>
                <a:custGeom>
                  <a:avLst/>
                  <a:gdLst>
                    <a:gd name="T0" fmla="*/ 238 w 251"/>
                    <a:gd name="T1" fmla="*/ 252 h 252"/>
                    <a:gd name="T2" fmla="*/ 242 w 251"/>
                    <a:gd name="T3" fmla="*/ 249 h 252"/>
                    <a:gd name="T4" fmla="*/ 245 w 251"/>
                    <a:gd name="T5" fmla="*/ 245 h 252"/>
                    <a:gd name="T6" fmla="*/ 249 w 251"/>
                    <a:gd name="T7" fmla="*/ 242 h 252"/>
                    <a:gd name="T8" fmla="*/ 251 w 251"/>
                    <a:gd name="T9" fmla="*/ 239 h 252"/>
                    <a:gd name="T10" fmla="*/ 245 w 251"/>
                    <a:gd name="T11" fmla="*/ 233 h 252"/>
                    <a:gd name="T12" fmla="*/ 236 w 251"/>
                    <a:gd name="T13" fmla="*/ 224 h 252"/>
                    <a:gd name="T14" fmla="*/ 223 w 251"/>
                    <a:gd name="T15" fmla="*/ 211 h 252"/>
                    <a:gd name="T16" fmla="*/ 209 w 251"/>
                    <a:gd name="T17" fmla="*/ 196 h 252"/>
                    <a:gd name="T18" fmla="*/ 191 w 251"/>
                    <a:gd name="T19" fmla="*/ 179 h 252"/>
                    <a:gd name="T20" fmla="*/ 172 w 251"/>
                    <a:gd name="T21" fmla="*/ 160 h 252"/>
                    <a:gd name="T22" fmla="*/ 153 w 251"/>
                    <a:gd name="T23" fmla="*/ 140 h 252"/>
                    <a:gd name="T24" fmla="*/ 132 w 251"/>
                    <a:gd name="T25" fmla="*/ 119 h 252"/>
                    <a:gd name="T26" fmla="*/ 111 w 251"/>
                    <a:gd name="T27" fmla="*/ 99 h 252"/>
                    <a:gd name="T28" fmla="*/ 92 w 251"/>
                    <a:gd name="T29" fmla="*/ 79 h 252"/>
                    <a:gd name="T30" fmla="*/ 72 w 251"/>
                    <a:gd name="T31" fmla="*/ 60 h 252"/>
                    <a:gd name="T32" fmla="*/ 55 w 251"/>
                    <a:gd name="T33" fmla="*/ 43 h 252"/>
                    <a:gd name="T34" fmla="*/ 40 w 251"/>
                    <a:gd name="T35" fmla="*/ 28 h 252"/>
                    <a:gd name="T36" fmla="*/ 28 w 251"/>
                    <a:gd name="T37" fmla="*/ 15 h 252"/>
                    <a:gd name="T38" fmla="*/ 19 w 251"/>
                    <a:gd name="T39" fmla="*/ 6 h 252"/>
                    <a:gd name="T40" fmla="*/ 13 w 251"/>
                    <a:gd name="T41" fmla="*/ 0 h 252"/>
                    <a:gd name="T42" fmla="*/ 0 w 251"/>
                    <a:gd name="T43" fmla="*/ 14 h 252"/>
                    <a:gd name="T44" fmla="*/ 9 w 251"/>
                    <a:gd name="T45" fmla="*/ 23 h 252"/>
                    <a:gd name="T46" fmla="*/ 21 w 251"/>
                    <a:gd name="T47" fmla="*/ 35 h 252"/>
                    <a:gd name="T48" fmla="*/ 33 w 251"/>
                    <a:gd name="T49" fmla="*/ 47 h 252"/>
                    <a:gd name="T50" fmla="*/ 48 w 251"/>
                    <a:gd name="T51" fmla="*/ 62 h 252"/>
                    <a:gd name="T52" fmla="*/ 64 w 251"/>
                    <a:gd name="T53" fmla="*/ 78 h 252"/>
                    <a:gd name="T54" fmla="*/ 80 w 251"/>
                    <a:gd name="T55" fmla="*/ 94 h 252"/>
                    <a:gd name="T56" fmla="*/ 99 w 251"/>
                    <a:gd name="T57" fmla="*/ 113 h 252"/>
                    <a:gd name="T58" fmla="*/ 116 w 251"/>
                    <a:gd name="T59" fmla="*/ 130 h 252"/>
                    <a:gd name="T60" fmla="*/ 134 w 251"/>
                    <a:gd name="T61" fmla="*/ 148 h 252"/>
                    <a:gd name="T62" fmla="*/ 153 w 251"/>
                    <a:gd name="T63" fmla="*/ 166 h 252"/>
                    <a:gd name="T64" fmla="*/ 170 w 251"/>
                    <a:gd name="T65" fmla="*/ 184 h 252"/>
                    <a:gd name="T66" fmla="*/ 186 w 251"/>
                    <a:gd name="T67" fmla="*/ 200 h 252"/>
                    <a:gd name="T68" fmla="*/ 202 w 251"/>
                    <a:gd name="T69" fmla="*/ 216 h 252"/>
                    <a:gd name="T70" fmla="*/ 215 w 251"/>
                    <a:gd name="T71" fmla="*/ 229 h 252"/>
                    <a:gd name="T72" fmla="*/ 228 w 251"/>
                    <a:gd name="T73" fmla="*/ 242 h 252"/>
                    <a:gd name="T74" fmla="*/ 238 w 251"/>
                    <a:gd name="T75" fmla="*/ 25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51" h="252">
                      <a:moveTo>
                        <a:pt x="238" y="252"/>
                      </a:moveTo>
                      <a:lnTo>
                        <a:pt x="242" y="249"/>
                      </a:lnTo>
                      <a:lnTo>
                        <a:pt x="245" y="245"/>
                      </a:lnTo>
                      <a:lnTo>
                        <a:pt x="249" y="242"/>
                      </a:lnTo>
                      <a:lnTo>
                        <a:pt x="251" y="239"/>
                      </a:lnTo>
                      <a:lnTo>
                        <a:pt x="245" y="233"/>
                      </a:lnTo>
                      <a:lnTo>
                        <a:pt x="236" y="224"/>
                      </a:lnTo>
                      <a:lnTo>
                        <a:pt x="223" y="211"/>
                      </a:lnTo>
                      <a:lnTo>
                        <a:pt x="209" y="196"/>
                      </a:lnTo>
                      <a:lnTo>
                        <a:pt x="191" y="179"/>
                      </a:lnTo>
                      <a:lnTo>
                        <a:pt x="172" y="160"/>
                      </a:lnTo>
                      <a:lnTo>
                        <a:pt x="153" y="140"/>
                      </a:lnTo>
                      <a:lnTo>
                        <a:pt x="132" y="119"/>
                      </a:lnTo>
                      <a:lnTo>
                        <a:pt x="111" y="99"/>
                      </a:lnTo>
                      <a:lnTo>
                        <a:pt x="92" y="79"/>
                      </a:lnTo>
                      <a:lnTo>
                        <a:pt x="72" y="60"/>
                      </a:lnTo>
                      <a:lnTo>
                        <a:pt x="55" y="43"/>
                      </a:lnTo>
                      <a:lnTo>
                        <a:pt x="40" y="28"/>
                      </a:lnTo>
                      <a:lnTo>
                        <a:pt x="28" y="15"/>
                      </a:lnTo>
                      <a:lnTo>
                        <a:pt x="19" y="6"/>
                      </a:lnTo>
                      <a:lnTo>
                        <a:pt x="13" y="0"/>
                      </a:lnTo>
                      <a:lnTo>
                        <a:pt x="0" y="14"/>
                      </a:lnTo>
                      <a:lnTo>
                        <a:pt x="9" y="23"/>
                      </a:lnTo>
                      <a:lnTo>
                        <a:pt x="21" y="35"/>
                      </a:lnTo>
                      <a:lnTo>
                        <a:pt x="33" y="47"/>
                      </a:lnTo>
                      <a:lnTo>
                        <a:pt x="48" y="62"/>
                      </a:lnTo>
                      <a:lnTo>
                        <a:pt x="64" y="78"/>
                      </a:lnTo>
                      <a:lnTo>
                        <a:pt x="80" y="94"/>
                      </a:lnTo>
                      <a:lnTo>
                        <a:pt x="99" y="113"/>
                      </a:lnTo>
                      <a:lnTo>
                        <a:pt x="116" y="130"/>
                      </a:lnTo>
                      <a:lnTo>
                        <a:pt x="134" y="148"/>
                      </a:lnTo>
                      <a:lnTo>
                        <a:pt x="153" y="166"/>
                      </a:lnTo>
                      <a:lnTo>
                        <a:pt x="170" y="184"/>
                      </a:lnTo>
                      <a:lnTo>
                        <a:pt x="186" y="200"/>
                      </a:lnTo>
                      <a:lnTo>
                        <a:pt x="202" y="216"/>
                      </a:lnTo>
                      <a:lnTo>
                        <a:pt x="215" y="229"/>
                      </a:lnTo>
                      <a:lnTo>
                        <a:pt x="228" y="242"/>
                      </a:lnTo>
                      <a:lnTo>
                        <a:pt x="238" y="252"/>
                      </a:lnTo>
                      <a:close/>
                    </a:path>
                  </a:pathLst>
                </a:custGeom>
                <a:solidFill>
                  <a:srgbClr val="A828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40" name="Freeform 24"/>
                <p:cNvSpPr>
                  <a:spLocks/>
                </p:cNvSpPr>
                <p:nvPr userDrawn="1"/>
              </p:nvSpPr>
              <p:spPr bwMode="auto">
                <a:xfrm>
                  <a:off x="3147" y="2983"/>
                  <a:ext cx="365" cy="248"/>
                </a:xfrm>
                <a:custGeom>
                  <a:avLst/>
                  <a:gdLst>
                    <a:gd name="T0" fmla="*/ 290 w 365"/>
                    <a:gd name="T1" fmla="*/ 179 h 248"/>
                    <a:gd name="T2" fmla="*/ 259 w 365"/>
                    <a:gd name="T3" fmla="*/ 199 h 248"/>
                    <a:gd name="T4" fmla="*/ 226 w 365"/>
                    <a:gd name="T5" fmla="*/ 213 h 248"/>
                    <a:gd name="T6" fmla="*/ 191 w 365"/>
                    <a:gd name="T7" fmla="*/ 220 h 248"/>
                    <a:gd name="T8" fmla="*/ 156 w 365"/>
                    <a:gd name="T9" fmla="*/ 220 h 248"/>
                    <a:gd name="T10" fmla="*/ 120 w 365"/>
                    <a:gd name="T11" fmla="*/ 213 h 248"/>
                    <a:gd name="T12" fmla="*/ 87 w 365"/>
                    <a:gd name="T13" fmla="*/ 199 h 248"/>
                    <a:gd name="T14" fmla="*/ 56 w 365"/>
                    <a:gd name="T15" fmla="*/ 179 h 248"/>
                    <a:gd name="T16" fmla="*/ 36 w 365"/>
                    <a:gd name="T17" fmla="*/ 159 h 248"/>
                    <a:gd name="T18" fmla="*/ 23 w 365"/>
                    <a:gd name="T19" fmla="*/ 143 h 248"/>
                    <a:gd name="T20" fmla="*/ 13 w 365"/>
                    <a:gd name="T21" fmla="*/ 127 h 248"/>
                    <a:gd name="T22" fmla="*/ 4 w 365"/>
                    <a:gd name="T23" fmla="*/ 110 h 248"/>
                    <a:gd name="T24" fmla="*/ 4 w 365"/>
                    <a:gd name="T25" fmla="*/ 113 h 248"/>
                    <a:gd name="T26" fmla="*/ 12 w 365"/>
                    <a:gd name="T27" fmla="*/ 139 h 248"/>
                    <a:gd name="T28" fmla="*/ 25 w 365"/>
                    <a:gd name="T29" fmla="*/ 161 h 248"/>
                    <a:gd name="T30" fmla="*/ 41 w 365"/>
                    <a:gd name="T31" fmla="*/ 184 h 248"/>
                    <a:gd name="T32" fmla="*/ 64 w 365"/>
                    <a:gd name="T33" fmla="*/ 207 h 248"/>
                    <a:gd name="T34" fmla="*/ 95 w 365"/>
                    <a:gd name="T35" fmla="*/ 228 h 248"/>
                    <a:gd name="T36" fmla="*/ 128 w 365"/>
                    <a:gd name="T37" fmla="*/ 242 h 248"/>
                    <a:gd name="T38" fmla="*/ 164 w 365"/>
                    <a:gd name="T39" fmla="*/ 248 h 248"/>
                    <a:gd name="T40" fmla="*/ 199 w 365"/>
                    <a:gd name="T41" fmla="*/ 248 h 248"/>
                    <a:gd name="T42" fmla="*/ 234 w 365"/>
                    <a:gd name="T43" fmla="*/ 242 h 248"/>
                    <a:gd name="T44" fmla="*/ 267 w 365"/>
                    <a:gd name="T45" fmla="*/ 228 h 248"/>
                    <a:gd name="T46" fmla="*/ 298 w 365"/>
                    <a:gd name="T47" fmla="*/ 207 h 248"/>
                    <a:gd name="T48" fmla="*/ 330 w 365"/>
                    <a:gd name="T49" fmla="*/ 174 h 248"/>
                    <a:gd name="T50" fmla="*/ 354 w 365"/>
                    <a:gd name="T51" fmla="*/ 127 h 248"/>
                    <a:gd name="T52" fmla="*/ 365 w 365"/>
                    <a:gd name="T53" fmla="*/ 77 h 248"/>
                    <a:gd name="T54" fmla="*/ 361 w 365"/>
                    <a:gd name="T55" fmla="*/ 25 h 248"/>
                    <a:gd name="T56" fmla="*/ 357 w 365"/>
                    <a:gd name="T57" fmla="*/ 22 h 248"/>
                    <a:gd name="T58" fmla="*/ 355 w 365"/>
                    <a:gd name="T59" fmla="*/ 66 h 248"/>
                    <a:gd name="T60" fmla="*/ 342 w 365"/>
                    <a:gd name="T61" fmla="*/ 109 h 248"/>
                    <a:gd name="T62" fmla="*/ 318 w 365"/>
                    <a:gd name="T63" fmla="*/ 149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5" h="248">
                      <a:moveTo>
                        <a:pt x="303" y="166"/>
                      </a:moveTo>
                      <a:lnTo>
                        <a:pt x="290" y="179"/>
                      </a:lnTo>
                      <a:lnTo>
                        <a:pt x="275" y="190"/>
                      </a:lnTo>
                      <a:lnTo>
                        <a:pt x="259" y="199"/>
                      </a:lnTo>
                      <a:lnTo>
                        <a:pt x="243" y="206"/>
                      </a:lnTo>
                      <a:lnTo>
                        <a:pt x="226" y="213"/>
                      </a:lnTo>
                      <a:lnTo>
                        <a:pt x="208" y="216"/>
                      </a:lnTo>
                      <a:lnTo>
                        <a:pt x="191" y="220"/>
                      </a:lnTo>
                      <a:lnTo>
                        <a:pt x="173" y="220"/>
                      </a:lnTo>
                      <a:lnTo>
                        <a:pt x="156" y="220"/>
                      </a:lnTo>
                      <a:lnTo>
                        <a:pt x="137" y="216"/>
                      </a:lnTo>
                      <a:lnTo>
                        <a:pt x="120" y="213"/>
                      </a:lnTo>
                      <a:lnTo>
                        <a:pt x="103" y="206"/>
                      </a:lnTo>
                      <a:lnTo>
                        <a:pt x="87" y="199"/>
                      </a:lnTo>
                      <a:lnTo>
                        <a:pt x="71" y="190"/>
                      </a:lnTo>
                      <a:lnTo>
                        <a:pt x="56" y="179"/>
                      </a:lnTo>
                      <a:lnTo>
                        <a:pt x="43" y="166"/>
                      </a:lnTo>
                      <a:lnTo>
                        <a:pt x="36" y="159"/>
                      </a:lnTo>
                      <a:lnTo>
                        <a:pt x="29" y="151"/>
                      </a:lnTo>
                      <a:lnTo>
                        <a:pt x="23" y="143"/>
                      </a:lnTo>
                      <a:lnTo>
                        <a:pt x="17" y="135"/>
                      </a:lnTo>
                      <a:lnTo>
                        <a:pt x="13" y="127"/>
                      </a:lnTo>
                      <a:lnTo>
                        <a:pt x="8" y="118"/>
                      </a:lnTo>
                      <a:lnTo>
                        <a:pt x="4" y="110"/>
                      </a:lnTo>
                      <a:lnTo>
                        <a:pt x="0" y="101"/>
                      </a:lnTo>
                      <a:lnTo>
                        <a:pt x="4" y="113"/>
                      </a:lnTo>
                      <a:lnTo>
                        <a:pt x="7" y="126"/>
                      </a:lnTo>
                      <a:lnTo>
                        <a:pt x="12" y="139"/>
                      </a:lnTo>
                      <a:lnTo>
                        <a:pt x="18" y="150"/>
                      </a:lnTo>
                      <a:lnTo>
                        <a:pt x="25" y="161"/>
                      </a:lnTo>
                      <a:lnTo>
                        <a:pt x="32" y="173"/>
                      </a:lnTo>
                      <a:lnTo>
                        <a:pt x="41" y="184"/>
                      </a:lnTo>
                      <a:lnTo>
                        <a:pt x="51" y="195"/>
                      </a:lnTo>
                      <a:lnTo>
                        <a:pt x="64" y="207"/>
                      </a:lnTo>
                      <a:lnTo>
                        <a:pt x="79" y="219"/>
                      </a:lnTo>
                      <a:lnTo>
                        <a:pt x="95" y="228"/>
                      </a:lnTo>
                      <a:lnTo>
                        <a:pt x="111" y="235"/>
                      </a:lnTo>
                      <a:lnTo>
                        <a:pt x="128" y="242"/>
                      </a:lnTo>
                      <a:lnTo>
                        <a:pt x="146" y="245"/>
                      </a:lnTo>
                      <a:lnTo>
                        <a:pt x="164" y="248"/>
                      </a:lnTo>
                      <a:lnTo>
                        <a:pt x="181" y="248"/>
                      </a:lnTo>
                      <a:lnTo>
                        <a:pt x="199" y="248"/>
                      </a:lnTo>
                      <a:lnTo>
                        <a:pt x="216" y="245"/>
                      </a:lnTo>
                      <a:lnTo>
                        <a:pt x="234" y="242"/>
                      </a:lnTo>
                      <a:lnTo>
                        <a:pt x="251" y="235"/>
                      </a:lnTo>
                      <a:lnTo>
                        <a:pt x="267" y="228"/>
                      </a:lnTo>
                      <a:lnTo>
                        <a:pt x="283" y="219"/>
                      </a:lnTo>
                      <a:lnTo>
                        <a:pt x="298" y="207"/>
                      </a:lnTo>
                      <a:lnTo>
                        <a:pt x="311" y="195"/>
                      </a:lnTo>
                      <a:lnTo>
                        <a:pt x="330" y="174"/>
                      </a:lnTo>
                      <a:lnTo>
                        <a:pt x="343" y="151"/>
                      </a:lnTo>
                      <a:lnTo>
                        <a:pt x="354" y="127"/>
                      </a:lnTo>
                      <a:lnTo>
                        <a:pt x="362" y="102"/>
                      </a:lnTo>
                      <a:lnTo>
                        <a:pt x="365" y="77"/>
                      </a:lnTo>
                      <a:lnTo>
                        <a:pt x="365" y="52"/>
                      </a:lnTo>
                      <a:lnTo>
                        <a:pt x="361" y="25"/>
                      </a:lnTo>
                      <a:lnTo>
                        <a:pt x="354" y="0"/>
                      </a:lnTo>
                      <a:lnTo>
                        <a:pt x="357" y="22"/>
                      </a:lnTo>
                      <a:lnTo>
                        <a:pt x="357" y="45"/>
                      </a:lnTo>
                      <a:lnTo>
                        <a:pt x="355" y="66"/>
                      </a:lnTo>
                      <a:lnTo>
                        <a:pt x="349" y="88"/>
                      </a:lnTo>
                      <a:lnTo>
                        <a:pt x="342" y="109"/>
                      </a:lnTo>
                      <a:lnTo>
                        <a:pt x="332" y="129"/>
                      </a:lnTo>
                      <a:lnTo>
                        <a:pt x="318" y="149"/>
                      </a:lnTo>
                      <a:lnTo>
                        <a:pt x="303" y="166"/>
                      </a:lnTo>
                      <a:close/>
                    </a:path>
                  </a:pathLst>
                </a:custGeom>
                <a:solidFill>
                  <a:srgbClr val="66DD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41" name="Freeform 25"/>
                <p:cNvSpPr>
                  <a:spLocks/>
                </p:cNvSpPr>
                <p:nvPr userDrawn="1"/>
              </p:nvSpPr>
              <p:spPr bwMode="auto">
                <a:xfrm>
                  <a:off x="3550" y="3261"/>
                  <a:ext cx="94" cy="94"/>
                </a:xfrm>
                <a:custGeom>
                  <a:avLst/>
                  <a:gdLst>
                    <a:gd name="T0" fmla="*/ 0 w 94"/>
                    <a:gd name="T1" fmla="*/ 77 h 94"/>
                    <a:gd name="T2" fmla="*/ 17 w 94"/>
                    <a:gd name="T3" fmla="*/ 94 h 94"/>
                    <a:gd name="T4" fmla="*/ 94 w 94"/>
                    <a:gd name="T5" fmla="*/ 17 h 94"/>
                    <a:gd name="T6" fmla="*/ 77 w 94"/>
                    <a:gd name="T7" fmla="*/ 0 h 94"/>
                    <a:gd name="T8" fmla="*/ 0 w 94"/>
                    <a:gd name="T9" fmla="*/ 77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4">
                      <a:moveTo>
                        <a:pt x="0" y="77"/>
                      </a:moveTo>
                      <a:lnTo>
                        <a:pt x="17" y="94"/>
                      </a:lnTo>
                      <a:lnTo>
                        <a:pt x="94" y="17"/>
                      </a:lnTo>
                      <a:lnTo>
                        <a:pt x="77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42" name="Freeform 26"/>
                <p:cNvSpPr>
                  <a:spLocks/>
                </p:cNvSpPr>
                <p:nvPr userDrawn="1"/>
              </p:nvSpPr>
              <p:spPr bwMode="auto">
                <a:xfrm>
                  <a:off x="3208" y="2898"/>
                  <a:ext cx="131" cy="132"/>
                </a:xfrm>
                <a:custGeom>
                  <a:avLst/>
                  <a:gdLst>
                    <a:gd name="T0" fmla="*/ 131 w 131"/>
                    <a:gd name="T1" fmla="*/ 66 h 132"/>
                    <a:gd name="T2" fmla="*/ 130 w 131"/>
                    <a:gd name="T3" fmla="*/ 79 h 132"/>
                    <a:gd name="T4" fmla="*/ 126 w 131"/>
                    <a:gd name="T5" fmla="*/ 92 h 132"/>
                    <a:gd name="T6" fmla="*/ 120 w 131"/>
                    <a:gd name="T7" fmla="*/ 102 h 132"/>
                    <a:gd name="T8" fmla="*/ 112 w 131"/>
                    <a:gd name="T9" fmla="*/ 112 h 132"/>
                    <a:gd name="T10" fmla="*/ 102 w 131"/>
                    <a:gd name="T11" fmla="*/ 120 h 132"/>
                    <a:gd name="T12" fmla="*/ 91 w 131"/>
                    <a:gd name="T13" fmla="*/ 126 h 132"/>
                    <a:gd name="T14" fmla="*/ 79 w 131"/>
                    <a:gd name="T15" fmla="*/ 131 h 132"/>
                    <a:gd name="T16" fmla="*/ 65 w 131"/>
                    <a:gd name="T17" fmla="*/ 132 h 132"/>
                    <a:gd name="T18" fmla="*/ 52 w 131"/>
                    <a:gd name="T19" fmla="*/ 131 h 132"/>
                    <a:gd name="T20" fmla="*/ 40 w 131"/>
                    <a:gd name="T21" fmla="*/ 126 h 132"/>
                    <a:gd name="T22" fmla="*/ 28 w 131"/>
                    <a:gd name="T23" fmla="*/ 120 h 132"/>
                    <a:gd name="T24" fmla="*/ 19 w 131"/>
                    <a:gd name="T25" fmla="*/ 112 h 132"/>
                    <a:gd name="T26" fmla="*/ 11 w 131"/>
                    <a:gd name="T27" fmla="*/ 102 h 132"/>
                    <a:gd name="T28" fmla="*/ 6 w 131"/>
                    <a:gd name="T29" fmla="*/ 92 h 132"/>
                    <a:gd name="T30" fmla="*/ 1 w 131"/>
                    <a:gd name="T31" fmla="*/ 79 h 132"/>
                    <a:gd name="T32" fmla="*/ 0 w 131"/>
                    <a:gd name="T33" fmla="*/ 66 h 132"/>
                    <a:gd name="T34" fmla="*/ 1 w 131"/>
                    <a:gd name="T35" fmla="*/ 53 h 132"/>
                    <a:gd name="T36" fmla="*/ 6 w 131"/>
                    <a:gd name="T37" fmla="*/ 40 h 132"/>
                    <a:gd name="T38" fmla="*/ 11 w 131"/>
                    <a:gd name="T39" fmla="*/ 29 h 132"/>
                    <a:gd name="T40" fmla="*/ 19 w 131"/>
                    <a:gd name="T41" fmla="*/ 20 h 132"/>
                    <a:gd name="T42" fmla="*/ 28 w 131"/>
                    <a:gd name="T43" fmla="*/ 12 h 132"/>
                    <a:gd name="T44" fmla="*/ 40 w 131"/>
                    <a:gd name="T45" fmla="*/ 6 h 132"/>
                    <a:gd name="T46" fmla="*/ 52 w 131"/>
                    <a:gd name="T47" fmla="*/ 1 h 132"/>
                    <a:gd name="T48" fmla="*/ 65 w 131"/>
                    <a:gd name="T49" fmla="*/ 0 h 132"/>
                    <a:gd name="T50" fmla="*/ 79 w 131"/>
                    <a:gd name="T51" fmla="*/ 1 h 132"/>
                    <a:gd name="T52" fmla="*/ 91 w 131"/>
                    <a:gd name="T53" fmla="*/ 6 h 132"/>
                    <a:gd name="T54" fmla="*/ 102 w 131"/>
                    <a:gd name="T55" fmla="*/ 12 h 132"/>
                    <a:gd name="T56" fmla="*/ 112 w 131"/>
                    <a:gd name="T57" fmla="*/ 20 h 132"/>
                    <a:gd name="T58" fmla="*/ 120 w 131"/>
                    <a:gd name="T59" fmla="*/ 29 h 132"/>
                    <a:gd name="T60" fmla="*/ 126 w 131"/>
                    <a:gd name="T61" fmla="*/ 40 h 132"/>
                    <a:gd name="T62" fmla="*/ 130 w 131"/>
                    <a:gd name="T63" fmla="*/ 53 h 132"/>
                    <a:gd name="T64" fmla="*/ 131 w 131"/>
                    <a:gd name="T65" fmla="*/ 66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1" h="132">
                      <a:moveTo>
                        <a:pt x="131" y="66"/>
                      </a:moveTo>
                      <a:lnTo>
                        <a:pt x="130" y="79"/>
                      </a:lnTo>
                      <a:lnTo>
                        <a:pt x="126" y="92"/>
                      </a:lnTo>
                      <a:lnTo>
                        <a:pt x="120" y="102"/>
                      </a:lnTo>
                      <a:lnTo>
                        <a:pt x="112" y="112"/>
                      </a:lnTo>
                      <a:lnTo>
                        <a:pt x="102" y="120"/>
                      </a:lnTo>
                      <a:lnTo>
                        <a:pt x="91" y="126"/>
                      </a:lnTo>
                      <a:lnTo>
                        <a:pt x="79" y="131"/>
                      </a:lnTo>
                      <a:lnTo>
                        <a:pt x="65" y="132"/>
                      </a:lnTo>
                      <a:lnTo>
                        <a:pt x="52" y="131"/>
                      </a:lnTo>
                      <a:lnTo>
                        <a:pt x="40" y="126"/>
                      </a:lnTo>
                      <a:lnTo>
                        <a:pt x="28" y="120"/>
                      </a:lnTo>
                      <a:lnTo>
                        <a:pt x="19" y="112"/>
                      </a:lnTo>
                      <a:lnTo>
                        <a:pt x="11" y="102"/>
                      </a:lnTo>
                      <a:lnTo>
                        <a:pt x="6" y="92"/>
                      </a:lnTo>
                      <a:lnTo>
                        <a:pt x="1" y="79"/>
                      </a:lnTo>
                      <a:lnTo>
                        <a:pt x="0" y="66"/>
                      </a:lnTo>
                      <a:lnTo>
                        <a:pt x="1" y="53"/>
                      </a:lnTo>
                      <a:lnTo>
                        <a:pt x="6" y="40"/>
                      </a:lnTo>
                      <a:lnTo>
                        <a:pt x="11" y="29"/>
                      </a:lnTo>
                      <a:lnTo>
                        <a:pt x="19" y="20"/>
                      </a:lnTo>
                      <a:lnTo>
                        <a:pt x="28" y="12"/>
                      </a:lnTo>
                      <a:lnTo>
                        <a:pt x="40" y="6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9" y="1"/>
                      </a:lnTo>
                      <a:lnTo>
                        <a:pt x="91" y="6"/>
                      </a:lnTo>
                      <a:lnTo>
                        <a:pt x="102" y="12"/>
                      </a:lnTo>
                      <a:lnTo>
                        <a:pt x="112" y="20"/>
                      </a:lnTo>
                      <a:lnTo>
                        <a:pt x="120" y="29"/>
                      </a:lnTo>
                      <a:lnTo>
                        <a:pt x="126" y="40"/>
                      </a:lnTo>
                      <a:lnTo>
                        <a:pt x="130" y="53"/>
                      </a:lnTo>
                      <a:lnTo>
                        <a:pt x="131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9243" name="Freeform 27"/>
                <p:cNvSpPr>
                  <a:spLocks/>
                </p:cNvSpPr>
                <p:nvPr userDrawn="1"/>
              </p:nvSpPr>
              <p:spPr bwMode="auto">
                <a:xfrm>
                  <a:off x="3379" y="2901"/>
                  <a:ext cx="35" cy="34"/>
                </a:xfrm>
                <a:custGeom>
                  <a:avLst/>
                  <a:gdLst>
                    <a:gd name="T0" fmla="*/ 35 w 35"/>
                    <a:gd name="T1" fmla="*/ 17 h 34"/>
                    <a:gd name="T2" fmla="*/ 34 w 35"/>
                    <a:gd name="T3" fmla="*/ 24 h 34"/>
                    <a:gd name="T4" fmla="*/ 30 w 35"/>
                    <a:gd name="T5" fmla="*/ 28 h 34"/>
                    <a:gd name="T6" fmla="*/ 25 w 35"/>
                    <a:gd name="T7" fmla="*/ 33 h 34"/>
                    <a:gd name="T8" fmla="*/ 18 w 35"/>
                    <a:gd name="T9" fmla="*/ 34 h 34"/>
                    <a:gd name="T10" fmla="*/ 11 w 35"/>
                    <a:gd name="T11" fmla="*/ 33 h 34"/>
                    <a:gd name="T12" fmla="*/ 6 w 35"/>
                    <a:gd name="T13" fmla="*/ 28 h 34"/>
                    <a:gd name="T14" fmla="*/ 2 w 35"/>
                    <a:gd name="T15" fmla="*/ 24 h 34"/>
                    <a:gd name="T16" fmla="*/ 0 w 35"/>
                    <a:gd name="T17" fmla="*/ 17 h 34"/>
                    <a:gd name="T18" fmla="*/ 2 w 35"/>
                    <a:gd name="T19" fmla="*/ 10 h 34"/>
                    <a:gd name="T20" fmla="*/ 6 w 35"/>
                    <a:gd name="T21" fmla="*/ 4 h 34"/>
                    <a:gd name="T22" fmla="*/ 11 w 35"/>
                    <a:gd name="T23" fmla="*/ 1 h 34"/>
                    <a:gd name="T24" fmla="*/ 18 w 35"/>
                    <a:gd name="T25" fmla="*/ 0 h 34"/>
                    <a:gd name="T26" fmla="*/ 25 w 35"/>
                    <a:gd name="T27" fmla="*/ 1 h 34"/>
                    <a:gd name="T28" fmla="*/ 30 w 35"/>
                    <a:gd name="T29" fmla="*/ 4 h 34"/>
                    <a:gd name="T30" fmla="*/ 34 w 35"/>
                    <a:gd name="T31" fmla="*/ 10 h 34"/>
                    <a:gd name="T32" fmla="*/ 35 w 35"/>
                    <a:gd name="T33" fmla="*/ 1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34">
                      <a:moveTo>
                        <a:pt x="35" y="17"/>
                      </a:moveTo>
                      <a:lnTo>
                        <a:pt x="34" y="24"/>
                      </a:lnTo>
                      <a:lnTo>
                        <a:pt x="30" y="28"/>
                      </a:lnTo>
                      <a:lnTo>
                        <a:pt x="25" y="33"/>
                      </a:lnTo>
                      <a:lnTo>
                        <a:pt x="18" y="34"/>
                      </a:lnTo>
                      <a:lnTo>
                        <a:pt x="11" y="33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7"/>
                      </a:lnTo>
                      <a:lnTo>
                        <a:pt x="2" y="10"/>
                      </a:lnTo>
                      <a:lnTo>
                        <a:pt x="6" y="4"/>
                      </a:lnTo>
                      <a:lnTo>
                        <a:pt x="11" y="1"/>
                      </a:lnTo>
                      <a:lnTo>
                        <a:pt x="18" y="0"/>
                      </a:lnTo>
                      <a:lnTo>
                        <a:pt x="25" y="1"/>
                      </a:lnTo>
                      <a:lnTo>
                        <a:pt x="30" y="4"/>
                      </a:lnTo>
                      <a:lnTo>
                        <a:pt x="34" y="10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</p:grpSp>
        <p:pic>
          <p:nvPicPr>
            <p:cNvPr id="9244" name="Picture 28" descr="j04281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" y="1525"/>
              <a:ext cx="1933" cy="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45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3384" y="1341443"/>
            <a:ext cx="5679016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583267" y="258763"/>
            <a:ext cx="44174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l-PL" sz="2400" b="1"/>
              <a:t>Laboratorium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184" y="6453188"/>
            <a:ext cx="2844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8"/>
            <a:ext cx="3860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453195"/>
            <a:ext cx="284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F245C0D-6546-4868-92FE-B62100A67F0B}" type="slidenum">
              <a:rPr lang="pl-PL"/>
              <a:pPr/>
              <a:t>‹#›</a:t>
            </a:fld>
            <a:endParaRPr lang="pl-PL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3215217" y="1989138"/>
            <a:ext cx="5698067" cy="2881312"/>
            <a:chOff x="1323" y="1255"/>
            <a:chExt cx="2692" cy="1815"/>
          </a:xfrm>
        </p:grpSpPr>
        <p:pic>
          <p:nvPicPr>
            <p:cNvPr id="10247" name="Picture 7" descr="j04077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255"/>
              <a:ext cx="1815" cy="181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248" name="Picture 8" descr="j042383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" y="1448"/>
              <a:ext cx="1769" cy="142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1"/>
                    </a:outerShdw>
                  </a:effectLst>
                </a14:hiddenEffects>
              </a:ext>
            </a:extLst>
          </p:spPr>
        </p:pic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583267" y="258763"/>
            <a:ext cx="44174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l-PL" sz="2400" b="1"/>
              <a:t>Pytania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Docker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31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06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261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20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7FFF1CD-F6EC-B44E-9169-68E1E0DFB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BE122D01-B554-F446-95DA-3BDDE4645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basics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71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application</a:t>
            </a:r>
            <a:endParaRPr lang="pl-PL" dirty="0"/>
          </a:p>
        </p:txBody>
      </p:sp>
      <p:pic>
        <p:nvPicPr>
          <p:cNvPr id="1028" name="Picture 4" descr="C:\Users\Saldenford\AppData\Local\Microsoft\Windows\Temporary Internet Files\Content.IE5\HFJ3QRGZ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04" y="313916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89" y="1741698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891965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21" y="1741698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90" y="2764046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27" y="5433040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5465933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2865864"/>
            <a:ext cx="370694" cy="370694"/>
          </a:xfrm>
          <a:prstGeom prst="rect">
            <a:avLst/>
          </a:prstGeom>
        </p:spPr>
      </p:pic>
      <p:sp>
        <p:nvSpPr>
          <p:cNvPr id="16" name="Prążkowana strzałka w prawo 15"/>
          <p:cNvSpPr/>
          <p:nvPr/>
        </p:nvSpPr>
        <p:spPr bwMode="auto">
          <a:xfrm rot="2360000" flipV="1">
            <a:off x="4812848" y="2672584"/>
            <a:ext cx="603840" cy="87169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0" y="3805339"/>
            <a:ext cx="370694" cy="370694"/>
          </a:xfrm>
          <a:prstGeom prst="rect">
            <a:avLst/>
          </a:prstGeom>
        </p:spPr>
      </p:pic>
      <p:sp>
        <p:nvSpPr>
          <p:cNvPr id="18" name="Prążkowana strzałka w prawo 17"/>
          <p:cNvSpPr/>
          <p:nvPr/>
        </p:nvSpPr>
        <p:spPr bwMode="auto">
          <a:xfrm rot="1287210" flipV="1">
            <a:off x="3494850" y="3601733"/>
            <a:ext cx="1325464" cy="90250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11" y="4579321"/>
            <a:ext cx="370694" cy="370694"/>
          </a:xfrm>
          <a:prstGeom prst="rect">
            <a:avLst/>
          </a:prstGeom>
        </p:spPr>
      </p:pic>
      <p:sp>
        <p:nvSpPr>
          <p:cNvPr id="20" name="Prążkowana strzałka w prawo 19"/>
          <p:cNvSpPr/>
          <p:nvPr/>
        </p:nvSpPr>
        <p:spPr bwMode="auto">
          <a:xfrm rot="19720999" flipV="1">
            <a:off x="3778604" y="5253814"/>
            <a:ext cx="1325464" cy="90250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1" name="Obraz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4768749"/>
            <a:ext cx="370694" cy="370694"/>
          </a:xfrm>
          <a:prstGeom prst="rect">
            <a:avLst/>
          </a:prstGeom>
        </p:spPr>
      </p:pic>
      <p:sp>
        <p:nvSpPr>
          <p:cNvPr id="22" name="Prążkowana strzałka w prawo 21"/>
          <p:cNvSpPr/>
          <p:nvPr/>
        </p:nvSpPr>
        <p:spPr bwMode="auto">
          <a:xfrm rot="13509050" flipV="1">
            <a:off x="6570900" y="5308467"/>
            <a:ext cx="603840" cy="87169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851129"/>
            <a:ext cx="370694" cy="370694"/>
          </a:xfrm>
          <a:prstGeom prst="rect">
            <a:avLst/>
          </a:prstGeom>
        </p:spPr>
      </p:pic>
      <p:sp>
        <p:nvSpPr>
          <p:cNvPr id="24" name="Prążkowana strzałka w prawo 23"/>
          <p:cNvSpPr/>
          <p:nvPr/>
        </p:nvSpPr>
        <p:spPr bwMode="auto">
          <a:xfrm rot="8914018" flipV="1">
            <a:off x="6994254" y="2566981"/>
            <a:ext cx="1005647" cy="101370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5" name="Obraz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56" y="3718784"/>
            <a:ext cx="370694" cy="370694"/>
          </a:xfrm>
          <a:prstGeom prst="rect">
            <a:avLst/>
          </a:prstGeom>
        </p:spPr>
      </p:pic>
      <p:sp>
        <p:nvSpPr>
          <p:cNvPr id="26" name="Prążkowana strzałka w prawo 25"/>
          <p:cNvSpPr/>
          <p:nvPr/>
        </p:nvSpPr>
        <p:spPr bwMode="auto">
          <a:xfrm rot="11886164" flipV="1">
            <a:off x="7241888" y="4074290"/>
            <a:ext cx="938101" cy="109271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8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E8DA81B-9F55-A14B-89E8-6ECB436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61889CB-356A-EB4D-9D97-06B90D6D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at</a:t>
            </a:r>
            <a:r>
              <a:rPr lang="pl-PL" dirty="0"/>
              <a:t> the </a:t>
            </a:r>
            <a:r>
              <a:rPr lang="pl-PL" dirty="0" err="1"/>
              <a:t>begining</a:t>
            </a:r>
            <a:r>
              <a:rPr lang="pl-PL" dirty="0"/>
              <a:t> was Docker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system)</a:t>
            </a:r>
          </a:p>
        </p:txBody>
      </p:sp>
    </p:spTree>
    <p:extLst>
      <p:ext uri="{BB962C8B-B14F-4D97-AF65-F5344CB8AC3E}">
        <p14:creationId xmlns:p14="http://schemas.microsoft.com/office/powerpoint/2010/main" val="347053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…</a:t>
            </a:r>
          </a:p>
        </p:txBody>
      </p:sp>
      <p:pic>
        <p:nvPicPr>
          <p:cNvPr id="11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44" y="1690688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13" y="2713036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Microsoft Office 2010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1" y="5414923"/>
            <a:ext cx="852304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43" y="2814854"/>
            <a:ext cx="370694" cy="370694"/>
          </a:xfrm>
          <a:prstGeom prst="rect">
            <a:avLst/>
          </a:prstGeom>
        </p:spPr>
      </p:pic>
      <p:sp>
        <p:nvSpPr>
          <p:cNvPr id="16" name="Prążkowana strzałka w prawo 15"/>
          <p:cNvSpPr/>
          <p:nvPr/>
        </p:nvSpPr>
        <p:spPr bwMode="auto">
          <a:xfrm rot="2360000" flipV="1">
            <a:off x="3331671" y="2621574"/>
            <a:ext cx="603840" cy="87169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33" y="3754329"/>
            <a:ext cx="370694" cy="370694"/>
          </a:xfrm>
          <a:prstGeom prst="rect">
            <a:avLst/>
          </a:prstGeom>
        </p:spPr>
      </p:pic>
      <p:sp>
        <p:nvSpPr>
          <p:cNvPr id="18" name="Prążkowana strzałka w prawo 17"/>
          <p:cNvSpPr/>
          <p:nvPr/>
        </p:nvSpPr>
        <p:spPr bwMode="auto">
          <a:xfrm rot="1287210" flipV="1">
            <a:off x="2013673" y="3550723"/>
            <a:ext cx="1325464" cy="90250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4" y="4528311"/>
            <a:ext cx="370694" cy="370694"/>
          </a:xfrm>
          <a:prstGeom prst="rect">
            <a:avLst/>
          </a:prstGeom>
        </p:spPr>
      </p:pic>
      <p:sp>
        <p:nvSpPr>
          <p:cNvPr id="20" name="Prążkowana strzałka w prawo 19"/>
          <p:cNvSpPr/>
          <p:nvPr/>
        </p:nvSpPr>
        <p:spPr bwMode="auto">
          <a:xfrm rot="19720999" flipV="1">
            <a:off x="2297427" y="5202804"/>
            <a:ext cx="1325464" cy="90250"/>
          </a:xfrm>
          <a:prstGeom prst="stripedRightArrow">
            <a:avLst>
              <a:gd name="adj1" fmla="val 50000"/>
              <a:gd name="adj2" fmla="val 167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pl-PL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Schemat blokowy: dysk magnetyczny 4">
            <a:extLst>
              <a:ext uri="{FF2B5EF4-FFF2-40B4-BE49-F238E27FC236}">
                <a16:creationId xmlns:a16="http://schemas.microsoft.com/office/drawing/2014/main" xmlns="" id="{1E05ECA3-04DD-C048-B3AA-103A335DA4D0}"/>
              </a:ext>
            </a:extLst>
          </p:cNvPr>
          <p:cNvSpPr/>
          <p:nvPr/>
        </p:nvSpPr>
        <p:spPr bwMode="auto">
          <a:xfrm>
            <a:off x="4333679" y="3545880"/>
            <a:ext cx="497168" cy="745192"/>
          </a:xfrm>
          <a:prstGeom prst="flowChartMagneticDisk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xmlns="" id="{C7E41553-1439-9645-BAE7-5937F3A8DC1C}"/>
              </a:ext>
            </a:extLst>
          </p:cNvPr>
          <p:cNvSpPr txBox="1"/>
          <p:nvPr/>
        </p:nvSpPr>
        <p:spPr>
          <a:xfrm>
            <a:off x="6096000" y="1647864"/>
            <a:ext cx="5309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fails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grows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Loads</a:t>
            </a:r>
            <a:r>
              <a:rPr lang="pl-PL" dirty="0"/>
              <a:t> </a:t>
            </a:r>
            <a:r>
              <a:rPr lang="pl-PL" dirty="0" err="1"/>
              <a:t>decreases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something</a:t>
            </a:r>
            <a:r>
              <a:rPr lang="pl-PL" dirty="0"/>
              <a:t> to handle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situations</a:t>
            </a:r>
            <a:endParaRPr lang="pl-P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xmlns="" id="{478983CF-CCB3-3141-BBDE-EA257A3E0C7D}"/>
                  </a:ext>
                </a:extLst>
              </p14:cNvPr>
              <p14:cNvContentPartPr/>
              <p14:nvPr/>
            </p14:nvContentPartPr>
            <p14:xfrm>
              <a:off x="7057520" y="1638074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478983CF-CCB3-3141-BBDE-EA257A3E0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8520" y="16290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xmlns="" id="{73CBF5CB-72BE-3844-AB62-4AC7680D1674}"/>
                  </a:ext>
                </a:extLst>
              </p14:cNvPr>
              <p14:cNvContentPartPr/>
              <p14:nvPr/>
            </p14:nvContentPartPr>
            <p14:xfrm>
              <a:off x="6580160" y="2249714"/>
              <a:ext cx="360" cy="36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73CBF5CB-72BE-3844-AB62-4AC7680D16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520" y="22407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7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8F6B88F-24EA-B744-AF7F-185F41A6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36C06C4-1ADD-1045-83B6-503C6E5F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Kubernetes (K8s) 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open-</a:t>
            </a:r>
            <a:r>
              <a:rPr lang="pl-PL" dirty="0" err="1"/>
              <a:t>source</a:t>
            </a:r>
            <a:r>
              <a:rPr lang="pl-PL" dirty="0"/>
              <a:t> system for </a:t>
            </a:r>
            <a:r>
              <a:rPr lang="pl-PL" dirty="0" err="1"/>
              <a:t>automating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, </a:t>
            </a:r>
            <a:r>
              <a:rPr lang="pl-PL" dirty="0" err="1"/>
              <a:t>scaling</a:t>
            </a:r>
            <a:r>
              <a:rPr lang="pl-PL" dirty="0"/>
              <a:t>, and management of </a:t>
            </a:r>
            <a:r>
              <a:rPr lang="pl-PL" dirty="0" err="1"/>
              <a:t>containerized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For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  <a:p>
            <a:pPr lvl="1"/>
            <a:r>
              <a:rPr lang="pl-PL" dirty="0" err="1"/>
              <a:t>minikube</a:t>
            </a:r>
            <a:endParaRPr lang="pl-PL" dirty="0"/>
          </a:p>
          <a:p>
            <a:pPr lvl="1"/>
            <a:r>
              <a:rPr lang="pl-PL" dirty="0"/>
              <a:t>Docker Desktop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91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C7AF40B-FF31-2F47-B468-A4942EED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pic>
        <p:nvPicPr>
          <p:cNvPr id="4" name="Picture 4" descr="MASTER">
            <a:extLst>
              <a:ext uri="{FF2B5EF4-FFF2-40B4-BE49-F238E27FC236}">
                <a16:creationId xmlns:a16="http://schemas.microsoft.com/office/drawing/2014/main" xmlns="" id="{37BEE3D7-6DEA-654E-A256-72C1018D96D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89" y="1818359"/>
            <a:ext cx="1432839" cy="14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aldenford\AppData\Local\Microsoft\Windows\Temporary Internet Files\Content.IE5\HFJ3QRGZ\MC900434845[1].png">
            <a:extLst>
              <a:ext uri="{FF2B5EF4-FFF2-40B4-BE49-F238E27FC236}">
                <a16:creationId xmlns:a16="http://schemas.microsoft.com/office/drawing/2014/main" xmlns="" id="{2E8EFC1F-5F90-AA42-BEF0-ACB13713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85" y="4039705"/>
            <a:ext cx="875379" cy="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aldenford\AppData\Local\Microsoft\Windows\Temporary Internet Files\Content.IE5\HFJ3QRGZ\MC900434845[1].png">
            <a:extLst>
              <a:ext uri="{FF2B5EF4-FFF2-40B4-BE49-F238E27FC236}">
                <a16:creationId xmlns:a16="http://schemas.microsoft.com/office/drawing/2014/main" xmlns="" id="{F681B31F-C051-904B-A62E-9EBB266C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30" y="4039704"/>
            <a:ext cx="875379" cy="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aldenford\AppData\Local\Microsoft\Windows\Temporary Internet Files\Content.IE5\HFJ3QRGZ\MC900434845[1].png">
            <a:extLst>
              <a:ext uri="{FF2B5EF4-FFF2-40B4-BE49-F238E27FC236}">
                <a16:creationId xmlns:a16="http://schemas.microsoft.com/office/drawing/2014/main" xmlns="" id="{404A73B8-84A6-DC45-BCA2-06804AA6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75" y="4039703"/>
            <a:ext cx="875379" cy="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Saldenford\AppData\Local\Microsoft\Windows\Temporary Internet Files\Content.IE5\HFJ3QRGZ\MC900434845[1].png">
            <a:extLst>
              <a:ext uri="{FF2B5EF4-FFF2-40B4-BE49-F238E27FC236}">
                <a16:creationId xmlns:a16="http://schemas.microsoft.com/office/drawing/2014/main" xmlns="" id="{7363555F-B176-2E40-8405-38E92FD3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21" y="4039703"/>
            <a:ext cx="875379" cy="8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7F957FC-F0ED-0A4A-BF73-9821A6D5010B}"/>
              </a:ext>
            </a:extLst>
          </p:cNvPr>
          <p:cNvSpPr txBox="1"/>
          <p:nvPr/>
        </p:nvSpPr>
        <p:spPr>
          <a:xfrm>
            <a:off x="6779491" y="235011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MASTER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xmlns="" id="{181617E0-A726-964D-9D22-BC8B3906E2A6}"/>
              </a:ext>
            </a:extLst>
          </p:cNvPr>
          <p:cNvSpPr txBox="1"/>
          <p:nvPr/>
        </p:nvSpPr>
        <p:spPr>
          <a:xfrm>
            <a:off x="5791840" y="5334255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NODES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xmlns="" id="{DC095623-1883-F14A-B8F2-E9A036ADCA2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734675" y="3251198"/>
            <a:ext cx="1541434" cy="78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xmlns="" id="{92304C2B-4328-484C-8FE7-33C1513469D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38420" y="3251198"/>
            <a:ext cx="437689" cy="78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xmlns="" id="{44129F89-2CEE-C441-A1A3-05E4F8087E9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276109" y="3251198"/>
            <a:ext cx="666056" cy="78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xmlns="" id="{B15A33DB-5A25-AE46-BD0F-C33B3A7D46B5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276109" y="3251198"/>
            <a:ext cx="1769802" cy="78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2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 system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5" y="908050"/>
            <a:ext cx="5660800" cy="5616575"/>
          </a:xfrm>
        </p:spPr>
      </p:pic>
    </p:spTree>
    <p:extLst>
      <p:ext uri="{BB962C8B-B14F-4D97-AF65-F5344CB8AC3E}">
        <p14:creationId xmlns:p14="http://schemas.microsoft.com/office/powerpoint/2010/main" val="17109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E389B13-21C5-2A43-991A-507D6FA9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 –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deeply</a:t>
            </a:r>
            <a:endParaRPr lang="pl-PL" dirty="0"/>
          </a:p>
        </p:txBody>
      </p:sp>
      <p:grpSp>
        <p:nvGrpSpPr>
          <p:cNvPr id="50" name="Grupa 49">
            <a:extLst>
              <a:ext uri="{FF2B5EF4-FFF2-40B4-BE49-F238E27FC236}">
                <a16:creationId xmlns:a16="http://schemas.microsoft.com/office/drawing/2014/main" xmlns="" id="{23D4FC3C-26D5-8B40-B8F0-7712742869BF}"/>
              </a:ext>
            </a:extLst>
          </p:cNvPr>
          <p:cNvGrpSpPr/>
          <p:nvPr/>
        </p:nvGrpSpPr>
        <p:grpSpPr>
          <a:xfrm>
            <a:off x="2101272" y="1773382"/>
            <a:ext cx="7989456" cy="4690960"/>
            <a:chOff x="914400" y="1773382"/>
            <a:chExt cx="7989456" cy="469096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xmlns="" id="{F77EAE74-0CD9-B94E-8739-6A2778D3D8E9}"/>
                </a:ext>
              </a:extLst>
            </p:cNvPr>
            <p:cNvSpPr/>
            <p:nvPr/>
          </p:nvSpPr>
          <p:spPr>
            <a:xfrm>
              <a:off x="914400" y="1773382"/>
              <a:ext cx="4719782" cy="4230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xmlns="" id="{25D85567-C72C-DC46-9267-25BA5FAE9C50}"/>
                </a:ext>
              </a:extLst>
            </p:cNvPr>
            <p:cNvSpPr txBox="1"/>
            <p:nvPr/>
          </p:nvSpPr>
          <p:spPr>
            <a:xfrm>
              <a:off x="2790023" y="6086330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MASTER</a:t>
              </a:r>
            </a:p>
          </p:txBody>
        </p:sp>
        <p:sp>
          <p:nvSpPr>
            <p:cNvPr id="6" name="Walec 5">
              <a:extLst>
                <a:ext uri="{FF2B5EF4-FFF2-40B4-BE49-F238E27FC236}">
                  <a16:creationId xmlns:a16="http://schemas.microsoft.com/office/drawing/2014/main" xmlns="" id="{C32B0B9C-EB69-2E43-87CD-ECD9D5E10ECE}"/>
                </a:ext>
              </a:extLst>
            </p:cNvPr>
            <p:cNvSpPr/>
            <p:nvPr/>
          </p:nvSpPr>
          <p:spPr>
            <a:xfrm>
              <a:off x="1223497" y="4540676"/>
              <a:ext cx="692727" cy="1003717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etcd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7" name="Prostokąt ze ściętym rogiem 6">
              <a:extLst>
                <a:ext uri="{FF2B5EF4-FFF2-40B4-BE49-F238E27FC236}">
                  <a16:creationId xmlns:a16="http://schemas.microsoft.com/office/drawing/2014/main" xmlns="" id="{0CCB7C4E-DA46-514A-B034-A8A80BCDC861}"/>
                </a:ext>
              </a:extLst>
            </p:cNvPr>
            <p:cNvSpPr/>
            <p:nvPr/>
          </p:nvSpPr>
          <p:spPr>
            <a:xfrm>
              <a:off x="2790023" y="3635663"/>
              <a:ext cx="1551709" cy="505691"/>
            </a:xfrm>
            <a:prstGeom prst="snip1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api-server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8" name="Prostokąt ze ściętym rogiem 7">
              <a:extLst>
                <a:ext uri="{FF2B5EF4-FFF2-40B4-BE49-F238E27FC236}">
                  <a16:creationId xmlns:a16="http://schemas.microsoft.com/office/drawing/2014/main" xmlns="" id="{7C2B4D2C-B1A6-D546-9D36-C521FB127470}"/>
                </a:ext>
              </a:extLst>
            </p:cNvPr>
            <p:cNvSpPr/>
            <p:nvPr/>
          </p:nvSpPr>
          <p:spPr>
            <a:xfrm>
              <a:off x="3274931" y="4842739"/>
              <a:ext cx="1551709" cy="505691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scheduler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9" name="Prostokąt ze ściętym rogiem 8">
              <a:extLst>
                <a:ext uri="{FF2B5EF4-FFF2-40B4-BE49-F238E27FC236}">
                  <a16:creationId xmlns:a16="http://schemas.microsoft.com/office/drawing/2014/main" xmlns="" id="{1A523361-B79C-1F49-9F8C-087E0BF0B7D9}"/>
                </a:ext>
              </a:extLst>
            </p:cNvPr>
            <p:cNvSpPr/>
            <p:nvPr/>
          </p:nvSpPr>
          <p:spPr>
            <a:xfrm>
              <a:off x="1126192" y="2116137"/>
              <a:ext cx="1580063" cy="1003717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kube</a:t>
              </a:r>
              <a:r>
                <a:rPr lang="pl-PL" dirty="0">
                  <a:solidFill>
                    <a:schemeClr val="tx1"/>
                  </a:solidFill>
                </a:rPr>
                <a:t>-</a:t>
              </a:r>
              <a:r>
                <a:rPr lang="pl-PL" dirty="0" err="1">
                  <a:solidFill>
                    <a:schemeClr val="tx1"/>
                  </a:solidFill>
                </a:rPr>
                <a:t>controller</a:t>
              </a:r>
              <a:r>
                <a:rPr lang="pl-PL" dirty="0">
                  <a:solidFill>
                    <a:schemeClr val="tx1"/>
                  </a:solidFill>
                </a:rPr>
                <a:t>-manager</a:t>
              </a:r>
            </a:p>
          </p:txBody>
        </p:sp>
        <p:sp>
          <p:nvSpPr>
            <p:cNvPr id="10" name="Prostokąt ze ściętym rogiem 9">
              <a:extLst>
                <a:ext uri="{FF2B5EF4-FFF2-40B4-BE49-F238E27FC236}">
                  <a16:creationId xmlns:a16="http://schemas.microsoft.com/office/drawing/2014/main" xmlns="" id="{3B445B8C-D2C8-FF44-9A92-B49538BB7980}"/>
                </a:ext>
              </a:extLst>
            </p:cNvPr>
            <p:cNvSpPr/>
            <p:nvPr/>
          </p:nvSpPr>
          <p:spPr>
            <a:xfrm>
              <a:off x="3565877" y="2116138"/>
              <a:ext cx="1409189" cy="100371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cloud</a:t>
              </a:r>
              <a:r>
                <a:rPr lang="pl-PL" dirty="0">
                  <a:solidFill>
                    <a:schemeClr val="tx1"/>
                  </a:solidFill>
                </a:rPr>
                <a:t>-</a:t>
              </a:r>
              <a:r>
                <a:rPr lang="pl-PL" dirty="0" err="1">
                  <a:solidFill>
                    <a:schemeClr val="tx1"/>
                  </a:solidFill>
                </a:rPr>
                <a:t>controller</a:t>
              </a:r>
              <a:r>
                <a:rPr lang="pl-PL" dirty="0">
                  <a:solidFill>
                    <a:schemeClr val="tx1"/>
                  </a:solidFill>
                </a:rPr>
                <a:t>-manager</a:t>
              </a:r>
            </a:p>
          </p:txBody>
        </p:sp>
        <p:cxnSp>
          <p:nvCxnSpPr>
            <p:cNvPr id="19" name="Łącznik łamany 18">
              <a:extLst>
                <a:ext uri="{FF2B5EF4-FFF2-40B4-BE49-F238E27FC236}">
                  <a16:creationId xmlns:a16="http://schemas.microsoft.com/office/drawing/2014/main" xmlns="" id="{03CDE1CB-E608-8441-A26A-89D56E0668CC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 flipV="1">
              <a:off x="1916225" y="3888509"/>
              <a:ext cx="873799" cy="115402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xmlns="" id="{8A88B293-BBFD-BD4F-AFCA-A58C9977BACA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rot="16200000" flipV="1">
              <a:off x="2483147" y="2552932"/>
              <a:ext cx="515809" cy="164965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łamany 22">
              <a:extLst>
                <a:ext uri="{FF2B5EF4-FFF2-40B4-BE49-F238E27FC236}">
                  <a16:creationId xmlns:a16="http://schemas.microsoft.com/office/drawing/2014/main" xmlns="" id="{76633B53-62BB-4742-B0B2-48198D00096D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rot="5400000" flipH="1" flipV="1">
              <a:off x="3660271" y="3025462"/>
              <a:ext cx="515809" cy="70459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łamany 24">
              <a:extLst>
                <a:ext uri="{FF2B5EF4-FFF2-40B4-BE49-F238E27FC236}">
                  <a16:creationId xmlns:a16="http://schemas.microsoft.com/office/drawing/2014/main" xmlns="" id="{D28C37E9-D001-5840-B542-5E1373247C2C}"/>
                </a:ext>
              </a:extLst>
            </p:cNvPr>
            <p:cNvCxnSpPr>
              <a:endCxn id="8" idx="3"/>
            </p:cNvCxnSpPr>
            <p:nvPr/>
          </p:nvCxnSpPr>
          <p:spPr>
            <a:xfrm rot="16200000" flipH="1">
              <a:off x="3457639" y="4249591"/>
              <a:ext cx="701385" cy="484909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xmlns="" id="{AFEAFD35-0541-CC4F-BEB1-3348809F3173}"/>
                </a:ext>
              </a:extLst>
            </p:cNvPr>
            <p:cNvSpPr/>
            <p:nvPr/>
          </p:nvSpPr>
          <p:spPr>
            <a:xfrm>
              <a:off x="6185348" y="3429001"/>
              <a:ext cx="2718508" cy="2574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xmlns="" id="{A57DA069-0FFF-A542-B630-F2ADA906EF4B}"/>
                </a:ext>
              </a:extLst>
            </p:cNvPr>
            <p:cNvSpPr txBox="1"/>
            <p:nvPr/>
          </p:nvSpPr>
          <p:spPr>
            <a:xfrm>
              <a:off x="7599019" y="609501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NODE</a:t>
              </a:r>
            </a:p>
          </p:txBody>
        </p:sp>
        <p:sp>
          <p:nvSpPr>
            <p:cNvPr id="31" name="Prostokąt ze ściętym rogiem 30">
              <a:extLst>
                <a:ext uri="{FF2B5EF4-FFF2-40B4-BE49-F238E27FC236}">
                  <a16:creationId xmlns:a16="http://schemas.microsoft.com/office/drawing/2014/main" xmlns="" id="{6DC1153D-0824-A342-AE40-E35854FB39B9}"/>
                </a:ext>
              </a:extLst>
            </p:cNvPr>
            <p:cNvSpPr/>
            <p:nvPr/>
          </p:nvSpPr>
          <p:spPr>
            <a:xfrm>
              <a:off x="6489541" y="3537408"/>
              <a:ext cx="1551709" cy="505691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kubelet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2" name="Prostokąt ze ściętym rogiem 31">
              <a:extLst>
                <a:ext uri="{FF2B5EF4-FFF2-40B4-BE49-F238E27FC236}">
                  <a16:creationId xmlns:a16="http://schemas.microsoft.com/office/drawing/2014/main" xmlns="" id="{39D68E9C-EE7F-334B-A365-4DCBB0377963}"/>
                </a:ext>
              </a:extLst>
            </p:cNvPr>
            <p:cNvSpPr/>
            <p:nvPr/>
          </p:nvSpPr>
          <p:spPr>
            <a:xfrm>
              <a:off x="6529082" y="4212676"/>
              <a:ext cx="1551709" cy="505691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>
                  <a:solidFill>
                    <a:schemeClr val="tx1"/>
                  </a:solidFill>
                </a:rPr>
                <a:t>kube-proxy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3" name="Plakietka 48">
              <a:extLst>
                <a:ext uri="{FF2B5EF4-FFF2-40B4-BE49-F238E27FC236}">
                  <a16:creationId xmlns:a16="http://schemas.microsoft.com/office/drawing/2014/main" xmlns="" id="{734D4CBE-B6EE-A94A-9301-4B355DFF1698}"/>
                </a:ext>
              </a:extLst>
            </p:cNvPr>
            <p:cNvSpPr/>
            <p:nvPr/>
          </p:nvSpPr>
          <p:spPr bwMode="auto">
            <a:xfrm>
              <a:off x="6529082" y="488794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Plakietka 48">
              <a:extLst>
                <a:ext uri="{FF2B5EF4-FFF2-40B4-BE49-F238E27FC236}">
                  <a16:creationId xmlns:a16="http://schemas.microsoft.com/office/drawing/2014/main" xmlns="" id="{0F1A7819-4C60-334F-8721-2129C8E25A79}"/>
                </a:ext>
              </a:extLst>
            </p:cNvPr>
            <p:cNvSpPr/>
            <p:nvPr/>
          </p:nvSpPr>
          <p:spPr bwMode="auto">
            <a:xfrm>
              <a:off x="7033138" y="488794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Plakietka 48">
              <a:extLst>
                <a:ext uri="{FF2B5EF4-FFF2-40B4-BE49-F238E27FC236}">
                  <a16:creationId xmlns:a16="http://schemas.microsoft.com/office/drawing/2014/main" xmlns="" id="{B64C6C8A-D30F-854B-840E-CA97AF077170}"/>
                </a:ext>
              </a:extLst>
            </p:cNvPr>
            <p:cNvSpPr/>
            <p:nvPr/>
          </p:nvSpPr>
          <p:spPr bwMode="auto">
            <a:xfrm>
              <a:off x="6529082" y="530322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Plakietka 48">
              <a:extLst>
                <a:ext uri="{FF2B5EF4-FFF2-40B4-BE49-F238E27FC236}">
                  <a16:creationId xmlns:a16="http://schemas.microsoft.com/office/drawing/2014/main" xmlns="" id="{F550D84A-7234-D747-8C98-00CB21714ADA}"/>
                </a:ext>
              </a:extLst>
            </p:cNvPr>
            <p:cNvSpPr/>
            <p:nvPr/>
          </p:nvSpPr>
          <p:spPr bwMode="auto">
            <a:xfrm>
              <a:off x="7033138" y="530322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Plakietka 48">
              <a:extLst>
                <a:ext uri="{FF2B5EF4-FFF2-40B4-BE49-F238E27FC236}">
                  <a16:creationId xmlns:a16="http://schemas.microsoft.com/office/drawing/2014/main" xmlns="" id="{D0F32CCB-9023-754E-A2EA-D5171C03F650}"/>
                </a:ext>
              </a:extLst>
            </p:cNvPr>
            <p:cNvSpPr/>
            <p:nvPr/>
          </p:nvSpPr>
          <p:spPr bwMode="auto">
            <a:xfrm>
              <a:off x="7537194" y="488794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Plakietka 48">
              <a:extLst>
                <a:ext uri="{FF2B5EF4-FFF2-40B4-BE49-F238E27FC236}">
                  <a16:creationId xmlns:a16="http://schemas.microsoft.com/office/drawing/2014/main" xmlns="" id="{8745CA99-1B08-724A-BE29-7C7DD7F8B674}"/>
                </a:ext>
              </a:extLst>
            </p:cNvPr>
            <p:cNvSpPr/>
            <p:nvPr/>
          </p:nvSpPr>
          <p:spPr bwMode="auto">
            <a:xfrm>
              <a:off x="8041250" y="488794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Plakietka 48">
              <a:extLst>
                <a:ext uri="{FF2B5EF4-FFF2-40B4-BE49-F238E27FC236}">
                  <a16:creationId xmlns:a16="http://schemas.microsoft.com/office/drawing/2014/main" xmlns="" id="{1834A806-DC26-8F4E-89F8-6DE02A7377BD}"/>
                </a:ext>
              </a:extLst>
            </p:cNvPr>
            <p:cNvSpPr/>
            <p:nvPr/>
          </p:nvSpPr>
          <p:spPr bwMode="auto">
            <a:xfrm>
              <a:off x="7537194" y="530322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Plakietka 48">
              <a:extLst>
                <a:ext uri="{FF2B5EF4-FFF2-40B4-BE49-F238E27FC236}">
                  <a16:creationId xmlns:a16="http://schemas.microsoft.com/office/drawing/2014/main" xmlns="" id="{418AFA7B-7E8B-5349-B698-F184A6ABB9AB}"/>
                </a:ext>
              </a:extLst>
            </p:cNvPr>
            <p:cNvSpPr/>
            <p:nvPr/>
          </p:nvSpPr>
          <p:spPr bwMode="auto">
            <a:xfrm>
              <a:off x="8041250" y="5303224"/>
              <a:ext cx="504056" cy="415280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45" name="Łącznik łamany 44">
              <a:extLst>
                <a:ext uri="{FF2B5EF4-FFF2-40B4-BE49-F238E27FC236}">
                  <a16:creationId xmlns:a16="http://schemas.microsoft.com/office/drawing/2014/main" xmlns="" id="{5B1C6981-9F98-1D4C-A01D-147551809EC8}"/>
                </a:ext>
              </a:extLst>
            </p:cNvPr>
            <p:cNvCxnSpPr>
              <a:stCxn id="7" idx="0"/>
              <a:endCxn id="31" idx="2"/>
            </p:cNvCxnSpPr>
            <p:nvPr/>
          </p:nvCxnSpPr>
          <p:spPr>
            <a:xfrm flipV="1">
              <a:off x="4341732" y="3790254"/>
              <a:ext cx="2147809" cy="982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łamany 48">
              <a:extLst>
                <a:ext uri="{FF2B5EF4-FFF2-40B4-BE49-F238E27FC236}">
                  <a16:creationId xmlns:a16="http://schemas.microsoft.com/office/drawing/2014/main" xmlns="" id="{C659BFDC-38D0-3941-8108-45A1D7EB6B49}"/>
                </a:ext>
              </a:extLst>
            </p:cNvPr>
            <p:cNvCxnSpPr>
              <a:stCxn id="7" idx="0"/>
              <a:endCxn id="32" idx="2"/>
            </p:cNvCxnSpPr>
            <p:nvPr/>
          </p:nvCxnSpPr>
          <p:spPr>
            <a:xfrm>
              <a:off x="4341732" y="3888509"/>
              <a:ext cx="2187350" cy="57701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24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28FF1BF-3888-BD4E-94EF-F1C3D2E8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cluster</a:t>
            </a:r>
            <a:endParaRPr lang="pl-PL" dirty="0"/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xmlns="" id="{5A1571A6-6C81-584B-A55B-1F92B76CEA7B}"/>
              </a:ext>
            </a:extLst>
          </p:cNvPr>
          <p:cNvGrpSpPr/>
          <p:nvPr/>
        </p:nvGrpSpPr>
        <p:grpSpPr>
          <a:xfrm>
            <a:off x="4674339" y="2276764"/>
            <a:ext cx="2843322" cy="2839749"/>
            <a:chOff x="3666836" y="2276764"/>
            <a:chExt cx="2843322" cy="2839749"/>
          </a:xfrm>
        </p:grpSpPr>
        <p:sp>
          <p:nvSpPr>
            <p:cNvPr id="4" name="Sześciokąt 3">
              <a:extLst>
                <a:ext uri="{FF2B5EF4-FFF2-40B4-BE49-F238E27FC236}">
                  <a16:creationId xmlns:a16="http://schemas.microsoft.com/office/drawing/2014/main" xmlns="" id="{28A15825-0DC0-B747-AA31-1FA8EE643A3C}"/>
                </a:ext>
              </a:extLst>
            </p:cNvPr>
            <p:cNvSpPr/>
            <p:nvPr/>
          </p:nvSpPr>
          <p:spPr>
            <a:xfrm>
              <a:off x="3666836" y="273396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Sześciokąt 4">
              <a:extLst>
                <a:ext uri="{FF2B5EF4-FFF2-40B4-BE49-F238E27FC236}">
                  <a16:creationId xmlns:a16="http://schemas.microsoft.com/office/drawing/2014/main" xmlns="" id="{07C8C671-DCAB-F642-8DF6-D1BD6FA11D61}"/>
                </a:ext>
              </a:extLst>
            </p:cNvPr>
            <p:cNvSpPr/>
            <p:nvPr/>
          </p:nvSpPr>
          <p:spPr>
            <a:xfrm>
              <a:off x="4558145" y="227676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xmlns="" id="{2CB44F25-A743-7148-A308-6826F970C5D2}"/>
                </a:ext>
              </a:extLst>
            </p:cNvPr>
            <p:cNvSpPr/>
            <p:nvPr/>
          </p:nvSpPr>
          <p:spPr>
            <a:xfrm>
              <a:off x="5449454" y="2752437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Sześciokąt 7">
              <a:extLst>
                <a:ext uri="{FF2B5EF4-FFF2-40B4-BE49-F238E27FC236}">
                  <a16:creationId xmlns:a16="http://schemas.microsoft.com/office/drawing/2014/main" xmlns="" id="{355026C5-64BB-9947-81E4-D19C7EC6550C}"/>
                </a:ext>
              </a:extLst>
            </p:cNvPr>
            <p:cNvSpPr/>
            <p:nvPr/>
          </p:nvSpPr>
          <p:spPr>
            <a:xfrm>
              <a:off x="3666836" y="3714895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xmlns="" id="{981404A9-C9AA-D141-8479-FFF8D3AF6F4D}"/>
                </a:ext>
              </a:extLst>
            </p:cNvPr>
            <p:cNvSpPr/>
            <p:nvPr/>
          </p:nvSpPr>
          <p:spPr>
            <a:xfrm>
              <a:off x="4558145" y="4202113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xmlns="" id="{F8B4FE42-CDC9-C04C-91B9-D56AC000A308}"/>
                </a:ext>
              </a:extLst>
            </p:cNvPr>
            <p:cNvSpPr/>
            <p:nvPr/>
          </p:nvSpPr>
          <p:spPr>
            <a:xfrm>
              <a:off x="5449454" y="3744913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Sześciokąt 10">
              <a:extLst>
                <a:ext uri="{FF2B5EF4-FFF2-40B4-BE49-F238E27FC236}">
                  <a16:creationId xmlns:a16="http://schemas.microsoft.com/office/drawing/2014/main" xmlns="" id="{AA8DFE38-02E4-4E4B-B3CC-1C7D8B76F542}"/>
                </a:ext>
              </a:extLst>
            </p:cNvPr>
            <p:cNvSpPr/>
            <p:nvPr/>
          </p:nvSpPr>
          <p:spPr>
            <a:xfrm>
              <a:off x="4818333" y="3475068"/>
              <a:ext cx="540328" cy="46580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02730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28FF1BF-3888-BD4E-94EF-F1C3D2E8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– 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xmlns="" id="{5A1571A6-6C81-584B-A55B-1F92B76CEA7B}"/>
              </a:ext>
            </a:extLst>
          </p:cNvPr>
          <p:cNvGrpSpPr/>
          <p:nvPr/>
        </p:nvGrpSpPr>
        <p:grpSpPr>
          <a:xfrm>
            <a:off x="4674339" y="2276764"/>
            <a:ext cx="2843322" cy="2839749"/>
            <a:chOff x="3666836" y="2276764"/>
            <a:chExt cx="2843322" cy="2839749"/>
          </a:xfrm>
        </p:grpSpPr>
        <p:sp>
          <p:nvSpPr>
            <p:cNvPr id="4" name="Sześciokąt 3">
              <a:extLst>
                <a:ext uri="{FF2B5EF4-FFF2-40B4-BE49-F238E27FC236}">
                  <a16:creationId xmlns:a16="http://schemas.microsoft.com/office/drawing/2014/main" xmlns="" id="{28A15825-0DC0-B747-AA31-1FA8EE643A3C}"/>
                </a:ext>
              </a:extLst>
            </p:cNvPr>
            <p:cNvSpPr/>
            <p:nvPr/>
          </p:nvSpPr>
          <p:spPr>
            <a:xfrm>
              <a:off x="3666836" y="273396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Sześciokąt 4">
              <a:extLst>
                <a:ext uri="{FF2B5EF4-FFF2-40B4-BE49-F238E27FC236}">
                  <a16:creationId xmlns:a16="http://schemas.microsoft.com/office/drawing/2014/main" xmlns="" id="{07C8C671-DCAB-F642-8DF6-D1BD6FA11D61}"/>
                </a:ext>
              </a:extLst>
            </p:cNvPr>
            <p:cNvSpPr/>
            <p:nvPr/>
          </p:nvSpPr>
          <p:spPr>
            <a:xfrm>
              <a:off x="4558145" y="227676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xmlns="" id="{2CB44F25-A743-7148-A308-6826F970C5D2}"/>
                </a:ext>
              </a:extLst>
            </p:cNvPr>
            <p:cNvSpPr/>
            <p:nvPr/>
          </p:nvSpPr>
          <p:spPr>
            <a:xfrm>
              <a:off x="5449454" y="2752437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Sześciokąt 7">
              <a:extLst>
                <a:ext uri="{FF2B5EF4-FFF2-40B4-BE49-F238E27FC236}">
                  <a16:creationId xmlns:a16="http://schemas.microsoft.com/office/drawing/2014/main" xmlns="" id="{355026C5-64BB-9947-81E4-D19C7EC6550C}"/>
                </a:ext>
              </a:extLst>
            </p:cNvPr>
            <p:cNvSpPr/>
            <p:nvPr/>
          </p:nvSpPr>
          <p:spPr>
            <a:xfrm>
              <a:off x="3666836" y="3714895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xmlns="" id="{981404A9-C9AA-D141-8479-FFF8D3AF6F4D}"/>
                </a:ext>
              </a:extLst>
            </p:cNvPr>
            <p:cNvSpPr/>
            <p:nvPr/>
          </p:nvSpPr>
          <p:spPr>
            <a:xfrm>
              <a:off x="4558145" y="4202113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xmlns="" id="{F8B4FE42-CDC9-C04C-91B9-D56AC000A308}"/>
                </a:ext>
              </a:extLst>
            </p:cNvPr>
            <p:cNvSpPr/>
            <p:nvPr/>
          </p:nvSpPr>
          <p:spPr>
            <a:xfrm>
              <a:off x="5449454" y="3744913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Sześciokąt 10">
              <a:extLst>
                <a:ext uri="{FF2B5EF4-FFF2-40B4-BE49-F238E27FC236}">
                  <a16:creationId xmlns:a16="http://schemas.microsoft.com/office/drawing/2014/main" xmlns="" id="{AA8DFE38-02E4-4E4B-B3CC-1C7D8B76F542}"/>
                </a:ext>
              </a:extLst>
            </p:cNvPr>
            <p:cNvSpPr/>
            <p:nvPr/>
          </p:nvSpPr>
          <p:spPr>
            <a:xfrm>
              <a:off x="4818333" y="3475068"/>
              <a:ext cx="540328" cy="46580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3" name="Schemat blokowy: dysk magnetyczny 4">
            <a:extLst>
              <a:ext uri="{FF2B5EF4-FFF2-40B4-BE49-F238E27FC236}">
                <a16:creationId xmlns:a16="http://schemas.microsoft.com/office/drawing/2014/main" xmlns="" id="{E2832E4B-DFE7-AA4D-BA93-239A15BA0D1A}"/>
              </a:ext>
            </a:extLst>
          </p:cNvPr>
          <p:cNvSpPr/>
          <p:nvPr/>
        </p:nvSpPr>
        <p:spPr bwMode="auto">
          <a:xfrm flipH="1">
            <a:off x="5084781" y="3011434"/>
            <a:ext cx="239820" cy="359460"/>
          </a:xfrm>
          <a:prstGeom prst="flowChartMagneticDisk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4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A98411D-9F21-9142-BAAC-A76CC12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844B571-4C1A-8A44-A717-22AAC967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Pods</a:t>
            </a:r>
            <a:endParaRPr lang="pl-PL" dirty="0"/>
          </a:p>
          <a:p>
            <a:r>
              <a:rPr lang="pl-PL" dirty="0"/>
              <a:t>Services</a:t>
            </a:r>
          </a:p>
          <a:p>
            <a:r>
              <a:rPr lang="pl-PL" dirty="0" err="1"/>
              <a:t>Volumes</a:t>
            </a:r>
            <a:endParaRPr lang="pl-PL" dirty="0"/>
          </a:p>
          <a:p>
            <a:r>
              <a:rPr lang="pl-PL" dirty="0" err="1"/>
              <a:t>Labels</a:t>
            </a:r>
            <a:endParaRPr lang="pl-PL" dirty="0"/>
          </a:p>
          <a:p>
            <a:r>
              <a:rPr lang="pl-PL" dirty="0" err="1"/>
              <a:t>Selectors</a:t>
            </a:r>
            <a:endParaRPr lang="pl-PL" dirty="0"/>
          </a:p>
          <a:p>
            <a:r>
              <a:rPr lang="pl-PL" dirty="0" err="1"/>
              <a:t>Namespaces</a:t>
            </a:r>
            <a:endParaRPr lang="pl-PL" dirty="0"/>
          </a:p>
          <a:p>
            <a:r>
              <a:rPr lang="pl-PL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57980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216F06E-4EC7-0446-980B-7A172DD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kubectl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88391B9-F179-6441-81B8-22732981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for </a:t>
            </a:r>
            <a:r>
              <a:rPr lang="pl-PL" dirty="0" err="1"/>
              <a:t>manage</a:t>
            </a:r>
            <a:r>
              <a:rPr lang="pl-PL" dirty="0"/>
              <a:t> of </a:t>
            </a:r>
            <a:r>
              <a:rPr lang="pl-PL" dirty="0" err="1"/>
              <a:t>Kubernetes</a:t>
            </a:r>
            <a:endParaRPr lang="pl-PL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direct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YAML </a:t>
            </a:r>
            <a:r>
              <a:rPr lang="pl-PL" dirty="0" err="1"/>
              <a:t>or</a:t>
            </a:r>
            <a:r>
              <a:rPr lang="pl-PL" dirty="0"/>
              <a:t> JSON </a:t>
            </a:r>
            <a:r>
              <a:rPr lang="pl-PL" dirty="0" err="1"/>
              <a:t>files</a:t>
            </a:r>
            <a:r>
              <a:rPr lang="pl-PL" dirty="0"/>
              <a:t> for </a:t>
            </a:r>
            <a:r>
              <a:rPr lang="pl-PL" dirty="0" err="1"/>
              <a:t>example</a:t>
            </a:r>
            <a:r>
              <a:rPr lang="pl-PL" dirty="0"/>
              <a:t>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489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502BE26-DD18-E847-8C8F-D52B149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52795C4-CE7D-5C43-A086-8AB112AA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groups</a:t>
            </a:r>
            <a:r>
              <a:rPr lang="pl-PL" dirty="0"/>
              <a:t> </a:t>
            </a:r>
            <a:r>
              <a:rPr lang="pl-PL" dirty="0" err="1"/>
              <a:t>objects</a:t>
            </a:r>
            <a:r>
              <a:rPr lang="pl-PL" dirty="0"/>
              <a:t>/</a:t>
            </a:r>
            <a:r>
              <a:rPr lang="pl-PL" dirty="0" err="1"/>
              <a:t>resources</a:t>
            </a:r>
            <a:r>
              <a:rPr lang="pl-PL" dirty="0"/>
              <a:t>/</a:t>
            </a:r>
            <a:r>
              <a:rPr lang="pl-PL" dirty="0" err="1"/>
              <a:t>pods</a:t>
            </a:r>
            <a:r>
              <a:rPr lang="pl-PL" dirty="0"/>
              <a:t>/…. </a:t>
            </a:r>
            <a:r>
              <a:rPr lang="pl-PL" dirty="0" err="1"/>
              <a:t>under</a:t>
            </a:r>
            <a:r>
              <a:rPr lang="pl-PL" dirty="0"/>
              <a:t> one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dirty="0"/>
              <a:t>for </a:t>
            </a:r>
            <a:r>
              <a:rPr lang="pl-PL" dirty="0" err="1"/>
              <a:t>example</a:t>
            </a:r>
            <a:endParaRPr lang="pl-PL" dirty="0"/>
          </a:p>
          <a:p>
            <a:pPr lvl="1"/>
            <a:r>
              <a:rPr lang="pl-PL" dirty="0" err="1"/>
              <a:t>dev</a:t>
            </a:r>
            <a:endParaRPr lang="pl-PL" dirty="0"/>
          </a:p>
          <a:p>
            <a:pPr lvl="1"/>
            <a:r>
              <a:rPr lang="pl-PL" dirty="0"/>
              <a:t>test</a:t>
            </a:r>
          </a:p>
          <a:p>
            <a:pPr lvl="1"/>
            <a:r>
              <a:rPr lang="pl-PL" dirty="0" err="1"/>
              <a:t>prod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456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7B9B25C-90B6-C24C-819F-4C820352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</a:t>
            </a:r>
          </a:p>
        </p:txBody>
      </p:sp>
      <p:sp>
        <p:nvSpPr>
          <p:cNvPr id="4" name="Plakietka 42">
            <a:extLst>
              <a:ext uri="{FF2B5EF4-FFF2-40B4-BE49-F238E27FC236}">
                <a16:creationId xmlns:a16="http://schemas.microsoft.com/office/drawing/2014/main" xmlns="" id="{717ACAC7-C76D-C24F-9650-FD4439012935}"/>
              </a:ext>
            </a:extLst>
          </p:cNvPr>
          <p:cNvSpPr/>
          <p:nvPr/>
        </p:nvSpPr>
        <p:spPr bwMode="auto">
          <a:xfrm>
            <a:off x="1984154" y="2071894"/>
            <a:ext cx="1503116" cy="2903518"/>
          </a:xfrm>
          <a:prstGeom prst="plaqu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chemat blokowy: dysk magnetyczny 4">
            <a:extLst>
              <a:ext uri="{FF2B5EF4-FFF2-40B4-BE49-F238E27FC236}">
                <a16:creationId xmlns:a16="http://schemas.microsoft.com/office/drawing/2014/main" xmlns="" id="{E1727BA9-A083-1249-A4F2-ADBEC3E4C6AF}"/>
              </a:ext>
            </a:extLst>
          </p:cNvPr>
          <p:cNvSpPr/>
          <p:nvPr/>
        </p:nvSpPr>
        <p:spPr bwMode="auto">
          <a:xfrm flipH="1">
            <a:off x="2264700" y="3145876"/>
            <a:ext cx="361957" cy="565484"/>
          </a:xfrm>
          <a:prstGeom prst="flowChartMagneticDisk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chemat blokowy: dysk magnetyczny 4">
            <a:extLst>
              <a:ext uri="{FF2B5EF4-FFF2-40B4-BE49-F238E27FC236}">
                <a16:creationId xmlns:a16="http://schemas.microsoft.com/office/drawing/2014/main" xmlns="" id="{5FBAA42C-2F7A-2B49-8A66-84610D2A75C5}"/>
              </a:ext>
            </a:extLst>
          </p:cNvPr>
          <p:cNvSpPr/>
          <p:nvPr/>
        </p:nvSpPr>
        <p:spPr bwMode="auto">
          <a:xfrm flipH="1">
            <a:off x="2802583" y="3275888"/>
            <a:ext cx="361957" cy="565484"/>
          </a:xfrm>
          <a:prstGeom prst="flowChartMagneticDisk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874D30DF-572E-C64A-B110-2B6D31260526}"/>
              </a:ext>
            </a:extLst>
          </p:cNvPr>
          <p:cNvSpPr txBox="1"/>
          <p:nvPr/>
        </p:nvSpPr>
        <p:spPr>
          <a:xfrm>
            <a:off x="2147249" y="176178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10.0.0.123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xmlns="" id="{F814A2EB-0D57-C545-8F5C-C558AB86E280}"/>
              </a:ext>
            </a:extLst>
          </p:cNvPr>
          <p:cNvSpPr/>
          <p:nvPr/>
        </p:nvSpPr>
        <p:spPr>
          <a:xfrm>
            <a:off x="2145517" y="4178539"/>
            <a:ext cx="11769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volume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DF053AB7-2081-0C41-BDC2-E271318D71E8}"/>
              </a:ext>
            </a:extLst>
          </p:cNvPr>
          <p:cNvSpPr txBox="1"/>
          <p:nvPr/>
        </p:nvSpPr>
        <p:spPr>
          <a:xfrm>
            <a:off x="4759377" y="2071894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simpliest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 unit of </a:t>
            </a:r>
            <a:r>
              <a:rPr lang="pl-PL" dirty="0" err="1"/>
              <a:t>Kubernetes</a:t>
            </a:r>
            <a:r>
              <a:rPr lang="pl-PL" dirty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encapsulates</a:t>
            </a:r>
            <a:r>
              <a:rPr lang="pl-PL" dirty="0"/>
              <a:t> </a:t>
            </a:r>
            <a:r>
              <a:rPr lang="pl-PL" dirty="0" err="1"/>
              <a:t>volumes</a:t>
            </a:r>
            <a:r>
              <a:rPr lang="pl-PL" dirty="0"/>
              <a:t>, network and </a:t>
            </a:r>
            <a:r>
              <a:rPr lang="pl-PL" dirty="0" err="1"/>
              <a:t>optionss</a:t>
            </a:r>
            <a:r>
              <a:rPr lang="pl-PL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pod </a:t>
            </a:r>
            <a:r>
              <a:rPr lang="pl-PL" dirty="0" err="1"/>
              <a:t>can</a:t>
            </a:r>
            <a:r>
              <a:rPr lang="pl-PL" dirty="0"/>
              <a:t> run one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containers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container</a:t>
            </a:r>
            <a:r>
              <a:rPr lang="pl-PL" dirty="0"/>
              <a:t> system for pod </a:t>
            </a:r>
            <a:r>
              <a:rPr lang="pl-PL" dirty="0" err="1"/>
              <a:t>is</a:t>
            </a:r>
            <a:r>
              <a:rPr lang="pl-PL" dirty="0"/>
              <a:t> Docker, </a:t>
            </a:r>
            <a:br>
              <a:rPr lang="pl-PL" dirty="0"/>
            </a:br>
            <a:r>
              <a:rPr lang="pl-PL" dirty="0"/>
              <a:t>but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one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xmlns="" id="{36C4B453-5AA2-1B48-8A62-D2E9BAB65FAB}"/>
              </a:ext>
            </a:extLst>
          </p:cNvPr>
          <p:cNvSpPr/>
          <p:nvPr/>
        </p:nvSpPr>
        <p:spPr>
          <a:xfrm>
            <a:off x="2145517" y="2414387"/>
            <a:ext cx="117692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labels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36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kietka 42">
            <a:extLst>
              <a:ext uri="{FF2B5EF4-FFF2-40B4-BE49-F238E27FC236}">
                <a16:creationId xmlns:a16="http://schemas.microsoft.com/office/drawing/2014/main" xmlns="" id="{68D477A6-1149-354C-98BB-B8E3077B005A}"/>
              </a:ext>
            </a:extLst>
          </p:cNvPr>
          <p:cNvSpPr/>
          <p:nvPr/>
        </p:nvSpPr>
        <p:spPr bwMode="auto">
          <a:xfrm>
            <a:off x="3689429" y="3114150"/>
            <a:ext cx="4976168" cy="2903518"/>
          </a:xfrm>
          <a:prstGeom prst="plaque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CDBFB4A-8778-1B43-B583-6DFF893C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0E328F8-59EC-F844-B0C8-77519B20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abstraction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a </a:t>
            </a:r>
            <a:r>
              <a:rPr lang="pl-PL" dirty="0" err="1"/>
              <a:t>logical</a:t>
            </a:r>
            <a:r>
              <a:rPr lang="pl-PL" dirty="0"/>
              <a:t> set of </a:t>
            </a:r>
            <a:r>
              <a:rPr lang="pl-PL" dirty="0" err="1"/>
              <a:t>pods</a:t>
            </a:r>
            <a:endParaRPr lang="pl-PL" dirty="0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xmlns="" id="{0EBAACCB-A95F-1C45-90B7-A5F31F662DF4}"/>
              </a:ext>
            </a:extLst>
          </p:cNvPr>
          <p:cNvGrpSpPr/>
          <p:nvPr/>
        </p:nvGrpSpPr>
        <p:grpSpPr>
          <a:xfrm>
            <a:off x="4646672" y="3241029"/>
            <a:ext cx="1359681" cy="2496383"/>
            <a:chOff x="1984154" y="1679311"/>
            <a:chExt cx="1503116" cy="3296101"/>
          </a:xfrm>
        </p:grpSpPr>
        <p:sp>
          <p:nvSpPr>
            <p:cNvPr id="4" name="Plakietka 42">
              <a:extLst>
                <a:ext uri="{FF2B5EF4-FFF2-40B4-BE49-F238E27FC236}">
                  <a16:creationId xmlns:a16="http://schemas.microsoft.com/office/drawing/2014/main" xmlns="" id="{D9BBA077-A16A-9645-AB67-190130B88979}"/>
                </a:ext>
              </a:extLst>
            </p:cNvPr>
            <p:cNvSpPr/>
            <p:nvPr/>
          </p:nvSpPr>
          <p:spPr bwMode="auto">
            <a:xfrm>
              <a:off x="1984154" y="2071894"/>
              <a:ext cx="1503116" cy="2903518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Schemat blokowy: dysk magnetyczny 4">
              <a:extLst>
                <a:ext uri="{FF2B5EF4-FFF2-40B4-BE49-F238E27FC236}">
                  <a16:creationId xmlns:a16="http://schemas.microsoft.com/office/drawing/2014/main" xmlns="" id="{CE44E270-4CD8-154D-BDF2-B1D0D347491F}"/>
                </a:ext>
              </a:extLst>
            </p:cNvPr>
            <p:cNvSpPr/>
            <p:nvPr/>
          </p:nvSpPr>
          <p:spPr bwMode="auto">
            <a:xfrm flipH="1">
              <a:off x="2264700" y="3145876"/>
              <a:ext cx="361957" cy="565484"/>
            </a:xfrm>
            <a:prstGeom prst="flowChartMagneticDisk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" name="Schemat blokowy: dysk magnetyczny 4">
              <a:extLst>
                <a:ext uri="{FF2B5EF4-FFF2-40B4-BE49-F238E27FC236}">
                  <a16:creationId xmlns:a16="http://schemas.microsoft.com/office/drawing/2014/main" xmlns="" id="{F37B2B55-0C9F-2B48-915B-FA6A65BF4EFA}"/>
                </a:ext>
              </a:extLst>
            </p:cNvPr>
            <p:cNvSpPr/>
            <p:nvPr/>
          </p:nvSpPr>
          <p:spPr bwMode="auto">
            <a:xfrm flipH="1">
              <a:off x="2802583" y="3275888"/>
              <a:ext cx="361957" cy="565484"/>
            </a:xfrm>
            <a:prstGeom prst="flowChartMagneticDisk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xmlns="" id="{07798A97-2F8C-E542-955E-E2A1FE8B5D0B}"/>
                </a:ext>
              </a:extLst>
            </p:cNvPr>
            <p:cNvSpPr txBox="1"/>
            <p:nvPr/>
          </p:nvSpPr>
          <p:spPr>
            <a:xfrm>
              <a:off x="2041479" y="1679311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10.0.0.123</a:t>
              </a: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xmlns="" id="{F0FC350E-758B-8240-8AA3-3C9028BCBB68}"/>
                </a:ext>
              </a:extLst>
            </p:cNvPr>
            <p:cNvSpPr/>
            <p:nvPr/>
          </p:nvSpPr>
          <p:spPr>
            <a:xfrm>
              <a:off x="2145517" y="4178539"/>
              <a:ext cx="11769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volume</a:t>
              </a:r>
              <a:endParaRPr lang="pl-PL" dirty="0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xmlns="" id="{06012193-3701-E146-83E2-6DBE61FDB9B5}"/>
                </a:ext>
              </a:extLst>
            </p:cNvPr>
            <p:cNvSpPr/>
            <p:nvPr/>
          </p:nvSpPr>
          <p:spPr>
            <a:xfrm>
              <a:off x="2145517" y="2414387"/>
              <a:ext cx="1176925" cy="3693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labels</a:t>
              </a:r>
              <a:endParaRPr lang="pl-PL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xmlns="" id="{0777B78F-7028-0948-9A60-0C372D065BED}"/>
              </a:ext>
            </a:extLst>
          </p:cNvPr>
          <p:cNvGrpSpPr/>
          <p:nvPr/>
        </p:nvGrpSpPr>
        <p:grpSpPr>
          <a:xfrm>
            <a:off x="6260128" y="3241029"/>
            <a:ext cx="1359681" cy="2496383"/>
            <a:chOff x="1984154" y="1679311"/>
            <a:chExt cx="1503116" cy="3296101"/>
          </a:xfrm>
        </p:grpSpPr>
        <p:sp>
          <p:nvSpPr>
            <p:cNvPr id="14" name="Plakietka 42">
              <a:extLst>
                <a:ext uri="{FF2B5EF4-FFF2-40B4-BE49-F238E27FC236}">
                  <a16:creationId xmlns:a16="http://schemas.microsoft.com/office/drawing/2014/main" xmlns="" id="{4F90371A-1798-D246-900E-08F6FC137FEF}"/>
                </a:ext>
              </a:extLst>
            </p:cNvPr>
            <p:cNvSpPr/>
            <p:nvPr/>
          </p:nvSpPr>
          <p:spPr bwMode="auto">
            <a:xfrm>
              <a:off x="1984154" y="2071894"/>
              <a:ext cx="1503116" cy="2903518"/>
            </a:xfrm>
            <a:prstGeom prst="plaqu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Schemat blokowy: dysk magnetyczny 4">
              <a:extLst>
                <a:ext uri="{FF2B5EF4-FFF2-40B4-BE49-F238E27FC236}">
                  <a16:creationId xmlns:a16="http://schemas.microsoft.com/office/drawing/2014/main" xmlns="" id="{6B39BD11-ACD5-3A49-A97B-1D12623247AA}"/>
                </a:ext>
              </a:extLst>
            </p:cNvPr>
            <p:cNvSpPr/>
            <p:nvPr/>
          </p:nvSpPr>
          <p:spPr bwMode="auto">
            <a:xfrm flipH="1">
              <a:off x="2264700" y="3145876"/>
              <a:ext cx="361957" cy="565484"/>
            </a:xfrm>
            <a:prstGeom prst="flowChartMagneticDisk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Schemat blokowy: dysk magnetyczny 4">
              <a:extLst>
                <a:ext uri="{FF2B5EF4-FFF2-40B4-BE49-F238E27FC236}">
                  <a16:creationId xmlns:a16="http://schemas.microsoft.com/office/drawing/2014/main" xmlns="" id="{E4FF121B-E127-B341-93A1-B32CBC646658}"/>
                </a:ext>
              </a:extLst>
            </p:cNvPr>
            <p:cNvSpPr/>
            <p:nvPr/>
          </p:nvSpPr>
          <p:spPr bwMode="auto">
            <a:xfrm flipH="1">
              <a:off x="2802583" y="3275888"/>
              <a:ext cx="361957" cy="565484"/>
            </a:xfrm>
            <a:prstGeom prst="flowChartMagneticDisk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xmlns="" id="{7C73895B-F723-CF49-9447-AE474D0E85DC}"/>
                </a:ext>
              </a:extLst>
            </p:cNvPr>
            <p:cNvSpPr txBox="1"/>
            <p:nvPr/>
          </p:nvSpPr>
          <p:spPr>
            <a:xfrm>
              <a:off x="2041479" y="1679311"/>
              <a:ext cx="1301081" cy="487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10.0.0.124</a:t>
              </a:r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xmlns="" id="{D44526E0-7779-9443-8695-65F2D5FFA793}"/>
                </a:ext>
              </a:extLst>
            </p:cNvPr>
            <p:cNvSpPr/>
            <p:nvPr/>
          </p:nvSpPr>
          <p:spPr>
            <a:xfrm>
              <a:off x="2145517" y="4178539"/>
              <a:ext cx="117692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volume</a:t>
              </a:r>
              <a:endParaRPr lang="pl-PL" dirty="0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xmlns="" id="{FFD93AC6-0021-F142-94CA-8ACDAB78B1D2}"/>
                </a:ext>
              </a:extLst>
            </p:cNvPr>
            <p:cNvSpPr/>
            <p:nvPr/>
          </p:nvSpPr>
          <p:spPr>
            <a:xfrm>
              <a:off x="2145517" y="2414387"/>
              <a:ext cx="1176925" cy="36933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labels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8129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05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Virtualization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3" y="1992312"/>
            <a:ext cx="8963025" cy="3448050"/>
          </a:xfrm>
        </p:spPr>
      </p:pic>
    </p:spTree>
    <p:extLst>
      <p:ext uri="{BB962C8B-B14F-4D97-AF65-F5344CB8AC3E}">
        <p14:creationId xmlns:p14="http://schemas.microsoft.com/office/powerpoint/2010/main" val="10715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Docker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1" y="1892127"/>
            <a:ext cx="5469591" cy="4351338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C7E41553-1439-9645-BAE7-5937F3A8DC1C}"/>
              </a:ext>
            </a:extLst>
          </p:cNvPr>
          <p:cNvSpPr txBox="1"/>
          <p:nvPr/>
        </p:nvSpPr>
        <p:spPr>
          <a:xfrm>
            <a:off x="7675418" y="1972060"/>
            <a:ext cx="2597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Lightweight</a:t>
            </a:r>
            <a:r>
              <a:rPr lang="pl-PL" dirty="0"/>
              <a:t> </a:t>
            </a:r>
            <a:r>
              <a:rPr lang="pl-PL" dirty="0" err="1"/>
              <a:t>containers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Standarization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configure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Easy</a:t>
            </a:r>
            <a:r>
              <a:rPr lang="pl-PL" dirty="0"/>
              <a:t> to </a:t>
            </a:r>
            <a:r>
              <a:rPr lang="pl-PL" dirty="0" err="1"/>
              <a:t>share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CI, CD, </a:t>
            </a:r>
            <a:r>
              <a:rPr lang="pl-PL" dirty="0" err="1"/>
              <a:t>Testing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30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Components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Images</a:t>
            </a:r>
            <a:endParaRPr lang="pl-PL" dirty="0" smtClean="0"/>
          </a:p>
          <a:p>
            <a:r>
              <a:rPr lang="pl-PL" dirty="0" err="1" smtClean="0"/>
              <a:t>Containers</a:t>
            </a:r>
            <a:endParaRPr lang="pl-PL" dirty="0" smtClean="0"/>
          </a:p>
          <a:p>
            <a:r>
              <a:rPr lang="pl-PL" dirty="0" err="1" smtClean="0"/>
              <a:t>Volumes</a:t>
            </a:r>
            <a:endParaRPr lang="pl-PL" dirty="0" smtClean="0"/>
          </a:p>
          <a:p>
            <a:r>
              <a:rPr lang="pl-PL" dirty="0" err="1" smtClean="0"/>
              <a:t>Registries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4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05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4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Docker </a:t>
            </a:r>
            <a:r>
              <a:rPr lang="pl-PL" smtClean="0"/>
              <a:t>compose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407054"/>
      </p:ext>
    </p:extLst>
  </p:cSld>
  <p:clrMapOvr>
    <a:masterClrMapping/>
  </p:clrMapOvr>
</p:sld>
</file>

<file path=ppt/theme/theme1.xml><?xml version="1.0" encoding="utf-8"?>
<a:theme xmlns:a="http://schemas.openxmlformats.org/drawingml/2006/main" name="saldcomp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ldco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aldco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dco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dco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dco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dco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dco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dco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ziękujemy za uwagę">
  <a:themeElements>
    <a:clrScheme name="Dziękujemy za uwag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ziękujemy za uwagę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ziękujemy za uwag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ziękujemy za uwag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ziękujemy za uwag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ziękujemy za uwag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ziękujemy za uwag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ziękujemy za uwag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ziękujemy za uwag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boratorium">
  <a:themeElements>
    <a:clrScheme name="Laboratoriu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oratori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Laboratoriu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oratoriu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oratoriu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oratoriu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oratoriu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oratoriu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oratoriu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ytania">
  <a:themeElements>
    <a:clrScheme name="Pytan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ytan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ytan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ytani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ytani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ytani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ytani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ytani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ytani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saldcomp</Template>
  <TotalTime>949</TotalTime>
  <Words>168</Words>
  <Application>Microsoft Office PowerPoint</Application>
  <PresentationFormat>Niestandardowy</PresentationFormat>
  <Paragraphs>83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4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saldcomp</vt:lpstr>
      <vt:lpstr>Dziękujemy za uwagę</vt:lpstr>
      <vt:lpstr>Laboratorium</vt:lpstr>
      <vt:lpstr>Pytania</vt:lpstr>
      <vt:lpstr>Docker</vt:lpstr>
      <vt:lpstr>IT system</vt:lpstr>
      <vt:lpstr>Prezentacja programu PowerPoint</vt:lpstr>
      <vt:lpstr>Virtualization</vt:lpstr>
      <vt:lpstr>Docker</vt:lpstr>
      <vt:lpstr>Components</vt:lpstr>
      <vt:lpstr>Prezentacja programu PowerPoint</vt:lpstr>
      <vt:lpstr>Prezentacja programu PowerPoint</vt:lpstr>
      <vt:lpstr>Docker compose</vt:lpstr>
      <vt:lpstr>Prezentacja programu PowerPoint</vt:lpstr>
      <vt:lpstr>Prezentacja programu PowerPoint</vt:lpstr>
      <vt:lpstr>Prezentacja programu PowerPoint</vt:lpstr>
      <vt:lpstr>Prezentacja programu PowerPoint</vt:lpstr>
      <vt:lpstr>Kubernetes</vt:lpstr>
      <vt:lpstr>application</vt:lpstr>
      <vt:lpstr>Docker</vt:lpstr>
      <vt:lpstr>but what if…</vt:lpstr>
      <vt:lpstr>Kubernetes</vt:lpstr>
      <vt:lpstr>Architecture</vt:lpstr>
      <vt:lpstr>Architecture – more deeply</vt:lpstr>
      <vt:lpstr>Kubernetes cluster</vt:lpstr>
      <vt:lpstr>Kubernetes cluster – deploy app</vt:lpstr>
      <vt:lpstr>Basic Kubernetes elements</vt:lpstr>
      <vt:lpstr>kubectl</vt:lpstr>
      <vt:lpstr>namespace</vt:lpstr>
      <vt:lpstr>pod</vt:lpstr>
      <vt:lpstr>service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Labuz, Tomasz</dc:creator>
  <cp:lastModifiedBy>Tomasz Łabuz</cp:lastModifiedBy>
  <cp:revision>9</cp:revision>
  <dcterms:created xsi:type="dcterms:W3CDTF">2020-01-02T08:08:36Z</dcterms:created>
  <dcterms:modified xsi:type="dcterms:W3CDTF">2020-03-07T14:41:51Z</dcterms:modified>
</cp:coreProperties>
</file>