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notesMasterIdLst>
    <p:notesMasterId r:id="rId22"/>
  </p:notesMasterIdLst>
  <p:sldIdLst>
    <p:sldId id="256" r:id="rId2"/>
    <p:sldId id="259" r:id="rId3"/>
    <p:sldId id="275" r:id="rId4"/>
    <p:sldId id="260" r:id="rId5"/>
    <p:sldId id="261" r:id="rId6"/>
    <p:sldId id="262" r:id="rId7"/>
    <p:sldId id="265" r:id="rId8"/>
    <p:sldId id="263" r:id="rId9"/>
    <p:sldId id="264" r:id="rId10"/>
    <p:sldId id="267" r:id="rId11"/>
    <p:sldId id="268" r:id="rId12"/>
    <p:sldId id="271" r:id="rId13"/>
    <p:sldId id="269" r:id="rId14"/>
    <p:sldId id="270" r:id="rId15"/>
    <p:sldId id="272" r:id="rId16"/>
    <p:sldId id="273" r:id="rId17"/>
    <p:sldId id="274"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6" autoAdjust="0"/>
    <p:restoredTop sz="94660"/>
  </p:normalViewPr>
  <p:slideViewPr>
    <p:cSldViewPr snapToGrid="0">
      <p:cViewPr varScale="1">
        <p:scale>
          <a:sx n="70" d="100"/>
          <a:sy n="70" d="100"/>
        </p:scale>
        <p:origin x="67"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eeja" userId="7f64648638730d1c" providerId="LiveId" clId="{6DA84095-3D00-4BDB-8371-974301A3C942}"/>
    <pc:docChg chg="undo custSel addSld delSld modSld sldOrd modMainMaster">
      <pc:chgData name="saleeja" userId="7f64648638730d1c" providerId="LiveId" clId="{6DA84095-3D00-4BDB-8371-974301A3C942}" dt="2022-01-07T10:09:49.194" v="5546"/>
      <pc:docMkLst>
        <pc:docMk/>
      </pc:docMkLst>
      <pc:sldChg chg="addSp delSp modSp mod setBg">
        <pc:chgData name="saleeja" userId="7f64648638730d1c" providerId="LiveId" clId="{6DA84095-3D00-4BDB-8371-974301A3C942}" dt="2022-01-07T10:08:26.576" v="5515" actId="14100"/>
        <pc:sldMkLst>
          <pc:docMk/>
          <pc:sldMk cId="3529296750" sldId="256"/>
        </pc:sldMkLst>
        <pc:spChg chg="mod">
          <ac:chgData name="saleeja" userId="7f64648638730d1c" providerId="LiveId" clId="{6DA84095-3D00-4BDB-8371-974301A3C942}" dt="2022-01-07T09:55:41.428" v="5155" actId="1076"/>
          <ac:spMkLst>
            <pc:docMk/>
            <pc:sldMk cId="3529296750" sldId="256"/>
            <ac:spMk id="2" creationId="{5B061460-0E66-48C9-B683-36C762547E21}"/>
          </ac:spMkLst>
        </pc:spChg>
        <pc:spChg chg="del mod">
          <ac:chgData name="saleeja" userId="7f64648638730d1c" providerId="LiveId" clId="{6DA84095-3D00-4BDB-8371-974301A3C942}" dt="2022-01-06T16:42:55.692" v="2" actId="21"/>
          <ac:spMkLst>
            <pc:docMk/>
            <pc:sldMk cId="3529296750" sldId="256"/>
            <ac:spMk id="3" creationId="{F2385055-2D1F-45B2-9064-6711020C77AC}"/>
          </ac:spMkLst>
        </pc:spChg>
        <pc:spChg chg="add del mod">
          <ac:chgData name="saleeja" userId="7f64648638730d1c" providerId="LiveId" clId="{6DA84095-3D00-4BDB-8371-974301A3C942}" dt="2022-01-06T17:40:44.791" v="482" actId="767"/>
          <ac:spMkLst>
            <pc:docMk/>
            <pc:sldMk cId="3529296750" sldId="256"/>
            <ac:spMk id="4" creationId="{E28D5944-B6DB-430B-82EE-43A5C3B04951}"/>
          </ac:spMkLst>
        </pc:spChg>
        <pc:spChg chg="mod">
          <ac:chgData name="saleeja" userId="7f64648638730d1c" providerId="LiveId" clId="{6DA84095-3D00-4BDB-8371-974301A3C942}" dt="2022-01-07T09:55:32.802" v="5154" actId="1076"/>
          <ac:spMkLst>
            <pc:docMk/>
            <pc:sldMk cId="3529296750" sldId="256"/>
            <ac:spMk id="9" creationId="{2FE72781-71F4-4342-8335-82FFF479AFD9}"/>
          </ac:spMkLst>
        </pc:spChg>
        <pc:spChg chg="add del mod">
          <ac:chgData name="saleeja" userId="7f64648638730d1c" providerId="LiveId" clId="{6DA84095-3D00-4BDB-8371-974301A3C942}" dt="2022-01-06T16:44:02.264" v="4" actId="21"/>
          <ac:spMkLst>
            <pc:docMk/>
            <pc:sldMk cId="3529296750" sldId="256"/>
            <ac:spMk id="11" creationId="{4988CEF6-8AE2-49F0-A6CC-72CABBEC31A8}"/>
          </ac:spMkLst>
        </pc:spChg>
        <pc:spChg chg="add del mod">
          <ac:chgData name="saleeja" userId="7f64648638730d1c" providerId="LiveId" clId="{6DA84095-3D00-4BDB-8371-974301A3C942}" dt="2022-01-06T16:53:17.165" v="88" actId="1076"/>
          <ac:spMkLst>
            <pc:docMk/>
            <pc:sldMk cId="3529296750" sldId="256"/>
            <ac:spMk id="12" creationId="{5F0ADCF6-28AA-4D1D-8E5A-44E261FC0538}"/>
          </ac:spMkLst>
        </pc:spChg>
        <pc:spChg chg="add del mod">
          <ac:chgData name="saleeja" userId="7f64648638730d1c" providerId="LiveId" clId="{6DA84095-3D00-4BDB-8371-974301A3C942}" dt="2022-01-06T17:40:54.355" v="491" actId="20577"/>
          <ac:spMkLst>
            <pc:docMk/>
            <pc:sldMk cId="3529296750" sldId="256"/>
            <ac:spMk id="13" creationId="{BE18290D-C30E-4412-83A2-CE29F8F36944}"/>
          </ac:spMkLst>
        </pc:spChg>
        <pc:spChg chg="mod">
          <ac:chgData name="saleeja" userId="7f64648638730d1c" providerId="LiveId" clId="{6DA84095-3D00-4BDB-8371-974301A3C942}" dt="2022-01-07T09:54:14.173" v="5145"/>
          <ac:spMkLst>
            <pc:docMk/>
            <pc:sldMk cId="3529296750" sldId="256"/>
            <ac:spMk id="15" creationId="{CA0429A4-0F06-41B9-8588-71315A4F5579}"/>
          </ac:spMkLst>
        </pc:spChg>
        <pc:picChg chg="add del mod">
          <ac:chgData name="saleeja" userId="7f64648638730d1c" providerId="LiveId" clId="{6DA84095-3D00-4BDB-8371-974301A3C942}" dt="2022-01-06T17:31:23.501" v="454" actId="21"/>
          <ac:picMkLst>
            <pc:docMk/>
            <pc:sldMk cId="3529296750" sldId="256"/>
            <ac:picMk id="3" creationId="{15362237-BC2B-4220-A01F-9E0D8CF7E4FC}"/>
          </ac:picMkLst>
        </pc:picChg>
        <pc:picChg chg="add mod">
          <ac:chgData name="saleeja" userId="7f64648638730d1c" providerId="LiveId" clId="{6DA84095-3D00-4BDB-8371-974301A3C942}" dt="2022-01-07T10:08:26.576" v="5515" actId="14100"/>
          <ac:picMkLst>
            <pc:docMk/>
            <pc:sldMk cId="3529296750" sldId="256"/>
            <ac:picMk id="4" creationId="{74380D7F-CF72-4FF1-B241-961F900EA675}"/>
          </ac:picMkLst>
        </pc:picChg>
      </pc:sldChg>
      <pc:sldChg chg="modSp del mod setBg">
        <pc:chgData name="saleeja" userId="7f64648638730d1c" providerId="LiveId" clId="{6DA84095-3D00-4BDB-8371-974301A3C942}" dt="2022-01-06T17:10:27.253" v="275" actId="2696"/>
        <pc:sldMkLst>
          <pc:docMk/>
          <pc:sldMk cId="1875351620" sldId="257"/>
        </pc:sldMkLst>
        <pc:spChg chg="mod">
          <ac:chgData name="saleeja" userId="7f64648638730d1c" providerId="LiveId" clId="{6DA84095-3D00-4BDB-8371-974301A3C942}" dt="2022-01-06T17:06:04.076" v="223" actId="14100"/>
          <ac:spMkLst>
            <pc:docMk/>
            <pc:sldMk cId="1875351620" sldId="257"/>
            <ac:spMk id="2" creationId="{2AFAD63C-7892-480E-8FF3-3C499429750B}"/>
          </ac:spMkLst>
        </pc:spChg>
        <pc:spChg chg="mod">
          <ac:chgData name="saleeja" userId="7f64648638730d1c" providerId="LiveId" clId="{6DA84095-3D00-4BDB-8371-974301A3C942}" dt="2022-01-06T17:10:15.944" v="274" actId="20577"/>
          <ac:spMkLst>
            <pc:docMk/>
            <pc:sldMk cId="1875351620" sldId="257"/>
            <ac:spMk id="3" creationId="{8D40DA22-98C7-4832-92C4-72B0F10BB10C}"/>
          </ac:spMkLst>
        </pc:spChg>
      </pc:sldChg>
      <pc:sldChg chg="del">
        <pc:chgData name="saleeja" userId="7f64648638730d1c" providerId="LiveId" clId="{6DA84095-3D00-4BDB-8371-974301A3C942}" dt="2022-01-06T17:11:46.200" v="290" actId="2696"/>
        <pc:sldMkLst>
          <pc:docMk/>
          <pc:sldMk cId="2657133727" sldId="258"/>
        </pc:sldMkLst>
      </pc:sldChg>
      <pc:sldChg chg="addSp delSp modSp new mod ord setBg">
        <pc:chgData name="saleeja" userId="7f64648638730d1c" providerId="LiveId" clId="{6DA84095-3D00-4BDB-8371-974301A3C942}" dt="2022-01-07T10:08:40.693" v="5518"/>
        <pc:sldMkLst>
          <pc:docMk/>
          <pc:sldMk cId="4140403779" sldId="259"/>
        </pc:sldMkLst>
        <pc:spChg chg="mod">
          <ac:chgData name="saleeja" userId="7f64648638730d1c" providerId="LiveId" clId="{6DA84095-3D00-4BDB-8371-974301A3C942}" dt="2022-01-06T17:09:28.088" v="265" actId="1076"/>
          <ac:spMkLst>
            <pc:docMk/>
            <pc:sldMk cId="4140403779" sldId="259"/>
            <ac:spMk id="2" creationId="{E761FFA3-7E6C-4DED-B190-C3B04B991EBE}"/>
          </ac:spMkLst>
        </pc:spChg>
        <pc:spChg chg="mod">
          <ac:chgData name="saleeja" userId="7f64648638730d1c" providerId="LiveId" clId="{6DA84095-3D00-4BDB-8371-974301A3C942}" dt="2022-01-07T09:54:14.173" v="5145"/>
          <ac:spMkLst>
            <pc:docMk/>
            <pc:sldMk cId="4140403779" sldId="259"/>
            <ac:spMk id="3" creationId="{F9B65C38-1B62-4050-ADC5-D3FD5E4263D1}"/>
          </ac:spMkLst>
        </pc:spChg>
        <pc:spChg chg="mod">
          <ac:chgData name="saleeja" userId="7f64648638730d1c" providerId="LiveId" clId="{6DA84095-3D00-4BDB-8371-974301A3C942}" dt="2022-01-07T09:54:14.173" v="5145"/>
          <ac:spMkLst>
            <pc:docMk/>
            <pc:sldMk cId="4140403779" sldId="259"/>
            <ac:spMk id="4" creationId="{5C30CE27-F0C5-44CB-AAE7-29979B2AE21D}"/>
          </ac:spMkLst>
        </pc:spChg>
        <pc:spChg chg="add del mod">
          <ac:chgData name="saleeja" userId="7f64648638730d1c" providerId="LiveId" clId="{6DA84095-3D00-4BDB-8371-974301A3C942}" dt="2022-01-06T17:09:31.202" v="266" actId="478"/>
          <ac:spMkLst>
            <pc:docMk/>
            <pc:sldMk cId="4140403779" sldId="259"/>
            <ac:spMk id="5" creationId="{0050CA4C-754E-44A0-8D6D-8719ED9EE5DF}"/>
          </ac:spMkLst>
        </pc:spChg>
        <pc:spChg chg="add mod">
          <ac:chgData name="saleeja" userId="7f64648638730d1c" providerId="LiveId" clId="{6DA84095-3D00-4BDB-8371-974301A3C942}" dt="2022-01-07T10:02:03.102" v="5458" actId="1076"/>
          <ac:spMkLst>
            <pc:docMk/>
            <pc:sldMk cId="4140403779" sldId="259"/>
            <ac:spMk id="6" creationId="{01F3838E-9469-4626-93AE-00718485F94E}"/>
          </ac:spMkLst>
        </pc:spChg>
        <pc:picChg chg="add mod">
          <ac:chgData name="saleeja" userId="7f64648638730d1c" providerId="LiveId" clId="{6DA84095-3D00-4BDB-8371-974301A3C942}" dt="2022-01-07T10:08:40.693" v="5518"/>
          <ac:picMkLst>
            <pc:docMk/>
            <pc:sldMk cId="4140403779" sldId="259"/>
            <ac:picMk id="7" creationId="{CBE4D081-5D76-4B32-99F5-9DC3498E8358}"/>
          </ac:picMkLst>
        </pc:picChg>
      </pc:sldChg>
      <pc:sldChg chg="addSp delSp modSp new mod ord setBg modClrScheme chgLayout">
        <pc:chgData name="saleeja" userId="7f64648638730d1c" providerId="LiveId" clId="{6DA84095-3D00-4BDB-8371-974301A3C942}" dt="2022-01-07T10:08:58.184" v="5530"/>
        <pc:sldMkLst>
          <pc:docMk/>
          <pc:sldMk cId="1167093297" sldId="260"/>
        </pc:sldMkLst>
        <pc:spChg chg="mod ord">
          <ac:chgData name="saleeja" userId="7f64648638730d1c" providerId="LiveId" clId="{6DA84095-3D00-4BDB-8371-974301A3C942}" dt="2022-01-07T10:02:18.551" v="5459" actId="1076"/>
          <ac:spMkLst>
            <pc:docMk/>
            <pc:sldMk cId="1167093297" sldId="260"/>
            <ac:spMk id="2" creationId="{59EBEF87-FD05-40C1-8F44-06D376ECF5C7}"/>
          </ac:spMkLst>
        </pc:spChg>
        <pc:spChg chg="mod ord">
          <ac:chgData name="saleeja" userId="7f64648638730d1c" providerId="LiveId" clId="{6DA84095-3D00-4BDB-8371-974301A3C942}" dt="2022-01-07T09:54:14.173" v="5145"/>
          <ac:spMkLst>
            <pc:docMk/>
            <pc:sldMk cId="1167093297" sldId="260"/>
            <ac:spMk id="3" creationId="{5DAE8EAA-5646-46E8-80C4-0D6E65BF4AB3}"/>
          </ac:spMkLst>
        </pc:spChg>
        <pc:spChg chg="mod ord">
          <ac:chgData name="saleeja" userId="7f64648638730d1c" providerId="LiveId" clId="{6DA84095-3D00-4BDB-8371-974301A3C942}" dt="2022-01-07T09:54:14.173" v="5145"/>
          <ac:spMkLst>
            <pc:docMk/>
            <pc:sldMk cId="1167093297" sldId="260"/>
            <ac:spMk id="4" creationId="{2BE73899-13F6-4DC7-BDD1-DDD6625F9736}"/>
          </ac:spMkLst>
        </pc:spChg>
        <pc:spChg chg="add mod">
          <ac:chgData name="saleeja" userId="7f64648638730d1c" providerId="LiveId" clId="{6DA84095-3D00-4BDB-8371-974301A3C942}" dt="2022-01-07T10:02:41.276" v="5462" actId="1076"/>
          <ac:spMkLst>
            <pc:docMk/>
            <pc:sldMk cId="1167093297" sldId="260"/>
            <ac:spMk id="5" creationId="{6BE84BC0-05DA-423C-8BE0-8C46B8A04214}"/>
          </ac:spMkLst>
        </pc:spChg>
        <pc:spChg chg="add del mod ord">
          <ac:chgData name="saleeja" userId="7f64648638730d1c" providerId="LiveId" clId="{6DA84095-3D00-4BDB-8371-974301A3C942}" dt="2022-01-06T18:39:45.289" v="677" actId="700"/>
          <ac:spMkLst>
            <pc:docMk/>
            <pc:sldMk cId="1167093297" sldId="260"/>
            <ac:spMk id="6" creationId="{3DF39FE1-4D3B-445E-8421-7193C44391E0}"/>
          </ac:spMkLst>
        </pc:spChg>
        <pc:picChg chg="add mod">
          <ac:chgData name="saleeja" userId="7f64648638730d1c" providerId="LiveId" clId="{6DA84095-3D00-4BDB-8371-974301A3C942}" dt="2022-01-07T10:08:58.184" v="5530"/>
          <ac:picMkLst>
            <pc:docMk/>
            <pc:sldMk cId="1167093297" sldId="260"/>
            <ac:picMk id="6" creationId="{5F9CE845-5203-4038-B5A3-26DC218C5445}"/>
          </ac:picMkLst>
        </pc:picChg>
      </pc:sldChg>
      <pc:sldChg chg="addSp modSp new mod ord setBg">
        <pc:chgData name="saleeja" userId="7f64648638730d1c" providerId="LiveId" clId="{6DA84095-3D00-4BDB-8371-974301A3C942}" dt="2022-01-07T10:09:01.286" v="5531"/>
        <pc:sldMkLst>
          <pc:docMk/>
          <pc:sldMk cId="2105452632" sldId="261"/>
        </pc:sldMkLst>
        <pc:spChg chg="mod">
          <ac:chgData name="saleeja" userId="7f64648638730d1c" providerId="LiveId" clId="{6DA84095-3D00-4BDB-8371-974301A3C942}" dt="2022-01-07T10:02:55.312" v="5463" actId="1076"/>
          <ac:spMkLst>
            <pc:docMk/>
            <pc:sldMk cId="2105452632" sldId="261"/>
            <ac:spMk id="2" creationId="{BAF5F210-C2E0-4B0C-9E0C-FAC956F69430}"/>
          </ac:spMkLst>
        </pc:spChg>
        <pc:spChg chg="mod">
          <ac:chgData name="saleeja" userId="7f64648638730d1c" providerId="LiveId" clId="{6DA84095-3D00-4BDB-8371-974301A3C942}" dt="2022-01-07T02:44:03.042" v="2124" actId="27636"/>
          <ac:spMkLst>
            <pc:docMk/>
            <pc:sldMk cId="2105452632" sldId="261"/>
            <ac:spMk id="3" creationId="{B2D624E0-F124-462F-914E-6118209382BC}"/>
          </ac:spMkLst>
        </pc:spChg>
        <pc:spChg chg="mod">
          <ac:chgData name="saleeja" userId="7f64648638730d1c" providerId="LiveId" clId="{6DA84095-3D00-4BDB-8371-974301A3C942}" dt="2022-01-07T09:54:14.173" v="5145"/>
          <ac:spMkLst>
            <pc:docMk/>
            <pc:sldMk cId="2105452632" sldId="261"/>
            <ac:spMk id="4" creationId="{A88B02E3-B409-451F-8E50-34365BB8D570}"/>
          </ac:spMkLst>
        </pc:spChg>
        <pc:spChg chg="mod">
          <ac:chgData name="saleeja" userId="7f64648638730d1c" providerId="LiveId" clId="{6DA84095-3D00-4BDB-8371-974301A3C942}" dt="2022-01-07T09:54:14.173" v="5145"/>
          <ac:spMkLst>
            <pc:docMk/>
            <pc:sldMk cId="2105452632" sldId="261"/>
            <ac:spMk id="5" creationId="{77BC7F5F-9722-4557-AEEF-CE44EC257D30}"/>
          </ac:spMkLst>
        </pc:spChg>
        <pc:picChg chg="add mod">
          <ac:chgData name="saleeja" userId="7f64648638730d1c" providerId="LiveId" clId="{6DA84095-3D00-4BDB-8371-974301A3C942}" dt="2022-01-07T10:09:01.286" v="5531"/>
          <ac:picMkLst>
            <pc:docMk/>
            <pc:sldMk cId="2105452632" sldId="261"/>
            <ac:picMk id="6" creationId="{3CAAE9F3-5F52-443F-8E18-65A0CB8B2467}"/>
          </ac:picMkLst>
        </pc:picChg>
      </pc:sldChg>
      <pc:sldChg chg="new del">
        <pc:chgData name="saleeja" userId="7f64648638730d1c" providerId="LiveId" clId="{6DA84095-3D00-4BDB-8371-974301A3C942}" dt="2022-01-06T17:17:25.550" v="296" actId="2696"/>
        <pc:sldMkLst>
          <pc:docMk/>
          <pc:sldMk cId="3690297517" sldId="261"/>
        </pc:sldMkLst>
      </pc:sldChg>
      <pc:sldChg chg="new del ord">
        <pc:chgData name="saleeja" userId="7f64648638730d1c" providerId="LiveId" clId="{6DA84095-3D00-4BDB-8371-974301A3C942}" dt="2022-01-06T20:24:29.498" v="1208" actId="2696"/>
        <pc:sldMkLst>
          <pc:docMk/>
          <pc:sldMk cId="1152206495" sldId="262"/>
        </pc:sldMkLst>
      </pc:sldChg>
      <pc:sldChg chg="addSp delSp modSp new mod setBg">
        <pc:chgData name="saleeja" userId="7f64648638730d1c" providerId="LiveId" clId="{6DA84095-3D00-4BDB-8371-974301A3C942}" dt="2022-01-07T10:09:06.029" v="5532"/>
        <pc:sldMkLst>
          <pc:docMk/>
          <pc:sldMk cId="1563901562" sldId="262"/>
        </pc:sldMkLst>
        <pc:spChg chg="del">
          <ac:chgData name="saleeja" userId="7f64648638730d1c" providerId="LiveId" clId="{6DA84095-3D00-4BDB-8371-974301A3C942}" dt="2022-01-06T20:29:14.216" v="1211" actId="21"/>
          <ac:spMkLst>
            <pc:docMk/>
            <pc:sldMk cId="1563901562" sldId="262"/>
            <ac:spMk id="2" creationId="{6D08F14D-2BD7-4A44-ACB2-30FD5BDCCB36}"/>
          </ac:spMkLst>
        </pc:spChg>
        <pc:spChg chg="del">
          <ac:chgData name="saleeja" userId="7f64648638730d1c" providerId="LiveId" clId="{6DA84095-3D00-4BDB-8371-974301A3C942}" dt="2022-01-06T20:28:31.678" v="1210" actId="22"/>
          <ac:spMkLst>
            <pc:docMk/>
            <pc:sldMk cId="1563901562" sldId="262"/>
            <ac:spMk id="3" creationId="{07F4250E-E519-435F-A5D8-00848ECF426D}"/>
          </ac:spMkLst>
        </pc:spChg>
        <pc:spChg chg="mod">
          <ac:chgData name="saleeja" userId="7f64648638730d1c" providerId="LiveId" clId="{6DA84095-3D00-4BDB-8371-974301A3C942}" dt="2022-01-07T09:54:14.173" v="5145"/>
          <ac:spMkLst>
            <pc:docMk/>
            <pc:sldMk cId="1563901562" sldId="262"/>
            <ac:spMk id="4" creationId="{DA81D88A-AD0A-4E4B-AD5B-88697529A3FF}"/>
          </ac:spMkLst>
        </pc:spChg>
        <pc:spChg chg="mod">
          <ac:chgData name="saleeja" userId="7f64648638730d1c" providerId="LiveId" clId="{6DA84095-3D00-4BDB-8371-974301A3C942}" dt="2022-01-07T09:54:14.173" v="5145"/>
          <ac:spMkLst>
            <pc:docMk/>
            <pc:sldMk cId="1563901562" sldId="262"/>
            <ac:spMk id="5" creationId="{B2EC48FC-E0CE-4DB0-9AB6-F7BA2F82A304}"/>
          </ac:spMkLst>
        </pc:spChg>
        <pc:spChg chg="add mod">
          <ac:chgData name="saleeja" userId="7f64648638730d1c" providerId="LiveId" clId="{6DA84095-3D00-4BDB-8371-974301A3C942}" dt="2022-01-06T20:34:29.107" v="1313" actId="20577"/>
          <ac:spMkLst>
            <pc:docMk/>
            <pc:sldMk cId="1563901562" sldId="262"/>
            <ac:spMk id="8" creationId="{A85574BF-FB45-419F-9B0D-BBF084790E68}"/>
          </ac:spMkLst>
        </pc:spChg>
        <pc:picChg chg="add mod">
          <ac:chgData name="saleeja" userId="7f64648638730d1c" providerId="LiveId" clId="{6DA84095-3D00-4BDB-8371-974301A3C942}" dt="2022-01-07T10:09:06.029" v="5532"/>
          <ac:picMkLst>
            <pc:docMk/>
            <pc:sldMk cId="1563901562" sldId="262"/>
            <ac:picMk id="6" creationId="{C1A465AB-D35B-4D76-BCCE-785DB0F7FE2B}"/>
          </ac:picMkLst>
        </pc:picChg>
        <pc:picChg chg="add mod ord">
          <ac:chgData name="saleeja" userId="7f64648638730d1c" providerId="LiveId" clId="{6DA84095-3D00-4BDB-8371-974301A3C942}" dt="2022-01-06T20:29:21.873" v="1213" actId="1076"/>
          <ac:picMkLst>
            <pc:docMk/>
            <pc:sldMk cId="1563901562" sldId="262"/>
            <ac:picMk id="7" creationId="{0DA9B32A-4215-41D3-8CDE-38D98369A87C}"/>
          </ac:picMkLst>
        </pc:picChg>
      </pc:sldChg>
      <pc:sldChg chg="addSp modSp new mod ord setBg">
        <pc:chgData name="saleeja" userId="7f64648638730d1c" providerId="LiveId" clId="{6DA84095-3D00-4BDB-8371-974301A3C942}" dt="2022-01-07T10:09:11.941" v="5534"/>
        <pc:sldMkLst>
          <pc:docMk/>
          <pc:sldMk cId="2734895517" sldId="263"/>
        </pc:sldMkLst>
        <pc:spChg chg="mod">
          <ac:chgData name="saleeja" userId="7f64648638730d1c" providerId="LiveId" clId="{6DA84095-3D00-4BDB-8371-974301A3C942}" dt="2022-01-06T20:35:55.822" v="1340" actId="27636"/>
          <ac:spMkLst>
            <pc:docMk/>
            <pc:sldMk cId="2734895517" sldId="263"/>
            <ac:spMk id="2" creationId="{B96E9BAA-CE53-4BBA-8919-BD677B0BFB4B}"/>
          </ac:spMkLst>
        </pc:spChg>
        <pc:spChg chg="mod">
          <ac:chgData name="saleeja" userId="7f64648638730d1c" providerId="LiveId" clId="{6DA84095-3D00-4BDB-8371-974301A3C942}" dt="2022-01-07T03:18:56.154" v="2797" actId="20577"/>
          <ac:spMkLst>
            <pc:docMk/>
            <pc:sldMk cId="2734895517" sldId="263"/>
            <ac:spMk id="3" creationId="{BE5DC5D7-E4C3-4E86-AC39-BC6225F9CAEE}"/>
          </ac:spMkLst>
        </pc:spChg>
        <pc:spChg chg="mod">
          <ac:chgData name="saleeja" userId="7f64648638730d1c" providerId="LiveId" clId="{6DA84095-3D00-4BDB-8371-974301A3C942}" dt="2022-01-07T09:54:14.173" v="5145"/>
          <ac:spMkLst>
            <pc:docMk/>
            <pc:sldMk cId="2734895517" sldId="263"/>
            <ac:spMk id="4" creationId="{8A6B40B9-B565-44BF-A664-C35686BC6E8D}"/>
          </ac:spMkLst>
        </pc:spChg>
        <pc:spChg chg="mod">
          <ac:chgData name="saleeja" userId="7f64648638730d1c" providerId="LiveId" clId="{6DA84095-3D00-4BDB-8371-974301A3C942}" dt="2022-01-07T09:54:14.173" v="5145"/>
          <ac:spMkLst>
            <pc:docMk/>
            <pc:sldMk cId="2734895517" sldId="263"/>
            <ac:spMk id="5" creationId="{CC337E41-CDED-410A-87E7-37593576A21E}"/>
          </ac:spMkLst>
        </pc:spChg>
        <pc:picChg chg="add mod">
          <ac:chgData name="saleeja" userId="7f64648638730d1c" providerId="LiveId" clId="{6DA84095-3D00-4BDB-8371-974301A3C942}" dt="2022-01-07T10:09:11.941" v="5534"/>
          <ac:picMkLst>
            <pc:docMk/>
            <pc:sldMk cId="2734895517" sldId="263"/>
            <ac:picMk id="6" creationId="{2C4DA4B1-BE79-4605-9589-77499CC0DC42}"/>
          </ac:picMkLst>
        </pc:picChg>
      </pc:sldChg>
      <pc:sldChg chg="addSp delSp modSp new mod setBg">
        <pc:chgData name="saleeja" userId="7f64648638730d1c" providerId="LiveId" clId="{6DA84095-3D00-4BDB-8371-974301A3C942}" dt="2022-01-07T10:09:17.718" v="5535"/>
        <pc:sldMkLst>
          <pc:docMk/>
          <pc:sldMk cId="2688934329" sldId="264"/>
        </pc:sldMkLst>
        <pc:spChg chg="del mod">
          <ac:chgData name="saleeja" userId="7f64648638730d1c" providerId="LiveId" clId="{6DA84095-3D00-4BDB-8371-974301A3C942}" dt="2022-01-06T20:40:48.137" v="1387" actId="21"/>
          <ac:spMkLst>
            <pc:docMk/>
            <pc:sldMk cId="2688934329" sldId="264"/>
            <ac:spMk id="2" creationId="{5820B131-A56F-4F9B-9234-B2D5A2FD9D7B}"/>
          </ac:spMkLst>
        </pc:spChg>
        <pc:spChg chg="add del">
          <ac:chgData name="saleeja" userId="7f64648638730d1c" providerId="LiveId" clId="{6DA84095-3D00-4BDB-8371-974301A3C942}" dt="2022-01-07T03:25:50.336" v="2907" actId="21"/>
          <ac:spMkLst>
            <pc:docMk/>
            <pc:sldMk cId="2688934329" sldId="264"/>
            <ac:spMk id="2" creationId="{590C1627-70B9-4872-9803-D1E95F22D980}"/>
          </ac:spMkLst>
        </pc:spChg>
        <pc:spChg chg="del mod">
          <ac:chgData name="saleeja" userId="7f64648638730d1c" providerId="LiveId" clId="{6DA84095-3D00-4BDB-8371-974301A3C942}" dt="2022-01-06T20:40:33.046" v="1385" actId="22"/>
          <ac:spMkLst>
            <pc:docMk/>
            <pc:sldMk cId="2688934329" sldId="264"/>
            <ac:spMk id="3" creationId="{6901B952-E05F-4931-8FF8-3BEBBA670B18}"/>
          </ac:spMkLst>
        </pc:spChg>
        <pc:spChg chg="mod">
          <ac:chgData name="saleeja" userId="7f64648638730d1c" providerId="LiveId" clId="{6DA84095-3D00-4BDB-8371-974301A3C942}" dt="2022-01-07T09:54:14.173" v="5145"/>
          <ac:spMkLst>
            <pc:docMk/>
            <pc:sldMk cId="2688934329" sldId="264"/>
            <ac:spMk id="4" creationId="{564B2CF0-C6B1-4C98-BAF1-369F00CC5F01}"/>
          </ac:spMkLst>
        </pc:spChg>
        <pc:spChg chg="mod">
          <ac:chgData name="saleeja" userId="7f64648638730d1c" providerId="LiveId" clId="{6DA84095-3D00-4BDB-8371-974301A3C942}" dt="2022-01-07T09:54:14.173" v="5145"/>
          <ac:spMkLst>
            <pc:docMk/>
            <pc:sldMk cId="2688934329" sldId="264"/>
            <ac:spMk id="5" creationId="{84343BD6-28DC-42D2-81C5-E197D8B58924}"/>
          </ac:spMkLst>
        </pc:spChg>
        <pc:spChg chg="add mod">
          <ac:chgData name="saleeja" userId="7f64648638730d1c" providerId="LiveId" clId="{6DA84095-3D00-4BDB-8371-974301A3C942}" dt="2022-01-07T03:30:42.010" v="3024" actId="1076"/>
          <ac:spMkLst>
            <pc:docMk/>
            <pc:sldMk cId="2688934329" sldId="264"/>
            <ac:spMk id="8" creationId="{9D0B3EC2-F191-4AF1-9A69-90AA4506B795}"/>
          </ac:spMkLst>
        </pc:spChg>
        <pc:spChg chg="add del mod">
          <ac:chgData name="saleeja" userId="7f64648638730d1c" providerId="LiveId" clId="{6DA84095-3D00-4BDB-8371-974301A3C942}" dt="2022-01-07T03:27:27.358" v="2912" actId="21"/>
          <ac:spMkLst>
            <pc:docMk/>
            <pc:sldMk cId="2688934329" sldId="264"/>
            <ac:spMk id="11" creationId="{2459475A-841B-4E14-9F3F-38590522B3C5}"/>
          </ac:spMkLst>
        </pc:spChg>
        <pc:picChg chg="add del">
          <ac:chgData name="saleeja" userId="7f64648638730d1c" providerId="LiveId" clId="{6DA84095-3D00-4BDB-8371-974301A3C942}" dt="2022-01-07T03:25:58.847" v="2909" actId="21"/>
          <ac:picMkLst>
            <pc:docMk/>
            <pc:sldMk cId="2688934329" sldId="264"/>
            <ac:picMk id="3" creationId="{23D94385-E648-4C65-B485-48E3DD5C8676}"/>
          </ac:picMkLst>
        </pc:picChg>
        <pc:picChg chg="add mod">
          <ac:chgData name="saleeja" userId="7f64648638730d1c" providerId="LiveId" clId="{6DA84095-3D00-4BDB-8371-974301A3C942}" dt="2022-01-07T10:09:17.718" v="5535"/>
          <ac:picMkLst>
            <pc:docMk/>
            <pc:sldMk cId="2688934329" sldId="264"/>
            <ac:picMk id="6" creationId="{48236274-EC47-43DB-AB15-5216B409EE89}"/>
          </ac:picMkLst>
        </pc:picChg>
        <pc:picChg chg="add del mod ord modCrop">
          <ac:chgData name="saleeja" userId="7f64648638730d1c" providerId="LiveId" clId="{6DA84095-3D00-4BDB-8371-974301A3C942}" dt="2022-01-07T03:27:16.918" v="2911" actId="21"/>
          <ac:picMkLst>
            <pc:docMk/>
            <pc:sldMk cId="2688934329" sldId="264"/>
            <ac:picMk id="7" creationId="{6B88C90C-FE7A-48C6-9509-6ECFFA2F1C3A}"/>
          </ac:picMkLst>
        </pc:picChg>
        <pc:picChg chg="add mod">
          <ac:chgData name="saleeja" userId="7f64648638730d1c" providerId="LiveId" clId="{6DA84095-3D00-4BDB-8371-974301A3C942}" dt="2022-01-07T03:27:47.249" v="2916" actId="1076"/>
          <ac:picMkLst>
            <pc:docMk/>
            <pc:sldMk cId="2688934329" sldId="264"/>
            <ac:picMk id="9" creationId="{21C87CB6-B5E4-4E09-AE64-8EC0206DAA26}"/>
          </ac:picMkLst>
        </pc:picChg>
      </pc:sldChg>
      <pc:sldChg chg="addSp delSp modSp new mod ord setBg">
        <pc:chgData name="saleeja" userId="7f64648638730d1c" providerId="LiveId" clId="{6DA84095-3D00-4BDB-8371-974301A3C942}" dt="2022-01-07T10:09:08.153" v="5533"/>
        <pc:sldMkLst>
          <pc:docMk/>
          <pc:sldMk cId="2967713006" sldId="265"/>
        </pc:sldMkLst>
        <pc:spChg chg="del mod">
          <ac:chgData name="saleeja" userId="7f64648638730d1c" providerId="LiveId" clId="{6DA84095-3D00-4BDB-8371-974301A3C942}" dt="2022-01-07T02:40:46.977" v="2098" actId="21"/>
          <ac:spMkLst>
            <pc:docMk/>
            <pc:sldMk cId="2967713006" sldId="265"/>
            <ac:spMk id="2" creationId="{D45B9509-C06C-471D-A8B1-7757A2067840}"/>
          </ac:spMkLst>
        </pc:spChg>
        <pc:spChg chg="mod">
          <ac:chgData name="saleeja" userId="7f64648638730d1c" providerId="LiveId" clId="{6DA84095-3D00-4BDB-8371-974301A3C942}" dt="2022-01-07T02:58:44.908" v="2431" actId="2710"/>
          <ac:spMkLst>
            <pc:docMk/>
            <pc:sldMk cId="2967713006" sldId="265"/>
            <ac:spMk id="3" creationId="{7F3D1CA3-AD1A-43C5-8C76-8C98ABBE8DBF}"/>
          </ac:spMkLst>
        </pc:spChg>
        <pc:spChg chg="mod">
          <ac:chgData name="saleeja" userId="7f64648638730d1c" providerId="LiveId" clId="{6DA84095-3D00-4BDB-8371-974301A3C942}" dt="2022-01-07T09:54:14.173" v="5145"/>
          <ac:spMkLst>
            <pc:docMk/>
            <pc:sldMk cId="2967713006" sldId="265"/>
            <ac:spMk id="4" creationId="{E86848CC-4249-402A-B69F-3D8A39370DEC}"/>
          </ac:spMkLst>
        </pc:spChg>
        <pc:spChg chg="mod">
          <ac:chgData name="saleeja" userId="7f64648638730d1c" providerId="LiveId" clId="{6DA84095-3D00-4BDB-8371-974301A3C942}" dt="2022-01-07T09:54:14.173" v="5145"/>
          <ac:spMkLst>
            <pc:docMk/>
            <pc:sldMk cId="2967713006" sldId="265"/>
            <ac:spMk id="5" creationId="{5F34C178-90E7-40E0-A2C2-5649CC27C7A2}"/>
          </ac:spMkLst>
        </pc:spChg>
        <pc:picChg chg="add mod">
          <ac:chgData name="saleeja" userId="7f64648638730d1c" providerId="LiveId" clId="{6DA84095-3D00-4BDB-8371-974301A3C942}" dt="2022-01-07T10:09:08.153" v="5533"/>
          <ac:picMkLst>
            <pc:docMk/>
            <pc:sldMk cId="2967713006" sldId="265"/>
            <ac:picMk id="6" creationId="{4D4D07F1-9897-455A-B817-54108F613EB1}"/>
          </ac:picMkLst>
        </pc:picChg>
      </pc:sldChg>
      <pc:sldChg chg="modSp new del mod">
        <pc:chgData name="saleeja" userId="7f64648638730d1c" providerId="LiveId" clId="{6DA84095-3D00-4BDB-8371-974301A3C942}" dt="2022-01-07T05:07:35.980" v="4564" actId="2696"/>
        <pc:sldMkLst>
          <pc:docMk/>
          <pc:sldMk cId="4045229086" sldId="266"/>
        </pc:sldMkLst>
        <pc:spChg chg="mod">
          <ac:chgData name="saleeja" userId="7f64648638730d1c" providerId="LiveId" clId="{6DA84095-3D00-4BDB-8371-974301A3C942}" dt="2022-01-07T03:00:37.812" v="2447" actId="20577"/>
          <ac:spMkLst>
            <pc:docMk/>
            <pc:sldMk cId="4045229086" sldId="266"/>
            <ac:spMk id="2" creationId="{B7E19705-ABD7-4DCA-B1C6-0D76319415BD}"/>
          </ac:spMkLst>
        </pc:spChg>
        <pc:spChg chg="mod">
          <ac:chgData name="saleeja" userId="7f64648638730d1c" providerId="LiveId" clId="{6DA84095-3D00-4BDB-8371-974301A3C942}" dt="2022-01-07T03:00:53.729" v="2448" actId="242"/>
          <ac:spMkLst>
            <pc:docMk/>
            <pc:sldMk cId="4045229086" sldId="266"/>
            <ac:spMk id="3" creationId="{F08E779B-2E52-4995-A01B-961D1243FAC6}"/>
          </ac:spMkLst>
        </pc:spChg>
      </pc:sldChg>
      <pc:sldChg chg="addSp delSp modSp new mod setBg">
        <pc:chgData name="saleeja" userId="7f64648638730d1c" providerId="LiveId" clId="{6DA84095-3D00-4BDB-8371-974301A3C942}" dt="2022-01-07T10:09:20.428" v="5536"/>
        <pc:sldMkLst>
          <pc:docMk/>
          <pc:sldMk cId="1379211127" sldId="267"/>
        </pc:sldMkLst>
        <pc:spChg chg="del mod">
          <ac:chgData name="saleeja" userId="7f64648638730d1c" providerId="LiveId" clId="{6DA84095-3D00-4BDB-8371-974301A3C942}" dt="2022-01-07T03:31:30.844" v="3030" actId="21"/>
          <ac:spMkLst>
            <pc:docMk/>
            <pc:sldMk cId="1379211127" sldId="267"/>
            <ac:spMk id="2" creationId="{FC0C652E-98E7-4100-94A7-BA404B90CC8C}"/>
          </ac:spMkLst>
        </pc:spChg>
        <pc:spChg chg="mod">
          <ac:chgData name="saleeja" userId="7f64648638730d1c" providerId="LiveId" clId="{6DA84095-3D00-4BDB-8371-974301A3C942}" dt="2022-01-07T03:48:22.563" v="3331" actId="20577"/>
          <ac:spMkLst>
            <pc:docMk/>
            <pc:sldMk cId="1379211127" sldId="267"/>
            <ac:spMk id="3" creationId="{61E878B3-EB41-4BBB-9AE4-72A67932EF18}"/>
          </ac:spMkLst>
        </pc:spChg>
        <pc:spChg chg="mod">
          <ac:chgData name="saleeja" userId="7f64648638730d1c" providerId="LiveId" clId="{6DA84095-3D00-4BDB-8371-974301A3C942}" dt="2022-01-07T09:54:14.173" v="5145"/>
          <ac:spMkLst>
            <pc:docMk/>
            <pc:sldMk cId="1379211127" sldId="267"/>
            <ac:spMk id="4" creationId="{BE583C53-23B5-4EF5-8DB7-85C8EC3516B6}"/>
          </ac:spMkLst>
        </pc:spChg>
        <pc:spChg chg="mod">
          <ac:chgData name="saleeja" userId="7f64648638730d1c" providerId="LiveId" clId="{6DA84095-3D00-4BDB-8371-974301A3C942}" dt="2022-01-07T09:54:14.173" v="5145"/>
          <ac:spMkLst>
            <pc:docMk/>
            <pc:sldMk cId="1379211127" sldId="267"/>
            <ac:spMk id="5" creationId="{B10FF781-C61C-4B81-8201-76E3DBF710FA}"/>
          </ac:spMkLst>
        </pc:spChg>
        <pc:picChg chg="add mod">
          <ac:chgData name="saleeja" userId="7f64648638730d1c" providerId="LiveId" clId="{6DA84095-3D00-4BDB-8371-974301A3C942}" dt="2022-01-07T10:09:20.428" v="5536"/>
          <ac:picMkLst>
            <pc:docMk/>
            <pc:sldMk cId="1379211127" sldId="267"/>
            <ac:picMk id="6" creationId="{E662885D-C42C-4BF2-A2E1-043B80FD6947}"/>
          </ac:picMkLst>
        </pc:picChg>
        <pc:picChg chg="add mod">
          <ac:chgData name="saleeja" userId="7f64648638730d1c" providerId="LiveId" clId="{6DA84095-3D00-4BDB-8371-974301A3C942}" dt="2022-01-07T03:42:25.282" v="3322" actId="14100"/>
          <ac:picMkLst>
            <pc:docMk/>
            <pc:sldMk cId="1379211127" sldId="267"/>
            <ac:picMk id="7" creationId="{F15C2F54-58CD-4E10-856B-5632A446D52E}"/>
          </ac:picMkLst>
        </pc:picChg>
      </pc:sldChg>
      <pc:sldChg chg="addSp delSp modSp new mod setBg">
        <pc:chgData name="saleeja" userId="7f64648638730d1c" providerId="LiveId" clId="{6DA84095-3D00-4BDB-8371-974301A3C942}" dt="2022-01-07T10:09:24.353" v="5537"/>
        <pc:sldMkLst>
          <pc:docMk/>
          <pc:sldMk cId="2377109407" sldId="268"/>
        </pc:sldMkLst>
        <pc:spChg chg="del">
          <ac:chgData name="saleeja" userId="7f64648638730d1c" providerId="LiveId" clId="{6DA84095-3D00-4BDB-8371-974301A3C942}" dt="2022-01-07T03:53:16.632" v="3332" actId="21"/>
          <ac:spMkLst>
            <pc:docMk/>
            <pc:sldMk cId="2377109407" sldId="268"/>
            <ac:spMk id="2" creationId="{2D815F44-3C22-47F1-854E-5873EA1BF563}"/>
          </ac:spMkLst>
        </pc:spChg>
        <pc:spChg chg="mod">
          <ac:chgData name="saleeja" userId="7f64648638730d1c" providerId="LiveId" clId="{6DA84095-3D00-4BDB-8371-974301A3C942}" dt="2022-01-07T04:29:45.076" v="4009" actId="1076"/>
          <ac:spMkLst>
            <pc:docMk/>
            <pc:sldMk cId="2377109407" sldId="268"/>
            <ac:spMk id="3" creationId="{5CD94AFD-ED1E-4322-A156-98900E80BF3A}"/>
          </ac:spMkLst>
        </pc:spChg>
        <pc:spChg chg="mod">
          <ac:chgData name="saleeja" userId="7f64648638730d1c" providerId="LiveId" clId="{6DA84095-3D00-4BDB-8371-974301A3C942}" dt="2022-01-07T09:54:14.173" v="5145"/>
          <ac:spMkLst>
            <pc:docMk/>
            <pc:sldMk cId="2377109407" sldId="268"/>
            <ac:spMk id="4" creationId="{FAB447B7-C282-4A52-A351-A9A50BA2138B}"/>
          </ac:spMkLst>
        </pc:spChg>
        <pc:spChg chg="mod">
          <ac:chgData name="saleeja" userId="7f64648638730d1c" providerId="LiveId" clId="{6DA84095-3D00-4BDB-8371-974301A3C942}" dt="2022-01-07T09:54:14.173" v="5145"/>
          <ac:spMkLst>
            <pc:docMk/>
            <pc:sldMk cId="2377109407" sldId="268"/>
            <ac:spMk id="5" creationId="{4E8B507A-010E-4771-BF4A-A11F075E69C3}"/>
          </ac:spMkLst>
        </pc:spChg>
        <pc:picChg chg="add mod">
          <ac:chgData name="saleeja" userId="7f64648638730d1c" providerId="LiveId" clId="{6DA84095-3D00-4BDB-8371-974301A3C942}" dt="2022-01-07T10:09:24.353" v="5537"/>
          <ac:picMkLst>
            <pc:docMk/>
            <pc:sldMk cId="2377109407" sldId="268"/>
            <ac:picMk id="6" creationId="{FA86DD0A-3DF0-412A-B15C-C5247B68BF2C}"/>
          </ac:picMkLst>
        </pc:picChg>
      </pc:sldChg>
      <pc:sldChg chg="addSp delSp modSp new mod setBg">
        <pc:chgData name="saleeja" userId="7f64648638730d1c" providerId="LiveId" clId="{6DA84095-3D00-4BDB-8371-974301A3C942}" dt="2022-01-07T10:09:33.051" v="5540"/>
        <pc:sldMkLst>
          <pc:docMk/>
          <pc:sldMk cId="3152791077" sldId="269"/>
        </pc:sldMkLst>
        <pc:spChg chg="mod">
          <ac:chgData name="saleeja" userId="7f64648638730d1c" providerId="LiveId" clId="{6DA84095-3D00-4BDB-8371-974301A3C942}" dt="2022-01-07T04:34:44.822" v="4051" actId="20577"/>
          <ac:spMkLst>
            <pc:docMk/>
            <pc:sldMk cId="3152791077" sldId="269"/>
            <ac:spMk id="2" creationId="{EAF2BB71-E1E6-40CE-BDA8-EE6A644D7C31}"/>
          </ac:spMkLst>
        </pc:spChg>
        <pc:spChg chg="mod">
          <ac:chgData name="saleeja" userId="7f64648638730d1c" providerId="LiveId" clId="{6DA84095-3D00-4BDB-8371-974301A3C942}" dt="2022-01-07T09:54:14.173" v="5145"/>
          <ac:spMkLst>
            <pc:docMk/>
            <pc:sldMk cId="3152791077" sldId="269"/>
            <ac:spMk id="3" creationId="{1F94BA3A-C351-4D31-98CD-0000B823AEE2}"/>
          </ac:spMkLst>
        </pc:spChg>
        <pc:spChg chg="mod">
          <ac:chgData name="saleeja" userId="7f64648638730d1c" providerId="LiveId" clId="{6DA84095-3D00-4BDB-8371-974301A3C942}" dt="2022-01-07T09:54:14.173" v="5145"/>
          <ac:spMkLst>
            <pc:docMk/>
            <pc:sldMk cId="3152791077" sldId="269"/>
            <ac:spMk id="4" creationId="{2E7ADF25-0B75-4BFF-9E5C-7CADAF79915D}"/>
          </ac:spMkLst>
        </pc:spChg>
        <pc:picChg chg="add mod">
          <ac:chgData name="saleeja" userId="7f64648638730d1c" providerId="LiveId" clId="{6DA84095-3D00-4BDB-8371-974301A3C942}" dt="2022-01-07T10:09:33.051" v="5540"/>
          <ac:picMkLst>
            <pc:docMk/>
            <pc:sldMk cId="3152791077" sldId="269"/>
            <ac:picMk id="6" creationId="{7D8D40B1-83A6-4043-8FE6-FB678FA27FD6}"/>
          </ac:picMkLst>
        </pc:picChg>
        <pc:picChg chg="add del mod">
          <ac:chgData name="saleeja" userId="7f64648638730d1c" providerId="LiveId" clId="{6DA84095-3D00-4BDB-8371-974301A3C942}" dt="2022-01-07T04:33:15.133" v="4018" actId="21"/>
          <ac:picMkLst>
            <pc:docMk/>
            <pc:sldMk cId="3152791077" sldId="269"/>
            <ac:picMk id="6" creationId="{D7BEBF7B-DF47-49AD-AA1D-D126D2167A2D}"/>
          </ac:picMkLst>
        </pc:picChg>
        <pc:picChg chg="add mod">
          <ac:chgData name="saleeja" userId="7f64648638730d1c" providerId="LiveId" clId="{6DA84095-3D00-4BDB-8371-974301A3C942}" dt="2022-01-07T04:35:15.553" v="4054" actId="1076"/>
          <ac:picMkLst>
            <pc:docMk/>
            <pc:sldMk cId="3152791077" sldId="269"/>
            <ac:picMk id="8" creationId="{87DEE938-0AD2-41A0-A9CF-B4F34DC9199B}"/>
          </ac:picMkLst>
        </pc:picChg>
      </pc:sldChg>
      <pc:sldChg chg="addSp modSp new mod setBg">
        <pc:chgData name="saleeja" userId="7f64648638730d1c" providerId="LiveId" clId="{6DA84095-3D00-4BDB-8371-974301A3C942}" dt="2022-01-07T10:09:30.849" v="5539"/>
        <pc:sldMkLst>
          <pc:docMk/>
          <pc:sldMk cId="2336066473" sldId="270"/>
        </pc:sldMkLst>
        <pc:spChg chg="mod">
          <ac:chgData name="saleeja" userId="7f64648638730d1c" providerId="LiveId" clId="{6DA84095-3D00-4BDB-8371-974301A3C942}" dt="2022-01-07T10:03:43.331" v="5464" actId="1076"/>
          <ac:spMkLst>
            <pc:docMk/>
            <pc:sldMk cId="2336066473" sldId="270"/>
            <ac:spMk id="2" creationId="{827795C3-ECCB-4E0C-9364-EA9903E0C1BC}"/>
          </ac:spMkLst>
        </pc:spChg>
        <pc:spChg chg="mod">
          <ac:chgData name="saleeja" userId="7f64648638730d1c" providerId="LiveId" clId="{6DA84095-3D00-4BDB-8371-974301A3C942}" dt="2022-01-07T09:54:14.173" v="5145"/>
          <ac:spMkLst>
            <pc:docMk/>
            <pc:sldMk cId="2336066473" sldId="270"/>
            <ac:spMk id="3" creationId="{6EE1A8B7-738B-432B-8C60-EC3D3F1E0295}"/>
          </ac:spMkLst>
        </pc:spChg>
        <pc:spChg chg="mod">
          <ac:chgData name="saleeja" userId="7f64648638730d1c" providerId="LiveId" clId="{6DA84095-3D00-4BDB-8371-974301A3C942}" dt="2022-01-07T09:54:14.173" v="5145"/>
          <ac:spMkLst>
            <pc:docMk/>
            <pc:sldMk cId="2336066473" sldId="270"/>
            <ac:spMk id="4" creationId="{6C40591F-805D-4691-A985-E404C53D2F31}"/>
          </ac:spMkLst>
        </pc:spChg>
        <pc:picChg chg="add mod modCrop">
          <ac:chgData name="saleeja" userId="7f64648638730d1c" providerId="LiveId" clId="{6DA84095-3D00-4BDB-8371-974301A3C942}" dt="2022-01-07T04:36:44.359" v="4083" actId="732"/>
          <ac:picMkLst>
            <pc:docMk/>
            <pc:sldMk cId="2336066473" sldId="270"/>
            <ac:picMk id="6" creationId="{C92CA329-7059-41BB-9228-9EA7479E0753}"/>
          </ac:picMkLst>
        </pc:picChg>
        <pc:picChg chg="add mod">
          <ac:chgData name="saleeja" userId="7f64648638730d1c" providerId="LiveId" clId="{6DA84095-3D00-4BDB-8371-974301A3C942}" dt="2022-01-07T10:09:30.849" v="5539"/>
          <ac:picMkLst>
            <pc:docMk/>
            <pc:sldMk cId="2336066473" sldId="270"/>
            <ac:picMk id="7" creationId="{ED46ED4C-5FFA-43A9-AC0D-ABC3F63A9A54}"/>
          </ac:picMkLst>
        </pc:picChg>
      </pc:sldChg>
      <pc:sldChg chg="addSp delSp modSp new mod setBg">
        <pc:chgData name="saleeja" userId="7f64648638730d1c" providerId="LiveId" clId="{6DA84095-3D00-4BDB-8371-974301A3C942}" dt="2022-01-07T10:09:26.696" v="5538"/>
        <pc:sldMkLst>
          <pc:docMk/>
          <pc:sldMk cId="449319459" sldId="271"/>
        </pc:sldMkLst>
        <pc:spChg chg="del">
          <ac:chgData name="saleeja" userId="7f64648638730d1c" providerId="LiveId" clId="{6DA84095-3D00-4BDB-8371-974301A3C942}" dt="2022-01-07T04:06:53.001" v="3598" actId="21"/>
          <ac:spMkLst>
            <pc:docMk/>
            <pc:sldMk cId="449319459" sldId="271"/>
            <ac:spMk id="2" creationId="{B24F228A-A48E-473B-B88C-523B08A2217B}"/>
          </ac:spMkLst>
        </pc:spChg>
        <pc:spChg chg="mod">
          <ac:chgData name="saleeja" userId="7f64648638730d1c" providerId="LiveId" clId="{6DA84095-3D00-4BDB-8371-974301A3C942}" dt="2022-01-07T04:35:37.964" v="4056" actId="20577"/>
          <ac:spMkLst>
            <pc:docMk/>
            <pc:sldMk cId="449319459" sldId="271"/>
            <ac:spMk id="3" creationId="{36D2C45D-7D8E-4D17-B646-9F3123633ED4}"/>
          </ac:spMkLst>
        </pc:spChg>
        <pc:spChg chg="mod">
          <ac:chgData name="saleeja" userId="7f64648638730d1c" providerId="LiveId" clId="{6DA84095-3D00-4BDB-8371-974301A3C942}" dt="2022-01-07T09:54:14.173" v="5145"/>
          <ac:spMkLst>
            <pc:docMk/>
            <pc:sldMk cId="449319459" sldId="271"/>
            <ac:spMk id="4" creationId="{DB642CBD-05B3-4EF7-A601-26BD4637DA9B}"/>
          </ac:spMkLst>
        </pc:spChg>
        <pc:spChg chg="mod">
          <ac:chgData name="saleeja" userId="7f64648638730d1c" providerId="LiveId" clId="{6DA84095-3D00-4BDB-8371-974301A3C942}" dt="2022-01-07T09:54:14.173" v="5145"/>
          <ac:spMkLst>
            <pc:docMk/>
            <pc:sldMk cId="449319459" sldId="271"/>
            <ac:spMk id="5" creationId="{AD5D7B79-E6A4-4887-96E6-F4A9C085AA74}"/>
          </ac:spMkLst>
        </pc:spChg>
        <pc:spChg chg="add del mod">
          <ac:chgData name="saleeja" userId="7f64648638730d1c" providerId="LiveId" clId="{6DA84095-3D00-4BDB-8371-974301A3C942}" dt="2022-01-07T04:27:21.563" v="3993" actId="21"/>
          <ac:spMkLst>
            <pc:docMk/>
            <pc:sldMk cId="449319459" sldId="271"/>
            <ac:spMk id="6" creationId="{6010EC24-06B5-4826-A31C-56F64020374D}"/>
          </ac:spMkLst>
        </pc:spChg>
        <pc:spChg chg="add del mod">
          <ac:chgData name="saleeja" userId="7f64648638730d1c" providerId="LiveId" clId="{6DA84095-3D00-4BDB-8371-974301A3C942}" dt="2022-01-07T04:27:37.335" v="3996" actId="21"/>
          <ac:spMkLst>
            <pc:docMk/>
            <pc:sldMk cId="449319459" sldId="271"/>
            <ac:spMk id="7" creationId="{C19488C6-0B31-47E0-82A2-F3C3D83ABA83}"/>
          </ac:spMkLst>
        </pc:spChg>
        <pc:picChg chg="add mod">
          <ac:chgData name="saleeja" userId="7f64648638730d1c" providerId="LiveId" clId="{6DA84095-3D00-4BDB-8371-974301A3C942}" dt="2022-01-07T10:09:26.696" v="5538"/>
          <ac:picMkLst>
            <pc:docMk/>
            <pc:sldMk cId="449319459" sldId="271"/>
            <ac:picMk id="6" creationId="{3EE5F814-9A94-477E-93CE-515FAD8CC511}"/>
          </ac:picMkLst>
        </pc:picChg>
      </pc:sldChg>
      <pc:sldChg chg="addSp delSp modSp new mod">
        <pc:chgData name="saleeja" userId="7f64648638730d1c" providerId="LiveId" clId="{6DA84095-3D00-4BDB-8371-974301A3C942}" dt="2022-01-07T10:09:37.267" v="5541"/>
        <pc:sldMkLst>
          <pc:docMk/>
          <pc:sldMk cId="664124997" sldId="272"/>
        </pc:sldMkLst>
        <pc:spChg chg="del mod">
          <ac:chgData name="saleeja" userId="7f64648638730d1c" providerId="LiveId" clId="{6DA84095-3D00-4BDB-8371-974301A3C942}" dt="2022-01-07T05:00:23.374" v="4407" actId="21"/>
          <ac:spMkLst>
            <pc:docMk/>
            <pc:sldMk cId="664124997" sldId="272"/>
            <ac:spMk id="2" creationId="{244B8A61-5B85-480B-85DC-F780F0872BE9}"/>
          </ac:spMkLst>
        </pc:spChg>
        <pc:spChg chg="mod">
          <ac:chgData name="saleeja" userId="7f64648638730d1c" providerId="LiveId" clId="{6DA84095-3D00-4BDB-8371-974301A3C942}" dt="2022-01-07T05:01:06.142" v="4410" actId="1076"/>
          <ac:spMkLst>
            <pc:docMk/>
            <pc:sldMk cId="664124997" sldId="272"/>
            <ac:spMk id="3" creationId="{294BECC6-1088-434A-AB9F-D860BCF4B3B0}"/>
          </ac:spMkLst>
        </pc:spChg>
        <pc:spChg chg="mod">
          <ac:chgData name="saleeja" userId="7f64648638730d1c" providerId="LiveId" clId="{6DA84095-3D00-4BDB-8371-974301A3C942}" dt="2022-01-07T09:54:14.173" v="5145"/>
          <ac:spMkLst>
            <pc:docMk/>
            <pc:sldMk cId="664124997" sldId="272"/>
            <ac:spMk id="4" creationId="{8D7388E5-E9E1-46C9-A24E-F3BE2CBD9E94}"/>
          </ac:spMkLst>
        </pc:spChg>
        <pc:spChg chg="mod">
          <ac:chgData name="saleeja" userId="7f64648638730d1c" providerId="LiveId" clId="{6DA84095-3D00-4BDB-8371-974301A3C942}" dt="2022-01-07T09:54:14.173" v="5145"/>
          <ac:spMkLst>
            <pc:docMk/>
            <pc:sldMk cId="664124997" sldId="272"/>
            <ac:spMk id="5" creationId="{9EDDCB5A-DB4E-4198-9625-AE2207DBD92E}"/>
          </ac:spMkLst>
        </pc:spChg>
        <pc:spChg chg="add del">
          <ac:chgData name="saleeja" userId="7f64648638730d1c" providerId="LiveId" clId="{6DA84095-3D00-4BDB-8371-974301A3C942}" dt="2022-01-07T09:27:18.125" v="5137" actId="22"/>
          <ac:spMkLst>
            <pc:docMk/>
            <pc:sldMk cId="664124997" sldId="272"/>
            <ac:spMk id="6" creationId="{ABBF380D-8AB5-46BC-92D9-21B7EE808A5B}"/>
          </ac:spMkLst>
        </pc:spChg>
        <pc:picChg chg="add mod">
          <ac:chgData name="saleeja" userId="7f64648638730d1c" providerId="LiveId" clId="{6DA84095-3D00-4BDB-8371-974301A3C942}" dt="2022-01-07T10:09:37.267" v="5541"/>
          <ac:picMkLst>
            <pc:docMk/>
            <pc:sldMk cId="664124997" sldId="272"/>
            <ac:picMk id="6" creationId="{BBA92C5D-347A-4D96-ACF7-37C26B5D42FA}"/>
          </ac:picMkLst>
        </pc:picChg>
      </pc:sldChg>
      <pc:sldChg chg="new del">
        <pc:chgData name="saleeja" userId="7f64648638730d1c" providerId="LiveId" clId="{6DA84095-3D00-4BDB-8371-974301A3C942}" dt="2022-01-07T04:37:14.878" v="4085" actId="2696"/>
        <pc:sldMkLst>
          <pc:docMk/>
          <pc:sldMk cId="1921082609" sldId="272"/>
        </pc:sldMkLst>
      </pc:sldChg>
      <pc:sldChg chg="addSp modSp new mod">
        <pc:chgData name="saleeja" userId="7f64648638730d1c" providerId="LiveId" clId="{6DA84095-3D00-4BDB-8371-974301A3C942}" dt="2022-01-07T10:09:39.543" v="5542"/>
        <pc:sldMkLst>
          <pc:docMk/>
          <pc:sldMk cId="178123133" sldId="273"/>
        </pc:sldMkLst>
        <pc:spChg chg="mod">
          <ac:chgData name="saleeja" userId="7f64648638730d1c" providerId="LiveId" clId="{6DA84095-3D00-4BDB-8371-974301A3C942}" dt="2022-01-07T05:33:34.707" v="4761" actId="1076"/>
          <ac:spMkLst>
            <pc:docMk/>
            <pc:sldMk cId="178123133" sldId="273"/>
            <ac:spMk id="2" creationId="{0DC307EF-788A-4721-9470-C9898E2D83D7}"/>
          </ac:spMkLst>
        </pc:spChg>
        <pc:spChg chg="mod">
          <ac:chgData name="saleeja" userId="7f64648638730d1c" providerId="LiveId" clId="{6DA84095-3D00-4BDB-8371-974301A3C942}" dt="2022-01-07T05:33:50.322" v="4762" actId="2710"/>
          <ac:spMkLst>
            <pc:docMk/>
            <pc:sldMk cId="178123133" sldId="273"/>
            <ac:spMk id="3" creationId="{F6AF377E-05DA-4A2C-8EDC-8186373B6176}"/>
          </ac:spMkLst>
        </pc:spChg>
        <pc:spChg chg="mod">
          <ac:chgData name="saleeja" userId="7f64648638730d1c" providerId="LiveId" clId="{6DA84095-3D00-4BDB-8371-974301A3C942}" dt="2022-01-07T09:54:14.173" v="5145"/>
          <ac:spMkLst>
            <pc:docMk/>
            <pc:sldMk cId="178123133" sldId="273"/>
            <ac:spMk id="4" creationId="{C9AE369F-59B9-483F-9ECE-B5C2D6932EB6}"/>
          </ac:spMkLst>
        </pc:spChg>
        <pc:spChg chg="mod">
          <ac:chgData name="saleeja" userId="7f64648638730d1c" providerId="LiveId" clId="{6DA84095-3D00-4BDB-8371-974301A3C942}" dt="2022-01-07T09:54:14.173" v="5145"/>
          <ac:spMkLst>
            <pc:docMk/>
            <pc:sldMk cId="178123133" sldId="273"/>
            <ac:spMk id="5" creationId="{9D68EB22-8C55-49B7-82A0-16DC2FDD91AD}"/>
          </ac:spMkLst>
        </pc:spChg>
        <pc:picChg chg="add mod">
          <ac:chgData name="saleeja" userId="7f64648638730d1c" providerId="LiveId" clId="{6DA84095-3D00-4BDB-8371-974301A3C942}" dt="2022-01-07T10:09:39.543" v="5542"/>
          <ac:picMkLst>
            <pc:docMk/>
            <pc:sldMk cId="178123133" sldId="273"/>
            <ac:picMk id="6" creationId="{CEC8D2BF-2375-4428-8AFC-3B055297C776}"/>
          </ac:picMkLst>
        </pc:picChg>
      </pc:sldChg>
      <pc:sldChg chg="addSp delSp modSp new mod">
        <pc:chgData name="saleeja" userId="7f64648638730d1c" providerId="LiveId" clId="{6DA84095-3D00-4BDB-8371-974301A3C942}" dt="2022-01-07T10:09:41.743" v="5543"/>
        <pc:sldMkLst>
          <pc:docMk/>
          <pc:sldMk cId="1167408400" sldId="274"/>
        </pc:sldMkLst>
        <pc:spChg chg="mod">
          <ac:chgData name="saleeja" userId="7f64648638730d1c" providerId="LiveId" clId="{6DA84095-3D00-4BDB-8371-974301A3C942}" dt="2022-01-07T09:54:14.173" v="5145"/>
          <ac:spMkLst>
            <pc:docMk/>
            <pc:sldMk cId="1167408400" sldId="274"/>
            <ac:spMk id="2" creationId="{2F35B35E-0614-47D8-9DA8-A97CEBD0B4EC}"/>
          </ac:spMkLst>
        </pc:spChg>
        <pc:spChg chg="add del mod">
          <ac:chgData name="saleeja" userId="7f64648638730d1c" providerId="LiveId" clId="{6DA84095-3D00-4BDB-8371-974301A3C942}" dt="2022-01-07T09:24:51.804" v="5134" actId="478"/>
          <ac:spMkLst>
            <pc:docMk/>
            <pc:sldMk cId="1167408400" sldId="274"/>
            <ac:spMk id="3" creationId="{C3C6F498-CB27-473D-8F67-F2B50257C029}"/>
          </ac:spMkLst>
        </pc:spChg>
        <pc:spChg chg="mod">
          <ac:chgData name="saleeja" userId="7f64648638730d1c" providerId="LiveId" clId="{6DA84095-3D00-4BDB-8371-974301A3C942}" dt="2022-01-07T09:54:14.173" v="5145"/>
          <ac:spMkLst>
            <pc:docMk/>
            <pc:sldMk cId="1167408400" sldId="274"/>
            <ac:spMk id="4" creationId="{3F420C7A-2598-4808-9D46-5FC15D763557}"/>
          </ac:spMkLst>
        </pc:spChg>
        <pc:spChg chg="mod">
          <ac:chgData name="saleeja" userId="7f64648638730d1c" providerId="LiveId" clId="{6DA84095-3D00-4BDB-8371-974301A3C942}" dt="2022-01-07T09:54:14.173" v="5145"/>
          <ac:spMkLst>
            <pc:docMk/>
            <pc:sldMk cId="1167408400" sldId="274"/>
            <ac:spMk id="5" creationId="{5073CCAC-A772-40D1-8A2F-3DDD150FAD01}"/>
          </ac:spMkLst>
        </pc:spChg>
        <pc:spChg chg="add del mod">
          <ac:chgData name="saleeja" userId="7f64648638730d1c" providerId="LiveId" clId="{6DA84095-3D00-4BDB-8371-974301A3C942}" dt="2022-01-07T09:24:51.804" v="5134" actId="478"/>
          <ac:spMkLst>
            <pc:docMk/>
            <pc:sldMk cId="1167408400" sldId="274"/>
            <ac:spMk id="7" creationId="{7B80F4F9-0CBC-44A2-8C87-37DDFCC7FB27}"/>
          </ac:spMkLst>
        </pc:spChg>
        <pc:picChg chg="add mod">
          <ac:chgData name="saleeja" userId="7f64648638730d1c" providerId="LiveId" clId="{6DA84095-3D00-4BDB-8371-974301A3C942}" dt="2022-01-07T10:09:41.743" v="5543"/>
          <ac:picMkLst>
            <pc:docMk/>
            <pc:sldMk cId="1167408400" sldId="274"/>
            <ac:picMk id="6" creationId="{D8A2CFF9-7047-430B-8961-D3FADA8E9F20}"/>
          </ac:picMkLst>
        </pc:picChg>
      </pc:sldChg>
      <pc:sldChg chg="new del">
        <pc:chgData name="saleeja" userId="7f64648638730d1c" providerId="LiveId" clId="{6DA84095-3D00-4BDB-8371-974301A3C942}" dt="2022-01-07T05:02:27.286" v="4416" actId="2696"/>
        <pc:sldMkLst>
          <pc:docMk/>
          <pc:sldMk cId="44344873" sldId="275"/>
        </pc:sldMkLst>
      </pc:sldChg>
      <pc:sldChg chg="addSp modSp new mod setBg">
        <pc:chgData name="saleeja" userId="7f64648638730d1c" providerId="LiveId" clId="{6DA84095-3D00-4BDB-8371-974301A3C942}" dt="2022-01-07T10:08:49.752" v="5529" actId="1035"/>
        <pc:sldMkLst>
          <pc:docMk/>
          <pc:sldMk cId="3216412300" sldId="275"/>
        </pc:sldMkLst>
        <pc:spChg chg="mod">
          <ac:chgData name="saleeja" userId="7f64648638730d1c" providerId="LiveId" clId="{6DA84095-3D00-4BDB-8371-974301A3C942}" dt="2022-01-07T05:02:53.335" v="4427" actId="14100"/>
          <ac:spMkLst>
            <pc:docMk/>
            <pc:sldMk cId="3216412300" sldId="275"/>
            <ac:spMk id="2" creationId="{0274B19C-1C77-4387-BE3E-40A86020EE3D}"/>
          </ac:spMkLst>
        </pc:spChg>
        <pc:spChg chg="mod">
          <ac:chgData name="saleeja" userId="7f64648638730d1c" providerId="LiveId" clId="{6DA84095-3D00-4BDB-8371-974301A3C942}" dt="2022-01-07T05:07:03.055" v="4562" actId="1076"/>
          <ac:spMkLst>
            <pc:docMk/>
            <pc:sldMk cId="3216412300" sldId="275"/>
            <ac:spMk id="3" creationId="{23BE60DC-5801-4186-9FAD-2E33D308DA07}"/>
          </ac:spMkLst>
        </pc:spChg>
        <pc:spChg chg="mod">
          <ac:chgData name="saleeja" userId="7f64648638730d1c" providerId="LiveId" clId="{6DA84095-3D00-4BDB-8371-974301A3C942}" dt="2022-01-07T09:54:14.173" v="5145"/>
          <ac:spMkLst>
            <pc:docMk/>
            <pc:sldMk cId="3216412300" sldId="275"/>
            <ac:spMk id="4" creationId="{074546C1-8C10-457F-87DE-990D9918C7D3}"/>
          </ac:spMkLst>
        </pc:spChg>
        <pc:spChg chg="mod">
          <ac:chgData name="saleeja" userId="7f64648638730d1c" providerId="LiveId" clId="{6DA84095-3D00-4BDB-8371-974301A3C942}" dt="2022-01-07T09:54:14.173" v="5145"/>
          <ac:spMkLst>
            <pc:docMk/>
            <pc:sldMk cId="3216412300" sldId="275"/>
            <ac:spMk id="5" creationId="{1227EF96-C42C-4EF8-938D-F579876BDCCF}"/>
          </ac:spMkLst>
        </pc:spChg>
        <pc:picChg chg="add mod">
          <ac:chgData name="saleeja" userId="7f64648638730d1c" providerId="LiveId" clId="{6DA84095-3D00-4BDB-8371-974301A3C942}" dt="2022-01-07T10:08:49.752" v="5529" actId="1035"/>
          <ac:picMkLst>
            <pc:docMk/>
            <pc:sldMk cId="3216412300" sldId="275"/>
            <ac:picMk id="6" creationId="{71A7D179-AA49-492F-A32E-16CBAEA1D8F1}"/>
          </ac:picMkLst>
        </pc:picChg>
      </pc:sldChg>
      <pc:sldChg chg="addSp modSp new mod">
        <pc:chgData name="saleeja" userId="7f64648638730d1c" providerId="LiveId" clId="{6DA84095-3D00-4BDB-8371-974301A3C942}" dt="2022-01-07T10:09:44.114" v="5544"/>
        <pc:sldMkLst>
          <pc:docMk/>
          <pc:sldMk cId="3596456771" sldId="276"/>
        </pc:sldMkLst>
        <pc:spChg chg="mod">
          <ac:chgData name="saleeja" userId="7f64648638730d1c" providerId="LiveId" clId="{6DA84095-3D00-4BDB-8371-974301A3C942}" dt="2022-01-07T09:54:14.173" v="5145"/>
          <ac:spMkLst>
            <pc:docMk/>
            <pc:sldMk cId="3596456771" sldId="276"/>
            <ac:spMk id="2" creationId="{1429D198-1DDB-4258-8F5E-9EFBB29A3963}"/>
          </ac:spMkLst>
        </pc:spChg>
        <pc:spChg chg="mod">
          <ac:chgData name="saleeja" userId="7f64648638730d1c" providerId="LiveId" clId="{6DA84095-3D00-4BDB-8371-974301A3C942}" dt="2022-01-07T09:53:23.980" v="5141" actId="27636"/>
          <ac:spMkLst>
            <pc:docMk/>
            <pc:sldMk cId="3596456771" sldId="276"/>
            <ac:spMk id="3" creationId="{6BF5C124-0CD7-402E-9D6F-5E4D87068C6B}"/>
          </ac:spMkLst>
        </pc:spChg>
        <pc:spChg chg="mod">
          <ac:chgData name="saleeja" userId="7f64648638730d1c" providerId="LiveId" clId="{6DA84095-3D00-4BDB-8371-974301A3C942}" dt="2022-01-07T09:54:14.173" v="5145"/>
          <ac:spMkLst>
            <pc:docMk/>
            <pc:sldMk cId="3596456771" sldId="276"/>
            <ac:spMk id="4" creationId="{5498C626-5670-4C06-8F44-DB7A5AC50ECE}"/>
          </ac:spMkLst>
        </pc:spChg>
        <pc:spChg chg="mod">
          <ac:chgData name="saleeja" userId="7f64648638730d1c" providerId="LiveId" clId="{6DA84095-3D00-4BDB-8371-974301A3C942}" dt="2022-01-07T09:54:14.173" v="5145"/>
          <ac:spMkLst>
            <pc:docMk/>
            <pc:sldMk cId="3596456771" sldId="276"/>
            <ac:spMk id="5" creationId="{E24844A3-D149-483B-886F-E039DDCEECE8}"/>
          </ac:spMkLst>
        </pc:spChg>
        <pc:picChg chg="add mod">
          <ac:chgData name="saleeja" userId="7f64648638730d1c" providerId="LiveId" clId="{6DA84095-3D00-4BDB-8371-974301A3C942}" dt="2022-01-07T10:09:44.114" v="5544"/>
          <ac:picMkLst>
            <pc:docMk/>
            <pc:sldMk cId="3596456771" sldId="276"/>
            <ac:picMk id="6" creationId="{ED1308D1-E2F1-4CDF-9FC8-EDED42A6D4B3}"/>
          </ac:picMkLst>
        </pc:picChg>
      </pc:sldChg>
      <pc:sldChg chg="addSp delSp modSp new mod">
        <pc:chgData name="saleeja" userId="7f64648638730d1c" providerId="LiveId" clId="{6DA84095-3D00-4BDB-8371-974301A3C942}" dt="2022-01-07T10:09:46.717" v="5545"/>
        <pc:sldMkLst>
          <pc:docMk/>
          <pc:sldMk cId="745185903" sldId="277"/>
        </pc:sldMkLst>
        <pc:spChg chg="del">
          <ac:chgData name="saleeja" userId="7f64648638730d1c" providerId="LiveId" clId="{6DA84095-3D00-4BDB-8371-974301A3C942}" dt="2022-01-07T09:22:53.889" v="5029" actId="21"/>
          <ac:spMkLst>
            <pc:docMk/>
            <pc:sldMk cId="745185903" sldId="277"/>
            <ac:spMk id="2" creationId="{B32B1523-93DE-42BE-9551-F88C4F2C57AE}"/>
          </ac:spMkLst>
        </pc:spChg>
        <pc:spChg chg="mod">
          <ac:chgData name="saleeja" userId="7f64648638730d1c" providerId="LiveId" clId="{6DA84095-3D00-4BDB-8371-974301A3C942}" dt="2022-01-07T09:23:54.937" v="5035"/>
          <ac:spMkLst>
            <pc:docMk/>
            <pc:sldMk cId="745185903" sldId="277"/>
            <ac:spMk id="3" creationId="{48160165-BC78-45B1-B2AB-2ECDACC4EA50}"/>
          </ac:spMkLst>
        </pc:spChg>
        <pc:spChg chg="mod">
          <ac:chgData name="saleeja" userId="7f64648638730d1c" providerId="LiveId" clId="{6DA84095-3D00-4BDB-8371-974301A3C942}" dt="2022-01-07T09:54:14.173" v="5145"/>
          <ac:spMkLst>
            <pc:docMk/>
            <pc:sldMk cId="745185903" sldId="277"/>
            <ac:spMk id="4" creationId="{E42A747E-C929-4FDB-87B6-647E392E6712}"/>
          </ac:spMkLst>
        </pc:spChg>
        <pc:spChg chg="mod">
          <ac:chgData name="saleeja" userId="7f64648638730d1c" providerId="LiveId" clId="{6DA84095-3D00-4BDB-8371-974301A3C942}" dt="2022-01-07T09:54:14.173" v="5145"/>
          <ac:spMkLst>
            <pc:docMk/>
            <pc:sldMk cId="745185903" sldId="277"/>
            <ac:spMk id="5" creationId="{23876952-73F9-4CE0-B75A-B6FA362D9DBF}"/>
          </ac:spMkLst>
        </pc:spChg>
        <pc:picChg chg="add mod">
          <ac:chgData name="saleeja" userId="7f64648638730d1c" providerId="LiveId" clId="{6DA84095-3D00-4BDB-8371-974301A3C942}" dt="2022-01-07T10:09:46.717" v="5545"/>
          <ac:picMkLst>
            <pc:docMk/>
            <pc:sldMk cId="745185903" sldId="277"/>
            <ac:picMk id="6" creationId="{0B630F41-AFBD-41AD-9B70-7C74F4EC6B70}"/>
          </ac:picMkLst>
        </pc:picChg>
      </pc:sldChg>
      <pc:sldChg chg="addSp modSp new mod ord">
        <pc:chgData name="saleeja" userId="7f64648638730d1c" providerId="LiveId" clId="{6DA84095-3D00-4BDB-8371-974301A3C942}" dt="2022-01-07T10:09:49.194" v="5546"/>
        <pc:sldMkLst>
          <pc:docMk/>
          <pc:sldMk cId="1512026233" sldId="278"/>
        </pc:sldMkLst>
        <pc:spChg chg="mod">
          <ac:chgData name="saleeja" userId="7f64648638730d1c" providerId="LiveId" clId="{6DA84095-3D00-4BDB-8371-974301A3C942}" dt="2022-01-07T10:04:23.612" v="5502" actId="20577"/>
          <ac:spMkLst>
            <pc:docMk/>
            <pc:sldMk cId="1512026233" sldId="278"/>
            <ac:spMk id="2" creationId="{3F8C9BB5-4D9E-40FD-B722-653990802E11}"/>
          </ac:spMkLst>
        </pc:spChg>
        <pc:picChg chg="add mod">
          <ac:chgData name="saleeja" userId="7f64648638730d1c" providerId="LiveId" clId="{6DA84095-3D00-4BDB-8371-974301A3C942}" dt="2022-01-07T10:09:49.194" v="5546"/>
          <ac:picMkLst>
            <pc:docMk/>
            <pc:sldMk cId="1512026233" sldId="278"/>
            <ac:picMk id="5" creationId="{63FEAE47-759F-4978-9B59-288EA8570EED}"/>
          </ac:picMkLst>
        </pc:picChg>
      </pc:sldChg>
      <pc:sldMasterChg chg="setBg modSldLayout">
        <pc:chgData name="saleeja" userId="7f64648638730d1c" providerId="LiveId" clId="{6DA84095-3D00-4BDB-8371-974301A3C942}" dt="2022-01-06T17:04:45.258" v="200"/>
        <pc:sldMasterMkLst>
          <pc:docMk/>
          <pc:sldMasterMk cId="4158212277" sldId="2147483851"/>
        </pc:sldMasterMkLst>
        <pc:sldLayoutChg chg="setBg">
          <pc:chgData name="saleeja" userId="7f64648638730d1c" providerId="LiveId" clId="{6DA84095-3D00-4BDB-8371-974301A3C942}" dt="2022-01-06T17:04:45.258" v="200"/>
          <pc:sldLayoutMkLst>
            <pc:docMk/>
            <pc:sldMasterMk cId="4158212277" sldId="2147483851"/>
            <pc:sldLayoutMk cId="2942478454" sldId="2147483852"/>
          </pc:sldLayoutMkLst>
        </pc:sldLayoutChg>
        <pc:sldLayoutChg chg="setBg">
          <pc:chgData name="saleeja" userId="7f64648638730d1c" providerId="LiveId" clId="{6DA84095-3D00-4BDB-8371-974301A3C942}" dt="2022-01-06T17:04:45.258" v="200"/>
          <pc:sldLayoutMkLst>
            <pc:docMk/>
            <pc:sldMasterMk cId="4158212277" sldId="2147483851"/>
            <pc:sldLayoutMk cId="696392477" sldId="2147483853"/>
          </pc:sldLayoutMkLst>
        </pc:sldLayoutChg>
        <pc:sldLayoutChg chg="setBg">
          <pc:chgData name="saleeja" userId="7f64648638730d1c" providerId="LiveId" clId="{6DA84095-3D00-4BDB-8371-974301A3C942}" dt="2022-01-06T17:04:45.258" v="200"/>
          <pc:sldLayoutMkLst>
            <pc:docMk/>
            <pc:sldMasterMk cId="4158212277" sldId="2147483851"/>
            <pc:sldLayoutMk cId="1489445526" sldId="2147483854"/>
          </pc:sldLayoutMkLst>
        </pc:sldLayoutChg>
        <pc:sldLayoutChg chg="setBg">
          <pc:chgData name="saleeja" userId="7f64648638730d1c" providerId="LiveId" clId="{6DA84095-3D00-4BDB-8371-974301A3C942}" dt="2022-01-06T17:04:45.258" v="200"/>
          <pc:sldLayoutMkLst>
            <pc:docMk/>
            <pc:sldMasterMk cId="4158212277" sldId="2147483851"/>
            <pc:sldLayoutMk cId="2966610557" sldId="2147483855"/>
          </pc:sldLayoutMkLst>
        </pc:sldLayoutChg>
        <pc:sldLayoutChg chg="setBg">
          <pc:chgData name="saleeja" userId="7f64648638730d1c" providerId="LiveId" clId="{6DA84095-3D00-4BDB-8371-974301A3C942}" dt="2022-01-06T17:04:45.258" v="200"/>
          <pc:sldLayoutMkLst>
            <pc:docMk/>
            <pc:sldMasterMk cId="4158212277" sldId="2147483851"/>
            <pc:sldLayoutMk cId="1910979650" sldId="2147483856"/>
          </pc:sldLayoutMkLst>
        </pc:sldLayoutChg>
        <pc:sldLayoutChg chg="setBg">
          <pc:chgData name="saleeja" userId="7f64648638730d1c" providerId="LiveId" clId="{6DA84095-3D00-4BDB-8371-974301A3C942}" dt="2022-01-06T17:04:45.258" v="200"/>
          <pc:sldLayoutMkLst>
            <pc:docMk/>
            <pc:sldMasterMk cId="4158212277" sldId="2147483851"/>
            <pc:sldLayoutMk cId="2692485319" sldId="2147483857"/>
          </pc:sldLayoutMkLst>
        </pc:sldLayoutChg>
        <pc:sldLayoutChg chg="setBg">
          <pc:chgData name="saleeja" userId="7f64648638730d1c" providerId="LiveId" clId="{6DA84095-3D00-4BDB-8371-974301A3C942}" dt="2022-01-06T17:04:45.258" v="200"/>
          <pc:sldLayoutMkLst>
            <pc:docMk/>
            <pc:sldMasterMk cId="4158212277" sldId="2147483851"/>
            <pc:sldLayoutMk cId="252956946" sldId="2147483858"/>
          </pc:sldLayoutMkLst>
        </pc:sldLayoutChg>
        <pc:sldLayoutChg chg="setBg">
          <pc:chgData name="saleeja" userId="7f64648638730d1c" providerId="LiveId" clId="{6DA84095-3D00-4BDB-8371-974301A3C942}" dt="2022-01-06T17:04:45.258" v="200"/>
          <pc:sldLayoutMkLst>
            <pc:docMk/>
            <pc:sldMasterMk cId="4158212277" sldId="2147483851"/>
            <pc:sldLayoutMk cId="3292469733" sldId="2147483859"/>
          </pc:sldLayoutMkLst>
        </pc:sldLayoutChg>
        <pc:sldLayoutChg chg="setBg">
          <pc:chgData name="saleeja" userId="7f64648638730d1c" providerId="LiveId" clId="{6DA84095-3D00-4BDB-8371-974301A3C942}" dt="2022-01-06T17:04:45.258" v="200"/>
          <pc:sldLayoutMkLst>
            <pc:docMk/>
            <pc:sldMasterMk cId="4158212277" sldId="2147483851"/>
            <pc:sldLayoutMk cId="44521886" sldId="2147483860"/>
          </pc:sldLayoutMkLst>
        </pc:sldLayoutChg>
        <pc:sldLayoutChg chg="setBg">
          <pc:chgData name="saleeja" userId="7f64648638730d1c" providerId="LiveId" clId="{6DA84095-3D00-4BDB-8371-974301A3C942}" dt="2022-01-06T17:04:45.258" v="200"/>
          <pc:sldLayoutMkLst>
            <pc:docMk/>
            <pc:sldMasterMk cId="4158212277" sldId="2147483851"/>
            <pc:sldLayoutMk cId="1772007520" sldId="2147483861"/>
          </pc:sldLayoutMkLst>
        </pc:sldLayoutChg>
        <pc:sldLayoutChg chg="setBg">
          <pc:chgData name="saleeja" userId="7f64648638730d1c" providerId="LiveId" clId="{6DA84095-3D00-4BDB-8371-974301A3C942}" dt="2022-01-06T17:04:45.258" v="200"/>
          <pc:sldLayoutMkLst>
            <pc:docMk/>
            <pc:sldMasterMk cId="4158212277" sldId="2147483851"/>
            <pc:sldLayoutMk cId="3177770403" sldId="2147483862"/>
          </pc:sldLayoutMkLst>
        </pc:sldLayoutChg>
        <pc:sldLayoutChg chg="setBg">
          <pc:chgData name="saleeja" userId="7f64648638730d1c" providerId="LiveId" clId="{6DA84095-3D00-4BDB-8371-974301A3C942}" dt="2022-01-06T17:04:45.258" v="200"/>
          <pc:sldLayoutMkLst>
            <pc:docMk/>
            <pc:sldMasterMk cId="4158212277" sldId="2147483851"/>
            <pc:sldLayoutMk cId="1097013954" sldId="2147483863"/>
          </pc:sldLayoutMkLst>
        </pc:sldLayoutChg>
        <pc:sldLayoutChg chg="setBg">
          <pc:chgData name="saleeja" userId="7f64648638730d1c" providerId="LiveId" clId="{6DA84095-3D00-4BDB-8371-974301A3C942}" dt="2022-01-06T17:04:45.258" v="200"/>
          <pc:sldLayoutMkLst>
            <pc:docMk/>
            <pc:sldMasterMk cId="4158212277" sldId="2147483851"/>
            <pc:sldLayoutMk cId="3548501158" sldId="2147483864"/>
          </pc:sldLayoutMkLst>
        </pc:sldLayoutChg>
        <pc:sldLayoutChg chg="setBg">
          <pc:chgData name="saleeja" userId="7f64648638730d1c" providerId="LiveId" clId="{6DA84095-3D00-4BDB-8371-974301A3C942}" dt="2022-01-06T17:04:45.258" v="200"/>
          <pc:sldLayoutMkLst>
            <pc:docMk/>
            <pc:sldMasterMk cId="4158212277" sldId="2147483851"/>
            <pc:sldLayoutMk cId="3208154052" sldId="2147483865"/>
          </pc:sldLayoutMkLst>
        </pc:sldLayoutChg>
        <pc:sldLayoutChg chg="setBg">
          <pc:chgData name="saleeja" userId="7f64648638730d1c" providerId="LiveId" clId="{6DA84095-3D00-4BDB-8371-974301A3C942}" dt="2022-01-06T17:04:45.258" v="200"/>
          <pc:sldLayoutMkLst>
            <pc:docMk/>
            <pc:sldMasterMk cId="4158212277" sldId="2147483851"/>
            <pc:sldLayoutMk cId="3264238517" sldId="2147483866"/>
          </pc:sldLayoutMkLst>
        </pc:sldLayoutChg>
        <pc:sldLayoutChg chg="setBg">
          <pc:chgData name="saleeja" userId="7f64648638730d1c" providerId="LiveId" clId="{6DA84095-3D00-4BDB-8371-974301A3C942}" dt="2022-01-06T17:04:45.258" v="200"/>
          <pc:sldLayoutMkLst>
            <pc:docMk/>
            <pc:sldMasterMk cId="4158212277" sldId="2147483851"/>
            <pc:sldLayoutMk cId="2445659160" sldId="2147483867"/>
          </pc:sldLayoutMkLst>
        </pc:sldLayoutChg>
        <pc:sldLayoutChg chg="setBg">
          <pc:chgData name="saleeja" userId="7f64648638730d1c" providerId="LiveId" clId="{6DA84095-3D00-4BDB-8371-974301A3C942}" dt="2022-01-06T17:04:45.258" v="200"/>
          <pc:sldLayoutMkLst>
            <pc:docMk/>
            <pc:sldMasterMk cId="4158212277" sldId="2147483851"/>
            <pc:sldLayoutMk cId="2673873610" sldId="2147483868"/>
          </pc:sldLayoutMkLst>
        </pc:sldLayoutChg>
      </pc:sldMasterChg>
      <pc:sldMasterChg chg="setBg modSldLayout">
        <pc:chgData name="saleeja" userId="7f64648638730d1c" providerId="LiveId" clId="{6DA84095-3D00-4BDB-8371-974301A3C942}" dt="2022-01-06T17:21:41.178" v="306"/>
        <pc:sldMasterMkLst>
          <pc:docMk/>
          <pc:sldMasterMk cId="606123001" sldId="2147483905"/>
        </pc:sldMasterMkLst>
        <pc:sldLayoutChg chg="setBg">
          <pc:chgData name="saleeja" userId="7f64648638730d1c" providerId="LiveId" clId="{6DA84095-3D00-4BDB-8371-974301A3C942}" dt="2022-01-06T17:21:41.178" v="306"/>
          <pc:sldLayoutMkLst>
            <pc:docMk/>
            <pc:sldMasterMk cId="606123001" sldId="2147483905"/>
            <pc:sldLayoutMk cId="348167293" sldId="2147483906"/>
          </pc:sldLayoutMkLst>
        </pc:sldLayoutChg>
        <pc:sldLayoutChg chg="setBg">
          <pc:chgData name="saleeja" userId="7f64648638730d1c" providerId="LiveId" clId="{6DA84095-3D00-4BDB-8371-974301A3C942}" dt="2022-01-06T17:21:41.178" v="306"/>
          <pc:sldLayoutMkLst>
            <pc:docMk/>
            <pc:sldMasterMk cId="606123001" sldId="2147483905"/>
            <pc:sldLayoutMk cId="3761423951" sldId="2147483907"/>
          </pc:sldLayoutMkLst>
        </pc:sldLayoutChg>
        <pc:sldLayoutChg chg="setBg">
          <pc:chgData name="saleeja" userId="7f64648638730d1c" providerId="LiveId" clId="{6DA84095-3D00-4BDB-8371-974301A3C942}" dt="2022-01-06T17:21:41.178" v="306"/>
          <pc:sldLayoutMkLst>
            <pc:docMk/>
            <pc:sldMasterMk cId="606123001" sldId="2147483905"/>
            <pc:sldLayoutMk cId="4275089898" sldId="2147483908"/>
          </pc:sldLayoutMkLst>
        </pc:sldLayoutChg>
        <pc:sldLayoutChg chg="setBg">
          <pc:chgData name="saleeja" userId="7f64648638730d1c" providerId="LiveId" clId="{6DA84095-3D00-4BDB-8371-974301A3C942}" dt="2022-01-06T17:21:41.178" v="306"/>
          <pc:sldLayoutMkLst>
            <pc:docMk/>
            <pc:sldMasterMk cId="606123001" sldId="2147483905"/>
            <pc:sldLayoutMk cId="2559247445" sldId="2147483909"/>
          </pc:sldLayoutMkLst>
        </pc:sldLayoutChg>
        <pc:sldLayoutChg chg="setBg">
          <pc:chgData name="saleeja" userId="7f64648638730d1c" providerId="LiveId" clId="{6DA84095-3D00-4BDB-8371-974301A3C942}" dt="2022-01-06T17:21:41.178" v="306"/>
          <pc:sldLayoutMkLst>
            <pc:docMk/>
            <pc:sldMasterMk cId="606123001" sldId="2147483905"/>
            <pc:sldLayoutMk cId="2350430921" sldId="2147483910"/>
          </pc:sldLayoutMkLst>
        </pc:sldLayoutChg>
        <pc:sldLayoutChg chg="setBg">
          <pc:chgData name="saleeja" userId="7f64648638730d1c" providerId="LiveId" clId="{6DA84095-3D00-4BDB-8371-974301A3C942}" dt="2022-01-06T17:21:41.178" v="306"/>
          <pc:sldLayoutMkLst>
            <pc:docMk/>
            <pc:sldMasterMk cId="606123001" sldId="2147483905"/>
            <pc:sldLayoutMk cId="1561902959" sldId="2147483911"/>
          </pc:sldLayoutMkLst>
        </pc:sldLayoutChg>
        <pc:sldLayoutChg chg="setBg">
          <pc:chgData name="saleeja" userId="7f64648638730d1c" providerId="LiveId" clId="{6DA84095-3D00-4BDB-8371-974301A3C942}" dt="2022-01-06T17:21:41.178" v="306"/>
          <pc:sldLayoutMkLst>
            <pc:docMk/>
            <pc:sldMasterMk cId="606123001" sldId="2147483905"/>
            <pc:sldLayoutMk cId="2746143066" sldId="2147483912"/>
          </pc:sldLayoutMkLst>
        </pc:sldLayoutChg>
        <pc:sldLayoutChg chg="setBg">
          <pc:chgData name="saleeja" userId="7f64648638730d1c" providerId="LiveId" clId="{6DA84095-3D00-4BDB-8371-974301A3C942}" dt="2022-01-06T17:21:41.178" v="306"/>
          <pc:sldLayoutMkLst>
            <pc:docMk/>
            <pc:sldMasterMk cId="606123001" sldId="2147483905"/>
            <pc:sldLayoutMk cId="4265883765" sldId="2147483913"/>
          </pc:sldLayoutMkLst>
        </pc:sldLayoutChg>
        <pc:sldLayoutChg chg="setBg">
          <pc:chgData name="saleeja" userId="7f64648638730d1c" providerId="LiveId" clId="{6DA84095-3D00-4BDB-8371-974301A3C942}" dt="2022-01-06T17:21:41.178" v="306"/>
          <pc:sldLayoutMkLst>
            <pc:docMk/>
            <pc:sldMasterMk cId="606123001" sldId="2147483905"/>
            <pc:sldLayoutMk cId="3894134594" sldId="2147483914"/>
          </pc:sldLayoutMkLst>
        </pc:sldLayoutChg>
        <pc:sldLayoutChg chg="setBg">
          <pc:chgData name="saleeja" userId="7f64648638730d1c" providerId="LiveId" clId="{6DA84095-3D00-4BDB-8371-974301A3C942}" dt="2022-01-06T17:21:41.178" v="306"/>
          <pc:sldLayoutMkLst>
            <pc:docMk/>
            <pc:sldMasterMk cId="606123001" sldId="2147483905"/>
            <pc:sldLayoutMk cId="2776116792" sldId="2147483915"/>
          </pc:sldLayoutMkLst>
        </pc:sldLayoutChg>
        <pc:sldLayoutChg chg="setBg">
          <pc:chgData name="saleeja" userId="7f64648638730d1c" providerId="LiveId" clId="{6DA84095-3D00-4BDB-8371-974301A3C942}" dt="2022-01-06T17:21:41.178" v="306"/>
          <pc:sldLayoutMkLst>
            <pc:docMk/>
            <pc:sldMasterMk cId="606123001" sldId="2147483905"/>
            <pc:sldLayoutMk cId="2220113560" sldId="2147483916"/>
          </pc:sldLayoutMkLst>
        </pc:sldLayoutChg>
        <pc:sldLayoutChg chg="setBg">
          <pc:chgData name="saleeja" userId="7f64648638730d1c" providerId="LiveId" clId="{6DA84095-3D00-4BDB-8371-974301A3C942}" dt="2022-01-06T17:21:41.178" v="306"/>
          <pc:sldLayoutMkLst>
            <pc:docMk/>
            <pc:sldMasterMk cId="606123001" sldId="2147483905"/>
            <pc:sldLayoutMk cId="112222687" sldId="2147483917"/>
          </pc:sldLayoutMkLst>
        </pc:sldLayoutChg>
        <pc:sldLayoutChg chg="setBg">
          <pc:chgData name="saleeja" userId="7f64648638730d1c" providerId="LiveId" clId="{6DA84095-3D00-4BDB-8371-974301A3C942}" dt="2022-01-06T17:21:41.178" v="306"/>
          <pc:sldLayoutMkLst>
            <pc:docMk/>
            <pc:sldMasterMk cId="606123001" sldId="2147483905"/>
            <pc:sldLayoutMk cId="1319210035" sldId="2147483918"/>
          </pc:sldLayoutMkLst>
        </pc:sldLayoutChg>
        <pc:sldLayoutChg chg="setBg">
          <pc:chgData name="saleeja" userId="7f64648638730d1c" providerId="LiveId" clId="{6DA84095-3D00-4BDB-8371-974301A3C942}" dt="2022-01-06T17:21:41.178" v="306"/>
          <pc:sldLayoutMkLst>
            <pc:docMk/>
            <pc:sldMasterMk cId="606123001" sldId="2147483905"/>
            <pc:sldLayoutMk cId="2886465932" sldId="2147483919"/>
          </pc:sldLayoutMkLst>
        </pc:sldLayoutChg>
        <pc:sldLayoutChg chg="setBg">
          <pc:chgData name="saleeja" userId="7f64648638730d1c" providerId="LiveId" clId="{6DA84095-3D00-4BDB-8371-974301A3C942}" dt="2022-01-06T17:21:41.178" v="306"/>
          <pc:sldLayoutMkLst>
            <pc:docMk/>
            <pc:sldMasterMk cId="606123001" sldId="2147483905"/>
            <pc:sldLayoutMk cId="1868945057" sldId="2147483920"/>
          </pc:sldLayoutMkLst>
        </pc:sldLayoutChg>
        <pc:sldLayoutChg chg="setBg">
          <pc:chgData name="saleeja" userId="7f64648638730d1c" providerId="LiveId" clId="{6DA84095-3D00-4BDB-8371-974301A3C942}" dt="2022-01-06T17:21:41.178" v="306"/>
          <pc:sldLayoutMkLst>
            <pc:docMk/>
            <pc:sldMasterMk cId="606123001" sldId="2147483905"/>
            <pc:sldLayoutMk cId="967116333" sldId="2147483921"/>
          </pc:sldLayoutMkLst>
        </pc:sldLayoutChg>
        <pc:sldLayoutChg chg="setBg">
          <pc:chgData name="saleeja" userId="7f64648638730d1c" providerId="LiveId" clId="{6DA84095-3D00-4BDB-8371-974301A3C942}" dt="2022-01-06T17:21:41.178" v="306"/>
          <pc:sldLayoutMkLst>
            <pc:docMk/>
            <pc:sldMasterMk cId="606123001" sldId="2147483905"/>
            <pc:sldLayoutMk cId="2595461199" sldId="2147483922"/>
          </pc:sldLayoutMkLst>
        </pc:sldLayoutChg>
      </pc:sldMasterChg>
      <pc:sldMasterChg chg="setBg modSldLayout">
        <pc:chgData name="saleeja" userId="7f64648638730d1c" providerId="LiveId" clId="{6DA84095-3D00-4BDB-8371-974301A3C942}" dt="2022-01-07T09:55:21.578" v="5153"/>
        <pc:sldMasterMkLst>
          <pc:docMk/>
          <pc:sldMasterMk cId="3397327331" sldId="2147483977"/>
        </pc:sldMasterMkLst>
        <pc:sldLayoutChg chg="setBg">
          <pc:chgData name="saleeja" userId="7f64648638730d1c" providerId="LiveId" clId="{6DA84095-3D00-4BDB-8371-974301A3C942}" dt="2022-01-07T09:55:21.578" v="5153"/>
          <pc:sldLayoutMkLst>
            <pc:docMk/>
            <pc:sldMasterMk cId="3397327331" sldId="2147483977"/>
            <pc:sldLayoutMk cId="1523409427" sldId="2147483978"/>
          </pc:sldLayoutMkLst>
        </pc:sldLayoutChg>
        <pc:sldLayoutChg chg="setBg">
          <pc:chgData name="saleeja" userId="7f64648638730d1c" providerId="LiveId" clId="{6DA84095-3D00-4BDB-8371-974301A3C942}" dt="2022-01-07T09:55:21.578" v="5153"/>
          <pc:sldLayoutMkLst>
            <pc:docMk/>
            <pc:sldMasterMk cId="3397327331" sldId="2147483977"/>
            <pc:sldLayoutMk cId="1178489003" sldId="2147483979"/>
          </pc:sldLayoutMkLst>
        </pc:sldLayoutChg>
        <pc:sldLayoutChg chg="setBg">
          <pc:chgData name="saleeja" userId="7f64648638730d1c" providerId="LiveId" clId="{6DA84095-3D00-4BDB-8371-974301A3C942}" dt="2022-01-07T09:55:21.578" v="5153"/>
          <pc:sldLayoutMkLst>
            <pc:docMk/>
            <pc:sldMasterMk cId="3397327331" sldId="2147483977"/>
            <pc:sldLayoutMk cId="2919034157" sldId="2147483980"/>
          </pc:sldLayoutMkLst>
        </pc:sldLayoutChg>
        <pc:sldLayoutChg chg="setBg">
          <pc:chgData name="saleeja" userId="7f64648638730d1c" providerId="LiveId" clId="{6DA84095-3D00-4BDB-8371-974301A3C942}" dt="2022-01-07T09:55:21.578" v="5153"/>
          <pc:sldLayoutMkLst>
            <pc:docMk/>
            <pc:sldMasterMk cId="3397327331" sldId="2147483977"/>
            <pc:sldLayoutMk cId="1289196058" sldId="2147483981"/>
          </pc:sldLayoutMkLst>
        </pc:sldLayoutChg>
        <pc:sldLayoutChg chg="setBg">
          <pc:chgData name="saleeja" userId="7f64648638730d1c" providerId="LiveId" clId="{6DA84095-3D00-4BDB-8371-974301A3C942}" dt="2022-01-07T09:55:21.578" v="5153"/>
          <pc:sldLayoutMkLst>
            <pc:docMk/>
            <pc:sldMasterMk cId="3397327331" sldId="2147483977"/>
            <pc:sldLayoutMk cId="2529553241" sldId="2147483982"/>
          </pc:sldLayoutMkLst>
        </pc:sldLayoutChg>
        <pc:sldLayoutChg chg="setBg">
          <pc:chgData name="saleeja" userId="7f64648638730d1c" providerId="LiveId" clId="{6DA84095-3D00-4BDB-8371-974301A3C942}" dt="2022-01-07T09:55:21.578" v="5153"/>
          <pc:sldLayoutMkLst>
            <pc:docMk/>
            <pc:sldMasterMk cId="3397327331" sldId="2147483977"/>
            <pc:sldLayoutMk cId="3024004372" sldId="2147483983"/>
          </pc:sldLayoutMkLst>
        </pc:sldLayoutChg>
        <pc:sldLayoutChg chg="setBg">
          <pc:chgData name="saleeja" userId="7f64648638730d1c" providerId="LiveId" clId="{6DA84095-3D00-4BDB-8371-974301A3C942}" dt="2022-01-07T09:55:21.578" v="5153"/>
          <pc:sldLayoutMkLst>
            <pc:docMk/>
            <pc:sldMasterMk cId="3397327331" sldId="2147483977"/>
            <pc:sldLayoutMk cId="584658032" sldId="2147483984"/>
          </pc:sldLayoutMkLst>
        </pc:sldLayoutChg>
        <pc:sldLayoutChg chg="setBg">
          <pc:chgData name="saleeja" userId="7f64648638730d1c" providerId="LiveId" clId="{6DA84095-3D00-4BDB-8371-974301A3C942}" dt="2022-01-07T09:55:21.578" v="5153"/>
          <pc:sldLayoutMkLst>
            <pc:docMk/>
            <pc:sldMasterMk cId="3397327331" sldId="2147483977"/>
            <pc:sldLayoutMk cId="2279706525" sldId="2147483985"/>
          </pc:sldLayoutMkLst>
        </pc:sldLayoutChg>
        <pc:sldLayoutChg chg="setBg">
          <pc:chgData name="saleeja" userId="7f64648638730d1c" providerId="LiveId" clId="{6DA84095-3D00-4BDB-8371-974301A3C942}" dt="2022-01-07T09:55:21.578" v="5153"/>
          <pc:sldLayoutMkLst>
            <pc:docMk/>
            <pc:sldMasterMk cId="3397327331" sldId="2147483977"/>
            <pc:sldLayoutMk cId="1843412183" sldId="2147483986"/>
          </pc:sldLayoutMkLst>
        </pc:sldLayoutChg>
        <pc:sldLayoutChg chg="setBg">
          <pc:chgData name="saleeja" userId="7f64648638730d1c" providerId="LiveId" clId="{6DA84095-3D00-4BDB-8371-974301A3C942}" dt="2022-01-07T09:55:21.578" v="5153"/>
          <pc:sldLayoutMkLst>
            <pc:docMk/>
            <pc:sldMasterMk cId="3397327331" sldId="2147483977"/>
            <pc:sldLayoutMk cId="2511833119" sldId="2147483987"/>
          </pc:sldLayoutMkLst>
        </pc:sldLayoutChg>
        <pc:sldLayoutChg chg="setBg">
          <pc:chgData name="saleeja" userId="7f64648638730d1c" providerId="LiveId" clId="{6DA84095-3D00-4BDB-8371-974301A3C942}" dt="2022-01-07T09:55:21.578" v="5153"/>
          <pc:sldLayoutMkLst>
            <pc:docMk/>
            <pc:sldMasterMk cId="3397327331" sldId="2147483977"/>
            <pc:sldLayoutMk cId="1851210606" sldId="214748398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DD58D-AB61-418C-9782-5E5FB17F0EF8}" type="datetimeFigureOut">
              <a:rPr lang="en-IN" smtClean="0"/>
              <a:t>07-01-2022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2F02D-6678-4D45-BA7E-728EFADE9E7D}" type="slidenum">
              <a:rPr lang="en-IN" smtClean="0"/>
              <a:t>‹#›</a:t>
            </a:fld>
            <a:endParaRPr lang="en-IN"/>
          </a:p>
        </p:txBody>
      </p:sp>
    </p:spTree>
    <p:extLst>
      <p:ext uri="{BB962C8B-B14F-4D97-AF65-F5344CB8AC3E}">
        <p14:creationId xmlns:p14="http://schemas.microsoft.com/office/powerpoint/2010/main" val="3442257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08-01-2022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1523409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08-01-2022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251183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08-01-2022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185121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08-01-2022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117848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08-01-2022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291903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08-01-2022</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128919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08-01-2022</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252955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08-01-2022</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302400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08-01-2022</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58465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08-01-2022</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227970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08-01-2022</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B66ADF-9F70-4267-ABDB-38201B1CC1B4}" type="slidenum">
              <a:rPr lang="en-IN" smtClean="0"/>
              <a:t>‹#›</a:t>
            </a:fld>
            <a:endParaRPr lang="en-IN"/>
          </a:p>
        </p:txBody>
      </p:sp>
    </p:spTree>
    <p:extLst>
      <p:ext uri="{BB962C8B-B14F-4D97-AF65-F5344CB8AC3E}">
        <p14:creationId xmlns:p14="http://schemas.microsoft.com/office/powerpoint/2010/main" val="184341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08-01-2022</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66ADF-9F70-4267-ABDB-38201B1CC1B4}" type="slidenum">
              <a:rPr lang="en-IN" smtClean="0"/>
              <a:t>‹#›</a:t>
            </a:fld>
            <a:endParaRPr lang="en-IN"/>
          </a:p>
        </p:txBody>
      </p:sp>
    </p:spTree>
    <p:extLst>
      <p:ext uri="{BB962C8B-B14F-4D97-AF65-F5344CB8AC3E}">
        <p14:creationId xmlns:p14="http://schemas.microsoft.com/office/powerpoint/2010/main" val="3397327331"/>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1460-0E66-48C9-B683-36C762547E21}"/>
              </a:ext>
            </a:extLst>
          </p:cNvPr>
          <p:cNvSpPr>
            <a:spLocks noGrp="1"/>
          </p:cNvSpPr>
          <p:nvPr>
            <p:ph type="ctrTitle"/>
          </p:nvPr>
        </p:nvSpPr>
        <p:spPr>
          <a:xfrm>
            <a:off x="1872727" y="1247313"/>
            <a:ext cx="9055222" cy="2596718"/>
          </a:xfrm>
        </p:spPr>
        <p:txBody>
          <a:bodyPr>
            <a:normAutofit/>
          </a:bodyPr>
          <a:lstStyle/>
          <a:p>
            <a:pPr algn="ctr"/>
            <a:r>
              <a:rPr lang="en-GB" sz="4000" b="1" dirty="0"/>
              <a:t>DESIGN AND FABRICATION OF</a:t>
            </a:r>
            <a:br>
              <a:rPr lang="en-GB" sz="4000" b="1" dirty="0"/>
            </a:br>
            <a:r>
              <a:rPr lang="en-GB" sz="4000" b="1" dirty="0"/>
              <a:t> 6-AXIS GESTURE</a:t>
            </a:r>
            <a:br>
              <a:rPr lang="en-GB" sz="4000" b="1" dirty="0"/>
            </a:br>
            <a:r>
              <a:rPr lang="en-GB" sz="4000" b="1" dirty="0"/>
              <a:t> CONTROLLED ROBOT</a:t>
            </a:r>
            <a:endParaRPr lang="en-IN" sz="4000" b="1" dirty="0"/>
          </a:p>
        </p:txBody>
      </p:sp>
      <p:sp>
        <p:nvSpPr>
          <p:cNvPr id="13" name="Date Placeholder 12">
            <a:extLst>
              <a:ext uri="{FF2B5EF4-FFF2-40B4-BE49-F238E27FC236}">
                <a16:creationId xmlns:a16="http://schemas.microsoft.com/office/drawing/2014/main" id="{BE18290D-C30E-4412-83A2-CE29F8F36944}"/>
              </a:ext>
            </a:extLst>
          </p:cNvPr>
          <p:cNvSpPr>
            <a:spLocks noGrp="1"/>
          </p:cNvSpPr>
          <p:nvPr>
            <p:ph type="dt" sz="half" idx="10"/>
          </p:nvPr>
        </p:nvSpPr>
        <p:spPr>
          <a:xfrm>
            <a:off x="1600201" y="545850"/>
            <a:ext cx="1143000" cy="365125"/>
          </a:xfrm>
        </p:spPr>
        <p:txBody>
          <a:bodyPr/>
          <a:lstStyle/>
          <a:p>
            <a:r>
              <a:rPr lang="en-US" sz="1400" b="1" dirty="0"/>
              <a:t>08-01-2022</a:t>
            </a:r>
            <a:endParaRPr lang="en-IN" sz="1400" b="1" dirty="0"/>
          </a:p>
        </p:txBody>
      </p:sp>
      <p:sp>
        <p:nvSpPr>
          <p:cNvPr id="15" name="Slide Number Placeholder 14">
            <a:extLst>
              <a:ext uri="{FF2B5EF4-FFF2-40B4-BE49-F238E27FC236}">
                <a16:creationId xmlns:a16="http://schemas.microsoft.com/office/drawing/2014/main" id="{CA0429A4-0F06-41B9-8588-71315A4F5579}"/>
              </a:ext>
            </a:extLst>
          </p:cNvPr>
          <p:cNvSpPr>
            <a:spLocks noGrp="1"/>
          </p:cNvSpPr>
          <p:nvPr>
            <p:ph type="sldNum" sz="quarter" idx="12"/>
          </p:nvPr>
        </p:nvSpPr>
        <p:spPr/>
        <p:txBody>
          <a:bodyPr/>
          <a:lstStyle/>
          <a:p>
            <a:fld id="{E2B66ADF-9F70-4267-ABDB-38201B1CC1B4}" type="slidenum">
              <a:rPr lang="en-IN" smtClean="0"/>
              <a:t>1</a:t>
            </a:fld>
            <a:endParaRPr lang="en-IN"/>
          </a:p>
        </p:txBody>
      </p:sp>
      <p:sp>
        <p:nvSpPr>
          <p:cNvPr id="9" name="TextBox 8">
            <a:extLst>
              <a:ext uri="{FF2B5EF4-FFF2-40B4-BE49-F238E27FC236}">
                <a16:creationId xmlns:a16="http://schemas.microsoft.com/office/drawing/2014/main" id="{2FE72781-71F4-4342-8335-82FFF479AFD9}"/>
              </a:ext>
            </a:extLst>
          </p:cNvPr>
          <p:cNvSpPr txBox="1"/>
          <p:nvPr/>
        </p:nvSpPr>
        <p:spPr>
          <a:xfrm>
            <a:off x="1472600" y="4133359"/>
            <a:ext cx="2006353" cy="1477328"/>
          </a:xfrm>
          <a:prstGeom prst="rect">
            <a:avLst/>
          </a:prstGeom>
          <a:noFill/>
        </p:spPr>
        <p:txBody>
          <a:bodyPr wrap="square" rtlCol="0">
            <a:spAutoFit/>
          </a:bodyPr>
          <a:lstStyle/>
          <a:p>
            <a:r>
              <a:rPr lang="en-GB" dirty="0"/>
              <a:t>Guided by,</a:t>
            </a:r>
          </a:p>
          <a:p>
            <a:r>
              <a:rPr lang="en-GB" dirty="0"/>
              <a:t>Mrs. </a:t>
            </a:r>
            <a:r>
              <a:rPr lang="en-GB" dirty="0" err="1"/>
              <a:t>Indu</a:t>
            </a:r>
            <a:r>
              <a:rPr lang="en-GB" dirty="0"/>
              <a:t> V Nair</a:t>
            </a:r>
          </a:p>
          <a:p>
            <a:r>
              <a:rPr lang="en-GB" dirty="0"/>
              <a:t>Assistant Professor</a:t>
            </a:r>
          </a:p>
          <a:p>
            <a:r>
              <a:rPr lang="en-GB" dirty="0"/>
              <a:t>DEPT.OF ECE</a:t>
            </a:r>
          </a:p>
          <a:p>
            <a:r>
              <a:rPr lang="en-GB" dirty="0"/>
              <a:t>UKFCET</a:t>
            </a:r>
            <a:endParaRPr lang="en-IN" dirty="0"/>
          </a:p>
        </p:txBody>
      </p:sp>
      <p:sp>
        <p:nvSpPr>
          <p:cNvPr id="12" name="TextBox 11">
            <a:extLst>
              <a:ext uri="{FF2B5EF4-FFF2-40B4-BE49-F238E27FC236}">
                <a16:creationId xmlns:a16="http://schemas.microsoft.com/office/drawing/2014/main" id="{5F0ADCF6-28AA-4D1D-8E5A-44E261FC0538}"/>
              </a:ext>
            </a:extLst>
          </p:cNvPr>
          <p:cNvSpPr txBox="1"/>
          <p:nvPr/>
        </p:nvSpPr>
        <p:spPr>
          <a:xfrm>
            <a:off x="9836458" y="4133359"/>
            <a:ext cx="1597981" cy="1477328"/>
          </a:xfrm>
          <a:prstGeom prst="rect">
            <a:avLst/>
          </a:prstGeom>
          <a:noFill/>
        </p:spPr>
        <p:txBody>
          <a:bodyPr wrap="square" rtlCol="0">
            <a:spAutoFit/>
          </a:bodyPr>
          <a:lstStyle/>
          <a:p>
            <a:r>
              <a:rPr lang="en-GB" dirty="0"/>
              <a:t>Presented by,</a:t>
            </a:r>
          </a:p>
          <a:p>
            <a:r>
              <a:rPr lang="en-GB" dirty="0"/>
              <a:t>Saleeja S</a:t>
            </a:r>
          </a:p>
          <a:p>
            <a:r>
              <a:rPr lang="en-GB" dirty="0"/>
              <a:t>UKP18EC084</a:t>
            </a:r>
          </a:p>
          <a:p>
            <a:r>
              <a:rPr lang="en-GB" dirty="0"/>
              <a:t>S7ECE</a:t>
            </a:r>
          </a:p>
          <a:p>
            <a:r>
              <a:rPr lang="en-GB" dirty="0"/>
              <a:t>UKFCET</a:t>
            </a:r>
            <a:endParaRPr lang="en-IN" dirty="0"/>
          </a:p>
        </p:txBody>
      </p:sp>
      <p:pic>
        <p:nvPicPr>
          <p:cNvPr id="4" name="Picture 3">
            <a:extLst>
              <a:ext uri="{FF2B5EF4-FFF2-40B4-BE49-F238E27FC236}">
                <a16:creationId xmlns:a16="http://schemas.microsoft.com/office/drawing/2014/main" id="{74380D7F-CF72-4FF1-B241-961F900EA675}"/>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352929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878B3-EB41-4BBB-9AE4-72A67932EF18}"/>
              </a:ext>
            </a:extLst>
          </p:cNvPr>
          <p:cNvSpPr>
            <a:spLocks noGrp="1"/>
          </p:cNvSpPr>
          <p:nvPr>
            <p:ph idx="1"/>
          </p:nvPr>
        </p:nvSpPr>
        <p:spPr>
          <a:xfrm>
            <a:off x="1661863" y="1345438"/>
            <a:ext cx="10296358" cy="4521693"/>
          </a:xfrm>
        </p:spPr>
        <p:txBody>
          <a:bodyPr anchor="t">
            <a:normAutofit/>
          </a:bodyPr>
          <a:lstStyle/>
          <a:p>
            <a:pPr>
              <a:buFont typeface="Wingdings" panose="05000000000000000000" pitchFamily="2" charset="2"/>
              <a:buChar char="Ø"/>
            </a:pPr>
            <a:r>
              <a:rPr lang="en-GB" sz="2000" dirty="0"/>
              <a:t>ARDUINO-UNO</a:t>
            </a:r>
          </a:p>
          <a:p>
            <a:pPr>
              <a:buFont typeface="Wingdings" panose="05000000000000000000" pitchFamily="2" charset="2"/>
              <a:buChar char="§"/>
            </a:pPr>
            <a:r>
              <a:rPr lang="en-IN" sz="1800" dirty="0"/>
              <a:t>Arduino-uno is based on microchipATmega328P.</a:t>
            </a:r>
          </a:p>
          <a:p>
            <a:pPr>
              <a:buFont typeface="Wingdings" panose="05000000000000000000" pitchFamily="2" charset="2"/>
              <a:buChar char="§"/>
            </a:pPr>
            <a:r>
              <a:rPr lang="en-IN" sz="1800" dirty="0"/>
              <a:t>It has 14 digital input output pins and clock speed is 16MHz.</a:t>
            </a:r>
          </a:p>
          <a:p>
            <a:pPr>
              <a:buFont typeface="Wingdings" panose="05000000000000000000" pitchFamily="2" charset="2"/>
              <a:buChar char="§"/>
            </a:pPr>
            <a:r>
              <a:rPr lang="en-IN" sz="1800" dirty="0"/>
              <a:t>It receives the decoded signals from the decoder and operates the motor driver</a:t>
            </a:r>
          </a:p>
        </p:txBody>
      </p:sp>
      <p:sp>
        <p:nvSpPr>
          <p:cNvPr id="4" name="Date Placeholder 3">
            <a:extLst>
              <a:ext uri="{FF2B5EF4-FFF2-40B4-BE49-F238E27FC236}">
                <a16:creationId xmlns:a16="http://schemas.microsoft.com/office/drawing/2014/main" id="{BE583C53-23B5-4EF5-8DB7-85C8EC3516B6}"/>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B10FF781-C61C-4B81-8201-76E3DBF710FA}"/>
              </a:ext>
            </a:extLst>
          </p:cNvPr>
          <p:cNvSpPr>
            <a:spLocks noGrp="1"/>
          </p:cNvSpPr>
          <p:nvPr>
            <p:ph type="sldNum" sz="quarter" idx="12"/>
          </p:nvPr>
        </p:nvSpPr>
        <p:spPr/>
        <p:txBody>
          <a:bodyPr/>
          <a:lstStyle/>
          <a:p>
            <a:fld id="{E2B66ADF-9F70-4267-ABDB-38201B1CC1B4}" type="slidenum">
              <a:rPr lang="en-IN" smtClean="0"/>
              <a:t>10</a:t>
            </a:fld>
            <a:endParaRPr lang="en-IN"/>
          </a:p>
        </p:txBody>
      </p:sp>
      <p:pic>
        <p:nvPicPr>
          <p:cNvPr id="7" name="Picture 6">
            <a:extLst>
              <a:ext uri="{FF2B5EF4-FFF2-40B4-BE49-F238E27FC236}">
                <a16:creationId xmlns:a16="http://schemas.microsoft.com/office/drawing/2014/main" id="{F15C2F54-58CD-4E10-856B-5632A446D52E}"/>
              </a:ext>
            </a:extLst>
          </p:cNvPr>
          <p:cNvPicPr>
            <a:picLocks noChangeAspect="1"/>
          </p:cNvPicPr>
          <p:nvPr/>
        </p:nvPicPr>
        <p:blipFill>
          <a:blip r:embed="rId2"/>
          <a:stretch>
            <a:fillRect/>
          </a:stretch>
        </p:blipFill>
        <p:spPr>
          <a:xfrm>
            <a:off x="4428792" y="3271976"/>
            <a:ext cx="3712031" cy="2583574"/>
          </a:xfrm>
          <a:prstGeom prst="rect">
            <a:avLst/>
          </a:prstGeom>
        </p:spPr>
      </p:pic>
      <p:pic>
        <p:nvPicPr>
          <p:cNvPr id="6" name="Picture 5">
            <a:extLst>
              <a:ext uri="{FF2B5EF4-FFF2-40B4-BE49-F238E27FC236}">
                <a16:creationId xmlns:a16="http://schemas.microsoft.com/office/drawing/2014/main" id="{E662885D-C42C-4BF2-A2E1-043B80FD6947}"/>
              </a:ext>
            </a:extLst>
          </p:cNvPr>
          <p:cNvPicPr>
            <a:picLocks noChangeAspect="1"/>
          </p:cNvPicPr>
          <p:nvPr/>
        </p:nvPicPr>
        <p:blipFill>
          <a:blip r:embed="rId3"/>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137921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D94AFD-ED1E-4322-A156-98900E80BF3A}"/>
              </a:ext>
            </a:extLst>
          </p:cNvPr>
          <p:cNvSpPr>
            <a:spLocks noGrp="1"/>
          </p:cNvSpPr>
          <p:nvPr>
            <p:ph idx="1"/>
          </p:nvPr>
        </p:nvSpPr>
        <p:spPr>
          <a:xfrm>
            <a:off x="1913397" y="1580226"/>
            <a:ext cx="10278603" cy="4983332"/>
          </a:xfrm>
        </p:spPr>
        <p:txBody>
          <a:bodyPr anchor="t">
            <a:normAutofit/>
          </a:bodyPr>
          <a:lstStyle/>
          <a:p>
            <a:pPr>
              <a:lnSpc>
                <a:spcPct val="150000"/>
              </a:lnSpc>
              <a:buFont typeface="Wingdings" panose="05000000000000000000" pitchFamily="2" charset="2"/>
              <a:buChar char="Ø"/>
            </a:pPr>
            <a:r>
              <a:rPr lang="en-GB" sz="2000" dirty="0"/>
              <a:t>SERVO MOTOR</a:t>
            </a:r>
          </a:p>
          <a:p>
            <a:pPr lvl="1">
              <a:lnSpc>
                <a:spcPct val="150000"/>
              </a:lnSpc>
              <a:buFont typeface="Wingdings" panose="05000000000000000000" pitchFamily="2" charset="2"/>
              <a:buChar char="§"/>
            </a:pPr>
            <a:r>
              <a:rPr lang="en-IN" sz="1800" dirty="0"/>
              <a:t>Servo motor has precise control over rotary and linear actuation.</a:t>
            </a:r>
          </a:p>
          <a:p>
            <a:pPr lvl="1">
              <a:lnSpc>
                <a:spcPct val="150000"/>
              </a:lnSpc>
              <a:buFont typeface="Wingdings" panose="05000000000000000000" pitchFamily="2" charset="2"/>
              <a:buChar char="§"/>
            </a:pPr>
            <a:r>
              <a:rPr lang="en-IN" sz="1800" dirty="0"/>
              <a:t>It has the ability to move in rotary or linear manner and can withstand the position precisely.</a:t>
            </a:r>
          </a:p>
          <a:p>
            <a:pPr lvl="1">
              <a:buFont typeface="Wingdings" panose="05000000000000000000" pitchFamily="2" charset="2"/>
              <a:buChar char="§"/>
            </a:pPr>
            <a:endParaRPr lang="en-IN" sz="1800" dirty="0"/>
          </a:p>
        </p:txBody>
      </p:sp>
      <p:sp>
        <p:nvSpPr>
          <p:cNvPr id="4" name="Date Placeholder 3">
            <a:extLst>
              <a:ext uri="{FF2B5EF4-FFF2-40B4-BE49-F238E27FC236}">
                <a16:creationId xmlns:a16="http://schemas.microsoft.com/office/drawing/2014/main" id="{FAB447B7-C282-4A52-A351-A9A50BA2138B}"/>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4E8B507A-010E-4771-BF4A-A11F075E69C3}"/>
              </a:ext>
            </a:extLst>
          </p:cNvPr>
          <p:cNvSpPr>
            <a:spLocks noGrp="1"/>
          </p:cNvSpPr>
          <p:nvPr>
            <p:ph type="sldNum" sz="quarter" idx="12"/>
          </p:nvPr>
        </p:nvSpPr>
        <p:spPr/>
        <p:txBody>
          <a:bodyPr/>
          <a:lstStyle/>
          <a:p>
            <a:fld id="{E2B66ADF-9F70-4267-ABDB-38201B1CC1B4}" type="slidenum">
              <a:rPr lang="en-IN" smtClean="0"/>
              <a:t>11</a:t>
            </a:fld>
            <a:endParaRPr lang="en-IN"/>
          </a:p>
        </p:txBody>
      </p:sp>
      <p:pic>
        <p:nvPicPr>
          <p:cNvPr id="6" name="Picture 5">
            <a:extLst>
              <a:ext uri="{FF2B5EF4-FFF2-40B4-BE49-F238E27FC236}">
                <a16:creationId xmlns:a16="http://schemas.microsoft.com/office/drawing/2014/main" id="{FA86DD0A-3DF0-412A-B15C-C5247B68BF2C}"/>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237710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2C45D-7D8E-4D17-B646-9F3123633ED4}"/>
              </a:ext>
            </a:extLst>
          </p:cNvPr>
          <p:cNvSpPr>
            <a:spLocks noGrp="1"/>
          </p:cNvSpPr>
          <p:nvPr>
            <p:ph idx="1"/>
          </p:nvPr>
        </p:nvSpPr>
        <p:spPr>
          <a:xfrm>
            <a:off x="1661864" y="1824724"/>
            <a:ext cx="10018713" cy="4960776"/>
          </a:xfrm>
        </p:spPr>
        <p:txBody>
          <a:bodyPr anchor="t">
            <a:normAutofit/>
          </a:bodyPr>
          <a:lstStyle/>
          <a:p>
            <a:pPr>
              <a:buFont typeface="Wingdings" panose="05000000000000000000" pitchFamily="2" charset="2"/>
              <a:buChar char="Ø"/>
            </a:pPr>
            <a:r>
              <a:rPr lang="en-GB" sz="2000" dirty="0"/>
              <a:t>RF- TRANSMITTER AND RECEIVER</a:t>
            </a:r>
          </a:p>
          <a:p>
            <a:pPr lvl="1">
              <a:buFont typeface="Wingdings" panose="05000000000000000000" pitchFamily="2" charset="2"/>
              <a:buChar char="§"/>
            </a:pPr>
            <a:r>
              <a:rPr lang="en-GB" sz="1800" dirty="0"/>
              <a:t>The RF-transmitter-receiver is used to transmit and receive signals between the hand and the robotic arm.</a:t>
            </a:r>
          </a:p>
          <a:p>
            <a:pPr lvl="1">
              <a:buFont typeface="Wingdings" panose="05000000000000000000" pitchFamily="2" charset="2"/>
              <a:buChar char="§"/>
            </a:pPr>
            <a:r>
              <a:rPr lang="en-GB" sz="1800" dirty="0"/>
              <a:t>The communication is done between the transmitter and receiver using the RF module</a:t>
            </a:r>
          </a:p>
          <a:p>
            <a:pPr lvl="1">
              <a:buFont typeface="Wingdings" panose="05000000000000000000" pitchFamily="2" charset="2"/>
              <a:buChar char="§"/>
            </a:pPr>
            <a:r>
              <a:rPr lang="en-GB" sz="1800" dirty="0"/>
              <a:t>The transmitting device will transmit command to robot so that it can move onwards, turning left and right, backwards.</a:t>
            </a:r>
          </a:p>
        </p:txBody>
      </p:sp>
      <p:sp>
        <p:nvSpPr>
          <p:cNvPr id="4" name="Date Placeholder 3">
            <a:extLst>
              <a:ext uri="{FF2B5EF4-FFF2-40B4-BE49-F238E27FC236}">
                <a16:creationId xmlns:a16="http://schemas.microsoft.com/office/drawing/2014/main" id="{DB642CBD-05B3-4EF7-A601-26BD4637DA9B}"/>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AD5D7B79-E6A4-4887-96E6-F4A9C085AA74}"/>
              </a:ext>
            </a:extLst>
          </p:cNvPr>
          <p:cNvSpPr>
            <a:spLocks noGrp="1"/>
          </p:cNvSpPr>
          <p:nvPr>
            <p:ph type="sldNum" sz="quarter" idx="12"/>
          </p:nvPr>
        </p:nvSpPr>
        <p:spPr/>
        <p:txBody>
          <a:bodyPr/>
          <a:lstStyle/>
          <a:p>
            <a:fld id="{E2B66ADF-9F70-4267-ABDB-38201B1CC1B4}" type="slidenum">
              <a:rPr lang="en-IN" smtClean="0"/>
              <a:t>12</a:t>
            </a:fld>
            <a:endParaRPr lang="en-IN"/>
          </a:p>
        </p:txBody>
      </p:sp>
      <p:pic>
        <p:nvPicPr>
          <p:cNvPr id="6" name="Picture 5">
            <a:extLst>
              <a:ext uri="{FF2B5EF4-FFF2-40B4-BE49-F238E27FC236}">
                <a16:creationId xmlns:a16="http://schemas.microsoft.com/office/drawing/2014/main" id="{3EE5F814-9A94-477E-93CE-515FAD8CC511}"/>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44931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BB71-E1E6-40CE-BDA8-EE6A644D7C31}"/>
              </a:ext>
            </a:extLst>
          </p:cNvPr>
          <p:cNvSpPr>
            <a:spLocks noGrp="1"/>
          </p:cNvSpPr>
          <p:nvPr>
            <p:ph type="title"/>
          </p:nvPr>
        </p:nvSpPr>
        <p:spPr>
          <a:xfrm>
            <a:off x="1484311" y="685801"/>
            <a:ext cx="10465033" cy="1145798"/>
          </a:xfrm>
        </p:spPr>
        <p:txBody>
          <a:bodyPr/>
          <a:lstStyle/>
          <a:p>
            <a:r>
              <a:rPr lang="en-GB" dirty="0"/>
              <a:t>BLOCK DIAGRAM OF THE SYSTEM </a:t>
            </a:r>
            <a:endParaRPr lang="en-IN" dirty="0"/>
          </a:p>
        </p:txBody>
      </p:sp>
      <p:sp>
        <p:nvSpPr>
          <p:cNvPr id="3" name="Date Placeholder 2">
            <a:extLst>
              <a:ext uri="{FF2B5EF4-FFF2-40B4-BE49-F238E27FC236}">
                <a16:creationId xmlns:a16="http://schemas.microsoft.com/office/drawing/2014/main" id="{1F94BA3A-C351-4D31-98CD-0000B823AEE2}"/>
              </a:ext>
            </a:extLst>
          </p:cNvPr>
          <p:cNvSpPr>
            <a:spLocks noGrp="1"/>
          </p:cNvSpPr>
          <p:nvPr>
            <p:ph type="dt" sz="half" idx="10"/>
          </p:nvPr>
        </p:nvSpPr>
        <p:spPr/>
        <p:txBody>
          <a:bodyPr/>
          <a:lstStyle/>
          <a:p>
            <a:r>
              <a:rPr lang="en-US"/>
              <a:t>08-01-2022</a:t>
            </a:r>
            <a:endParaRPr lang="en-IN"/>
          </a:p>
        </p:txBody>
      </p:sp>
      <p:sp>
        <p:nvSpPr>
          <p:cNvPr id="4" name="Slide Number Placeholder 3">
            <a:extLst>
              <a:ext uri="{FF2B5EF4-FFF2-40B4-BE49-F238E27FC236}">
                <a16:creationId xmlns:a16="http://schemas.microsoft.com/office/drawing/2014/main" id="{2E7ADF25-0B75-4BFF-9E5C-7CADAF79915D}"/>
              </a:ext>
            </a:extLst>
          </p:cNvPr>
          <p:cNvSpPr>
            <a:spLocks noGrp="1"/>
          </p:cNvSpPr>
          <p:nvPr>
            <p:ph type="sldNum" sz="quarter" idx="12"/>
          </p:nvPr>
        </p:nvSpPr>
        <p:spPr/>
        <p:txBody>
          <a:bodyPr/>
          <a:lstStyle/>
          <a:p>
            <a:fld id="{E2B66ADF-9F70-4267-ABDB-38201B1CC1B4}" type="slidenum">
              <a:rPr lang="en-IN" smtClean="0"/>
              <a:t>13</a:t>
            </a:fld>
            <a:endParaRPr lang="en-IN"/>
          </a:p>
        </p:txBody>
      </p:sp>
      <p:pic>
        <p:nvPicPr>
          <p:cNvPr id="8" name="Picture 7">
            <a:extLst>
              <a:ext uri="{FF2B5EF4-FFF2-40B4-BE49-F238E27FC236}">
                <a16:creationId xmlns:a16="http://schemas.microsoft.com/office/drawing/2014/main" id="{87DEE938-0AD2-41A0-A9CF-B4F34DC9199B}"/>
              </a:ext>
            </a:extLst>
          </p:cNvPr>
          <p:cNvPicPr>
            <a:picLocks noChangeAspect="1"/>
          </p:cNvPicPr>
          <p:nvPr/>
        </p:nvPicPr>
        <p:blipFill>
          <a:blip r:embed="rId2"/>
          <a:stretch>
            <a:fillRect/>
          </a:stretch>
        </p:blipFill>
        <p:spPr>
          <a:xfrm>
            <a:off x="2545801" y="1831599"/>
            <a:ext cx="8342051" cy="3950207"/>
          </a:xfrm>
          <a:prstGeom prst="rect">
            <a:avLst/>
          </a:prstGeom>
        </p:spPr>
      </p:pic>
      <p:pic>
        <p:nvPicPr>
          <p:cNvPr id="6" name="Picture 5">
            <a:extLst>
              <a:ext uri="{FF2B5EF4-FFF2-40B4-BE49-F238E27FC236}">
                <a16:creationId xmlns:a16="http://schemas.microsoft.com/office/drawing/2014/main" id="{7D8D40B1-83A6-4043-8FE6-FB678FA27FD6}"/>
              </a:ext>
            </a:extLst>
          </p:cNvPr>
          <p:cNvPicPr>
            <a:picLocks noChangeAspect="1"/>
          </p:cNvPicPr>
          <p:nvPr/>
        </p:nvPicPr>
        <p:blipFill>
          <a:blip r:embed="rId3"/>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315279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95C3-ECCB-4E0C-9364-EA9903E0C1BC}"/>
              </a:ext>
            </a:extLst>
          </p:cNvPr>
          <p:cNvSpPr>
            <a:spLocks noGrp="1"/>
          </p:cNvSpPr>
          <p:nvPr>
            <p:ph type="title"/>
          </p:nvPr>
        </p:nvSpPr>
        <p:spPr>
          <a:xfrm>
            <a:off x="2877176" y="685801"/>
            <a:ext cx="9701553" cy="814526"/>
          </a:xfrm>
        </p:spPr>
        <p:txBody>
          <a:bodyPr/>
          <a:lstStyle/>
          <a:p>
            <a:r>
              <a:rPr lang="en-GB" dirty="0"/>
              <a:t>EXPERIMENTAL PROCEDURE</a:t>
            </a:r>
            <a:endParaRPr lang="en-IN" dirty="0"/>
          </a:p>
        </p:txBody>
      </p:sp>
      <p:sp>
        <p:nvSpPr>
          <p:cNvPr id="3" name="Date Placeholder 2">
            <a:extLst>
              <a:ext uri="{FF2B5EF4-FFF2-40B4-BE49-F238E27FC236}">
                <a16:creationId xmlns:a16="http://schemas.microsoft.com/office/drawing/2014/main" id="{6EE1A8B7-738B-432B-8C60-EC3D3F1E0295}"/>
              </a:ext>
            </a:extLst>
          </p:cNvPr>
          <p:cNvSpPr>
            <a:spLocks noGrp="1"/>
          </p:cNvSpPr>
          <p:nvPr>
            <p:ph type="dt" sz="half" idx="10"/>
          </p:nvPr>
        </p:nvSpPr>
        <p:spPr/>
        <p:txBody>
          <a:bodyPr/>
          <a:lstStyle/>
          <a:p>
            <a:r>
              <a:rPr lang="en-US"/>
              <a:t>08-01-2022</a:t>
            </a:r>
            <a:endParaRPr lang="en-IN"/>
          </a:p>
        </p:txBody>
      </p:sp>
      <p:sp>
        <p:nvSpPr>
          <p:cNvPr id="4" name="Slide Number Placeholder 3">
            <a:extLst>
              <a:ext uri="{FF2B5EF4-FFF2-40B4-BE49-F238E27FC236}">
                <a16:creationId xmlns:a16="http://schemas.microsoft.com/office/drawing/2014/main" id="{6C40591F-805D-4691-A985-E404C53D2F31}"/>
              </a:ext>
            </a:extLst>
          </p:cNvPr>
          <p:cNvSpPr>
            <a:spLocks noGrp="1"/>
          </p:cNvSpPr>
          <p:nvPr>
            <p:ph type="sldNum" sz="quarter" idx="12"/>
          </p:nvPr>
        </p:nvSpPr>
        <p:spPr/>
        <p:txBody>
          <a:bodyPr/>
          <a:lstStyle/>
          <a:p>
            <a:fld id="{E2B66ADF-9F70-4267-ABDB-38201B1CC1B4}" type="slidenum">
              <a:rPr lang="en-IN" smtClean="0"/>
              <a:t>14</a:t>
            </a:fld>
            <a:endParaRPr lang="en-IN"/>
          </a:p>
        </p:txBody>
      </p:sp>
      <p:pic>
        <p:nvPicPr>
          <p:cNvPr id="6" name="Picture 5">
            <a:extLst>
              <a:ext uri="{FF2B5EF4-FFF2-40B4-BE49-F238E27FC236}">
                <a16:creationId xmlns:a16="http://schemas.microsoft.com/office/drawing/2014/main" id="{C92CA329-7059-41BB-9228-9EA7479E0753}"/>
              </a:ext>
            </a:extLst>
          </p:cNvPr>
          <p:cNvPicPr>
            <a:picLocks noChangeAspect="1"/>
          </p:cNvPicPr>
          <p:nvPr/>
        </p:nvPicPr>
        <p:blipFill rotWithShape="1">
          <a:blip r:embed="rId2"/>
          <a:srcRect l="6256" r="6132" b="5736"/>
          <a:stretch/>
        </p:blipFill>
        <p:spPr>
          <a:xfrm>
            <a:off x="4012706" y="2095500"/>
            <a:ext cx="4172505" cy="3914683"/>
          </a:xfrm>
          <a:prstGeom prst="rect">
            <a:avLst/>
          </a:prstGeom>
        </p:spPr>
      </p:pic>
      <p:pic>
        <p:nvPicPr>
          <p:cNvPr id="7" name="Picture 6">
            <a:extLst>
              <a:ext uri="{FF2B5EF4-FFF2-40B4-BE49-F238E27FC236}">
                <a16:creationId xmlns:a16="http://schemas.microsoft.com/office/drawing/2014/main" id="{ED46ED4C-5FFA-43A9-AC0D-ABC3F63A9A54}"/>
              </a:ext>
            </a:extLst>
          </p:cNvPr>
          <p:cNvPicPr>
            <a:picLocks noChangeAspect="1"/>
          </p:cNvPicPr>
          <p:nvPr/>
        </p:nvPicPr>
        <p:blipFill>
          <a:blip r:embed="rId3"/>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233606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BECC6-1088-434A-AB9F-D860BCF4B3B0}"/>
              </a:ext>
            </a:extLst>
          </p:cNvPr>
          <p:cNvSpPr>
            <a:spLocks noGrp="1"/>
          </p:cNvSpPr>
          <p:nvPr>
            <p:ph idx="1"/>
          </p:nvPr>
        </p:nvSpPr>
        <p:spPr>
          <a:xfrm>
            <a:off x="1777273" y="2050172"/>
            <a:ext cx="10136560" cy="4068932"/>
          </a:xfrm>
        </p:spPr>
        <p:txBody>
          <a:bodyPr anchor="t">
            <a:normAutofit/>
          </a:bodyPr>
          <a:lstStyle/>
          <a:p>
            <a:pPr>
              <a:buFont typeface="Wingdings" panose="05000000000000000000" pitchFamily="2" charset="2"/>
              <a:buChar char="§"/>
            </a:pPr>
            <a:r>
              <a:rPr lang="en-GB" sz="2000" dirty="0"/>
              <a:t>The robot accomplishes the given command accurately and smoothly.</a:t>
            </a:r>
          </a:p>
          <a:p>
            <a:pPr>
              <a:lnSpc>
                <a:spcPct val="150000"/>
              </a:lnSpc>
              <a:buFont typeface="Wingdings" panose="05000000000000000000" pitchFamily="2" charset="2"/>
              <a:buChar char="§"/>
            </a:pPr>
            <a:r>
              <a:rPr lang="en-GB" sz="2000" dirty="0"/>
              <a:t>The accuracy of the robot operation is influenced based on the external forces.</a:t>
            </a:r>
          </a:p>
          <a:p>
            <a:pPr>
              <a:buFont typeface="Wingdings" panose="05000000000000000000" pitchFamily="2" charset="2"/>
              <a:buChar char="§"/>
            </a:pPr>
            <a:r>
              <a:rPr lang="en-GB" sz="2000" dirty="0"/>
              <a:t>The speed of motor can be control.</a:t>
            </a:r>
          </a:p>
          <a:p>
            <a:pPr>
              <a:buFont typeface="Wingdings" panose="05000000000000000000" pitchFamily="2" charset="2"/>
              <a:buChar char="§"/>
            </a:pPr>
            <a:r>
              <a:rPr lang="en-GB" sz="2000" dirty="0"/>
              <a:t>The  hand movements can be detected and the motion is effected relatively.</a:t>
            </a:r>
          </a:p>
        </p:txBody>
      </p:sp>
      <p:sp>
        <p:nvSpPr>
          <p:cNvPr id="4" name="Date Placeholder 3">
            <a:extLst>
              <a:ext uri="{FF2B5EF4-FFF2-40B4-BE49-F238E27FC236}">
                <a16:creationId xmlns:a16="http://schemas.microsoft.com/office/drawing/2014/main" id="{8D7388E5-E9E1-46C9-A24E-F3BE2CBD9E94}"/>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9EDDCB5A-DB4E-4198-9625-AE2207DBD92E}"/>
              </a:ext>
            </a:extLst>
          </p:cNvPr>
          <p:cNvSpPr>
            <a:spLocks noGrp="1"/>
          </p:cNvSpPr>
          <p:nvPr>
            <p:ph type="sldNum" sz="quarter" idx="12"/>
          </p:nvPr>
        </p:nvSpPr>
        <p:spPr/>
        <p:txBody>
          <a:bodyPr/>
          <a:lstStyle/>
          <a:p>
            <a:fld id="{E2B66ADF-9F70-4267-ABDB-38201B1CC1B4}" type="slidenum">
              <a:rPr lang="en-IN" smtClean="0"/>
              <a:t>15</a:t>
            </a:fld>
            <a:endParaRPr lang="en-IN"/>
          </a:p>
        </p:txBody>
      </p:sp>
      <p:pic>
        <p:nvPicPr>
          <p:cNvPr id="6" name="Picture 5">
            <a:extLst>
              <a:ext uri="{FF2B5EF4-FFF2-40B4-BE49-F238E27FC236}">
                <a16:creationId xmlns:a16="http://schemas.microsoft.com/office/drawing/2014/main" id="{BBA92C5D-347A-4D96-ACF7-37C26B5D42FA}"/>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66412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07EF-788A-4721-9470-C9898E2D83D7}"/>
              </a:ext>
            </a:extLst>
          </p:cNvPr>
          <p:cNvSpPr>
            <a:spLocks noGrp="1"/>
          </p:cNvSpPr>
          <p:nvPr>
            <p:ph type="title"/>
          </p:nvPr>
        </p:nvSpPr>
        <p:spPr>
          <a:xfrm>
            <a:off x="1333391" y="1066800"/>
            <a:ext cx="10018712" cy="1018713"/>
          </a:xfrm>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F6AF377E-05DA-4A2C-8EDC-8186373B6176}"/>
              </a:ext>
            </a:extLst>
          </p:cNvPr>
          <p:cNvSpPr>
            <a:spLocks noGrp="1"/>
          </p:cNvSpPr>
          <p:nvPr>
            <p:ph idx="1"/>
          </p:nvPr>
        </p:nvSpPr>
        <p:spPr>
          <a:xfrm>
            <a:off x="1484310" y="2290439"/>
            <a:ext cx="10018713" cy="3500761"/>
          </a:xfrm>
        </p:spPr>
        <p:txBody>
          <a:bodyPr anchor="t">
            <a:normAutofit/>
          </a:bodyPr>
          <a:lstStyle/>
          <a:p>
            <a:pPr>
              <a:lnSpc>
                <a:spcPct val="150000"/>
              </a:lnSpc>
              <a:buFont typeface="Wingdings" panose="05000000000000000000" pitchFamily="2" charset="2"/>
              <a:buChar char="§"/>
            </a:pPr>
            <a:r>
              <a:rPr lang="en-GB" sz="2000" dirty="0"/>
              <a:t>The six axis robot works with the gesture of the hand.</a:t>
            </a:r>
          </a:p>
          <a:p>
            <a:pPr>
              <a:lnSpc>
                <a:spcPct val="150000"/>
              </a:lnSpc>
              <a:buFont typeface="Wingdings" panose="05000000000000000000" pitchFamily="2" charset="2"/>
              <a:buChar char="§"/>
            </a:pPr>
            <a:r>
              <a:rPr lang="en-GB" sz="2000" dirty="0"/>
              <a:t>Today, technology is developing in the same direction in the line with rapidly increasing human needs. This work of six-axis robotic arm that makes the life easier</a:t>
            </a:r>
          </a:p>
          <a:p>
            <a:pPr>
              <a:lnSpc>
                <a:spcPct val="150000"/>
              </a:lnSpc>
              <a:buFont typeface="Wingdings" panose="05000000000000000000" pitchFamily="2" charset="2"/>
              <a:buChar char="§"/>
            </a:pPr>
            <a:r>
              <a:rPr lang="en-GB" sz="2000" dirty="0"/>
              <a:t>It can be utilized to do distant medical surgeries in remote areas</a:t>
            </a:r>
            <a:endParaRPr lang="en-IN" sz="2000" dirty="0"/>
          </a:p>
        </p:txBody>
      </p:sp>
      <p:sp>
        <p:nvSpPr>
          <p:cNvPr id="4" name="Date Placeholder 3">
            <a:extLst>
              <a:ext uri="{FF2B5EF4-FFF2-40B4-BE49-F238E27FC236}">
                <a16:creationId xmlns:a16="http://schemas.microsoft.com/office/drawing/2014/main" id="{C9AE369F-59B9-483F-9ECE-B5C2D6932EB6}"/>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9D68EB22-8C55-49B7-82A0-16DC2FDD91AD}"/>
              </a:ext>
            </a:extLst>
          </p:cNvPr>
          <p:cNvSpPr>
            <a:spLocks noGrp="1"/>
          </p:cNvSpPr>
          <p:nvPr>
            <p:ph type="sldNum" sz="quarter" idx="12"/>
          </p:nvPr>
        </p:nvSpPr>
        <p:spPr/>
        <p:txBody>
          <a:bodyPr/>
          <a:lstStyle/>
          <a:p>
            <a:fld id="{E2B66ADF-9F70-4267-ABDB-38201B1CC1B4}" type="slidenum">
              <a:rPr lang="en-IN" smtClean="0"/>
              <a:t>16</a:t>
            </a:fld>
            <a:endParaRPr lang="en-IN"/>
          </a:p>
        </p:txBody>
      </p:sp>
      <p:pic>
        <p:nvPicPr>
          <p:cNvPr id="6" name="Picture 5">
            <a:extLst>
              <a:ext uri="{FF2B5EF4-FFF2-40B4-BE49-F238E27FC236}">
                <a16:creationId xmlns:a16="http://schemas.microsoft.com/office/drawing/2014/main" id="{CEC8D2BF-2375-4428-8AFC-3B055297C776}"/>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17812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B35E-0614-47D8-9DA8-A97CEBD0B4EC}"/>
              </a:ext>
            </a:extLst>
          </p:cNvPr>
          <p:cNvSpPr>
            <a:spLocks noGrp="1"/>
          </p:cNvSpPr>
          <p:nvPr>
            <p:ph type="title"/>
          </p:nvPr>
        </p:nvSpPr>
        <p:spPr/>
        <p:txBody>
          <a:bodyPr/>
          <a:lstStyle/>
          <a:p>
            <a:r>
              <a:rPr lang="en-GB" dirty="0"/>
              <a:t>FUTURE SCOPE</a:t>
            </a:r>
            <a:endParaRPr lang="en-IN" dirty="0"/>
          </a:p>
        </p:txBody>
      </p:sp>
      <p:sp>
        <p:nvSpPr>
          <p:cNvPr id="3" name="Content Placeholder 2">
            <a:extLst>
              <a:ext uri="{FF2B5EF4-FFF2-40B4-BE49-F238E27FC236}">
                <a16:creationId xmlns:a16="http://schemas.microsoft.com/office/drawing/2014/main" id="{C3C6F498-CB27-473D-8F67-F2B50257C029}"/>
              </a:ext>
            </a:extLst>
          </p:cNvPr>
          <p:cNvSpPr>
            <a:spLocks noGrp="1"/>
          </p:cNvSpPr>
          <p:nvPr>
            <p:ph idx="1"/>
          </p:nvPr>
        </p:nvSpPr>
        <p:spPr>
          <a:xfrm>
            <a:off x="1484310" y="1997477"/>
            <a:ext cx="10018713" cy="3793724"/>
          </a:xfrm>
        </p:spPr>
        <p:txBody>
          <a:bodyPr anchor="t">
            <a:normAutofit/>
          </a:bodyPr>
          <a:lstStyle/>
          <a:p>
            <a:pPr marL="0" indent="0">
              <a:lnSpc>
                <a:spcPct val="150000"/>
              </a:lnSpc>
              <a:buNone/>
            </a:pPr>
            <a:endParaRPr lang="en-GB" sz="2000" dirty="0"/>
          </a:p>
          <a:p>
            <a:pPr>
              <a:lnSpc>
                <a:spcPct val="150000"/>
              </a:lnSpc>
              <a:buFont typeface="Wingdings" panose="05000000000000000000" pitchFamily="2" charset="2"/>
              <a:buChar char="§"/>
            </a:pPr>
            <a:r>
              <a:rPr lang="en-GB" sz="2000" dirty="0"/>
              <a:t>Future surgeons can control a robotic arm which assists the doctor or imitates his actions</a:t>
            </a:r>
            <a:r>
              <a:rPr lang="en-GB" dirty="0"/>
              <a:t>.</a:t>
            </a:r>
          </a:p>
          <a:p>
            <a:pPr>
              <a:lnSpc>
                <a:spcPct val="150000"/>
              </a:lnSpc>
              <a:buFont typeface="Wingdings" panose="05000000000000000000" pitchFamily="2" charset="2"/>
              <a:buChar char="§"/>
            </a:pPr>
            <a:endParaRPr lang="en-IN" dirty="0"/>
          </a:p>
        </p:txBody>
      </p:sp>
      <p:sp>
        <p:nvSpPr>
          <p:cNvPr id="4" name="Date Placeholder 3">
            <a:extLst>
              <a:ext uri="{FF2B5EF4-FFF2-40B4-BE49-F238E27FC236}">
                <a16:creationId xmlns:a16="http://schemas.microsoft.com/office/drawing/2014/main" id="{3F420C7A-2598-4808-9D46-5FC15D763557}"/>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5073CCAC-A772-40D1-8A2F-3DDD150FAD01}"/>
              </a:ext>
            </a:extLst>
          </p:cNvPr>
          <p:cNvSpPr>
            <a:spLocks noGrp="1"/>
          </p:cNvSpPr>
          <p:nvPr>
            <p:ph type="sldNum" sz="quarter" idx="12"/>
          </p:nvPr>
        </p:nvSpPr>
        <p:spPr/>
        <p:txBody>
          <a:bodyPr/>
          <a:lstStyle/>
          <a:p>
            <a:fld id="{E2B66ADF-9F70-4267-ABDB-38201B1CC1B4}" type="slidenum">
              <a:rPr lang="en-IN" smtClean="0"/>
              <a:t>17</a:t>
            </a:fld>
            <a:endParaRPr lang="en-IN"/>
          </a:p>
        </p:txBody>
      </p:sp>
      <p:pic>
        <p:nvPicPr>
          <p:cNvPr id="6" name="Picture 5">
            <a:extLst>
              <a:ext uri="{FF2B5EF4-FFF2-40B4-BE49-F238E27FC236}">
                <a16:creationId xmlns:a16="http://schemas.microsoft.com/office/drawing/2014/main" id="{D8A2CFF9-7047-430B-8961-D3FADA8E9F20}"/>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116740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198-1DDB-4258-8F5E-9EFBB29A3963}"/>
              </a:ext>
            </a:extLst>
          </p:cNvPr>
          <p:cNvSpPr>
            <a:spLocks noGrp="1"/>
          </p:cNvSpPr>
          <p:nvPr>
            <p:ph type="title"/>
          </p:nvPr>
        </p:nvSpPr>
        <p:spPr/>
        <p:txBody>
          <a:bodyPr/>
          <a:lstStyle/>
          <a:p>
            <a:r>
              <a:rPr lang="en-GB" dirty="0"/>
              <a:t>REFERENCE</a:t>
            </a:r>
            <a:endParaRPr lang="en-IN" dirty="0"/>
          </a:p>
        </p:txBody>
      </p:sp>
      <p:sp>
        <p:nvSpPr>
          <p:cNvPr id="3" name="Content Placeholder 2">
            <a:extLst>
              <a:ext uri="{FF2B5EF4-FFF2-40B4-BE49-F238E27FC236}">
                <a16:creationId xmlns:a16="http://schemas.microsoft.com/office/drawing/2014/main" id="{6BF5C124-0CD7-402E-9D6F-5E4D87068C6B}"/>
              </a:ext>
            </a:extLst>
          </p:cNvPr>
          <p:cNvSpPr>
            <a:spLocks noGrp="1"/>
          </p:cNvSpPr>
          <p:nvPr>
            <p:ph idx="1"/>
          </p:nvPr>
        </p:nvSpPr>
        <p:spPr>
          <a:xfrm>
            <a:off x="1614939" y="2130560"/>
            <a:ext cx="10018713" cy="3740458"/>
          </a:xfrm>
        </p:spPr>
        <p:txBody>
          <a:bodyPr anchor="t">
            <a:normAutofit lnSpcReduction="10000"/>
          </a:bodyPr>
          <a:lstStyle/>
          <a:p>
            <a:r>
              <a:rPr lang="en-IN" dirty="0"/>
              <a:t> Rajesh Kannan </a:t>
            </a:r>
            <a:r>
              <a:rPr lang="en-IN" dirty="0" err="1"/>
              <a:t>Megalingam</a:t>
            </a:r>
            <a:r>
              <a:rPr lang="en-IN" dirty="0"/>
              <a:t>, Shiva </a:t>
            </a:r>
            <a:r>
              <a:rPr lang="en-IN" dirty="0" err="1"/>
              <a:t>Bandhyopadhyay</a:t>
            </a:r>
            <a:r>
              <a:rPr lang="en-IN" dirty="0"/>
              <a:t>, </a:t>
            </a:r>
            <a:r>
              <a:rPr lang="en-IN" dirty="0" err="1"/>
              <a:t>Gedela</a:t>
            </a:r>
            <a:r>
              <a:rPr lang="en-IN" dirty="0"/>
              <a:t> </a:t>
            </a:r>
            <a:r>
              <a:rPr lang="en-IN" dirty="0" err="1"/>
              <a:t>Vamsy</a:t>
            </a:r>
            <a:r>
              <a:rPr lang="en-IN" dirty="0"/>
              <a:t> Vivek, Muhammad Juned </a:t>
            </a:r>
            <a:r>
              <a:rPr lang="en-IN" dirty="0" err="1"/>
              <a:t>Rahi</a:t>
            </a:r>
            <a:r>
              <a:rPr lang="en-IN" dirty="0"/>
              <a:t>, "Hand Gesture Based Wireless Robotic Arm Control for Agricultural Applications," in Materials Science and Engineering 225 (2017).</a:t>
            </a:r>
          </a:p>
          <a:p>
            <a:r>
              <a:rPr lang="en-IN" dirty="0"/>
              <a:t> Ali Karim, Julian Hitzer, Armin </a:t>
            </a:r>
            <a:r>
              <a:rPr lang="en-IN" dirty="0" err="1"/>
              <a:t>Lechler</a:t>
            </a:r>
            <a:r>
              <a:rPr lang="en-IN" dirty="0"/>
              <a:t> and Alexander </a:t>
            </a:r>
            <a:r>
              <a:rPr lang="en-IN" dirty="0" err="1"/>
              <a:t>Verl</a:t>
            </a:r>
            <a:r>
              <a:rPr lang="en-IN" dirty="0"/>
              <a:t>, "Analysis of the dynamic </a:t>
            </a:r>
            <a:r>
              <a:rPr lang="en-IN" dirty="0" err="1"/>
              <a:t>behavior</a:t>
            </a:r>
            <a:r>
              <a:rPr lang="en-IN" dirty="0"/>
              <a:t> of a six-axis industrial robot within the entire workspace in </a:t>
            </a:r>
            <a:r>
              <a:rPr lang="en-IN" dirty="0" err="1"/>
              <a:t>onAdvanced</a:t>
            </a:r>
            <a:r>
              <a:rPr lang="en-IN" dirty="0"/>
              <a:t> Intelligent Mechatronics (AIM)Sheraton Arabella Park Hotel, Munich, Germany, July37 (2017)respect of machining tasks," 2017 IEEE </a:t>
            </a:r>
            <a:r>
              <a:rPr lang="en-IN" dirty="0" err="1"/>
              <a:t>Internationa</a:t>
            </a:r>
            <a:r>
              <a:rPr lang="en-IN" dirty="0"/>
              <a:t> Conference.</a:t>
            </a:r>
          </a:p>
        </p:txBody>
      </p:sp>
      <p:sp>
        <p:nvSpPr>
          <p:cNvPr id="4" name="Date Placeholder 3">
            <a:extLst>
              <a:ext uri="{FF2B5EF4-FFF2-40B4-BE49-F238E27FC236}">
                <a16:creationId xmlns:a16="http://schemas.microsoft.com/office/drawing/2014/main" id="{5498C626-5670-4C06-8F44-DB7A5AC50ECE}"/>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E24844A3-D149-483B-886F-E039DDCEECE8}"/>
              </a:ext>
            </a:extLst>
          </p:cNvPr>
          <p:cNvSpPr>
            <a:spLocks noGrp="1"/>
          </p:cNvSpPr>
          <p:nvPr>
            <p:ph type="sldNum" sz="quarter" idx="12"/>
          </p:nvPr>
        </p:nvSpPr>
        <p:spPr/>
        <p:txBody>
          <a:bodyPr/>
          <a:lstStyle/>
          <a:p>
            <a:fld id="{E2B66ADF-9F70-4267-ABDB-38201B1CC1B4}" type="slidenum">
              <a:rPr lang="en-IN" smtClean="0"/>
              <a:t>18</a:t>
            </a:fld>
            <a:endParaRPr lang="en-IN"/>
          </a:p>
        </p:txBody>
      </p:sp>
      <p:pic>
        <p:nvPicPr>
          <p:cNvPr id="6" name="Picture 5">
            <a:extLst>
              <a:ext uri="{FF2B5EF4-FFF2-40B4-BE49-F238E27FC236}">
                <a16:creationId xmlns:a16="http://schemas.microsoft.com/office/drawing/2014/main" id="{ED1308D1-E2F1-4CDF-9FC8-EDED42A6D4B3}"/>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3596456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60165-BC78-45B1-B2AB-2ECDACC4EA50}"/>
              </a:ext>
            </a:extLst>
          </p:cNvPr>
          <p:cNvSpPr>
            <a:spLocks noGrp="1"/>
          </p:cNvSpPr>
          <p:nvPr>
            <p:ph idx="1"/>
          </p:nvPr>
        </p:nvSpPr>
        <p:spPr>
          <a:xfrm>
            <a:off x="1484310" y="839755"/>
            <a:ext cx="10468204" cy="4951445"/>
          </a:xfrm>
        </p:spPr>
        <p:txBody>
          <a:bodyPr anchor="t"/>
          <a:lstStyle/>
          <a:p>
            <a:pPr>
              <a:buFont typeface="Wingdings" panose="05000000000000000000" pitchFamily="2" charset="2"/>
              <a:buChar char="§"/>
            </a:pPr>
            <a:r>
              <a:rPr lang="en-IN" dirty="0"/>
              <a:t> R. Deepan, </a:t>
            </a:r>
            <a:r>
              <a:rPr lang="en-IN" dirty="0" err="1"/>
              <a:t>Santhana</a:t>
            </a:r>
            <a:r>
              <a:rPr lang="en-IN" dirty="0"/>
              <a:t> </a:t>
            </a:r>
            <a:r>
              <a:rPr lang="en-IN" dirty="0" err="1"/>
              <a:t>Vikrama</a:t>
            </a:r>
            <a:r>
              <a:rPr lang="en-IN" dirty="0"/>
              <a:t> </a:t>
            </a:r>
            <a:r>
              <a:rPr lang="en-IN" dirty="0" err="1"/>
              <a:t>Rajavarman</a:t>
            </a:r>
            <a:r>
              <a:rPr lang="en-IN" dirty="0"/>
              <a:t> and K. Narasimhan, "Hand Gesture Based Control of Robotic Hand using Raspberry Pi Processor," Asian Journal of Scientific Research, 8: 392-402. [4] Wilson F. Cueva C. Hugo M. Torres S. John Kern M.,"7 DOF Industrial Robot Controlled by Hand Gestures Using Microsoft Kinect v2," 2017 IEEE 3rd Colombian Conference on Automatic Control (CCAC).</a:t>
            </a:r>
          </a:p>
          <a:p>
            <a:r>
              <a:rPr lang="en-IN" dirty="0" err="1"/>
              <a:t>Zhirong</a:t>
            </a:r>
            <a:r>
              <a:rPr lang="en-IN" dirty="0"/>
              <a:t> Lin, </a:t>
            </a:r>
            <a:r>
              <a:rPr lang="en-IN" dirty="0" err="1"/>
              <a:t>Houde</a:t>
            </a:r>
            <a:r>
              <a:rPr lang="en-IN" dirty="0"/>
              <a:t> Dai, </a:t>
            </a:r>
            <a:r>
              <a:rPr lang="en-IN" dirty="0" err="1"/>
              <a:t>Zhouxin</a:t>
            </a:r>
            <a:r>
              <a:rPr lang="en-IN" dirty="0"/>
              <a:t> Wu, </a:t>
            </a:r>
            <a:r>
              <a:rPr lang="en-IN" dirty="0" err="1"/>
              <a:t>Yadan</a:t>
            </a:r>
            <a:r>
              <a:rPr lang="en-IN" dirty="0"/>
              <a:t> </a:t>
            </a:r>
            <a:r>
              <a:rPr lang="en-IN" dirty="0" err="1"/>
              <a:t>Zeng,Shijian</a:t>
            </a:r>
            <a:r>
              <a:rPr lang="en-IN" dirty="0"/>
              <a:t> </a:t>
            </a:r>
            <a:r>
              <a:rPr lang="en-IN" dirty="0" err="1"/>
              <a:t>Su</a:t>
            </a:r>
            <a:r>
              <a:rPr lang="en-IN" dirty="0"/>
              <a:t>, </a:t>
            </a:r>
            <a:r>
              <a:rPr lang="en-IN" dirty="0" err="1"/>
              <a:t>Xuke</a:t>
            </a:r>
            <a:r>
              <a:rPr lang="en-IN" dirty="0"/>
              <a:t> Xia, </a:t>
            </a:r>
            <a:r>
              <a:rPr lang="en-IN" dirty="0" err="1"/>
              <a:t>Mingqiang</a:t>
            </a:r>
            <a:r>
              <a:rPr lang="en-IN" dirty="0"/>
              <a:t> </a:t>
            </a:r>
            <a:r>
              <a:rPr lang="en-IN" dirty="0" err="1"/>
              <a:t>LinPatrick</a:t>
            </a:r>
            <a:r>
              <a:rPr lang="en-IN" dirty="0"/>
              <a:t> Hung-Hsiu Yu, "Analysis of a six-axis industrial robot’s dynamic path accuracy based on an optical tracker," 2017 5th International Conference on Enterprise Systems. </a:t>
            </a:r>
          </a:p>
        </p:txBody>
      </p:sp>
      <p:sp>
        <p:nvSpPr>
          <p:cNvPr id="4" name="Date Placeholder 3">
            <a:extLst>
              <a:ext uri="{FF2B5EF4-FFF2-40B4-BE49-F238E27FC236}">
                <a16:creationId xmlns:a16="http://schemas.microsoft.com/office/drawing/2014/main" id="{E42A747E-C929-4FDB-87B6-647E392E6712}"/>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23876952-73F9-4CE0-B75A-B6FA362D9DBF}"/>
              </a:ext>
            </a:extLst>
          </p:cNvPr>
          <p:cNvSpPr>
            <a:spLocks noGrp="1"/>
          </p:cNvSpPr>
          <p:nvPr>
            <p:ph type="sldNum" sz="quarter" idx="12"/>
          </p:nvPr>
        </p:nvSpPr>
        <p:spPr/>
        <p:txBody>
          <a:bodyPr/>
          <a:lstStyle/>
          <a:p>
            <a:fld id="{E2B66ADF-9F70-4267-ABDB-38201B1CC1B4}" type="slidenum">
              <a:rPr lang="en-IN" smtClean="0"/>
              <a:t>19</a:t>
            </a:fld>
            <a:endParaRPr lang="en-IN"/>
          </a:p>
        </p:txBody>
      </p:sp>
      <p:pic>
        <p:nvPicPr>
          <p:cNvPr id="6" name="Picture 5">
            <a:extLst>
              <a:ext uri="{FF2B5EF4-FFF2-40B4-BE49-F238E27FC236}">
                <a16:creationId xmlns:a16="http://schemas.microsoft.com/office/drawing/2014/main" id="{0B630F41-AFBD-41AD-9B70-7C74F4EC6B70}"/>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74518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FFA3-7E6C-4DED-B190-C3B04B991EBE}"/>
              </a:ext>
            </a:extLst>
          </p:cNvPr>
          <p:cNvSpPr>
            <a:spLocks noGrp="1"/>
          </p:cNvSpPr>
          <p:nvPr>
            <p:ph type="title"/>
          </p:nvPr>
        </p:nvSpPr>
        <p:spPr>
          <a:xfrm>
            <a:off x="1012055" y="765700"/>
            <a:ext cx="4279037" cy="823403"/>
          </a:xfrm>
        </p:spPr>
        <p:txBody>
          <a:bodyPr/>
          <a:lstStyle/>
          <a:p>
            <a:r>
              <a:rPr lang="en-GB" dirty="0"/>
              <a:t>CONTENTS</a:t>
            </a:r>
            <a:endParaRPr lang="en-IN" dirty="0"/>
          </a:p>
        </p:txBody>
      </p:sp>
      <p:sp>
        <p:nvSpPr>
          <p:cNvPr id="3" name="Date Placeholder 2">
            <a:extLst>
              <a:ext uri="{FF2B5EF4-FFF2-40B4-BE49-F238E27FC236}">
                <a16:creationId xmlns:a16="http://schemas.microsoft.com/office/drawing/2014/main" id="{F9B65C38-1B62-4050-ADC5-D3FD5E4263D1}"/>
              </a:ext>
            </a:extLst>
          </p:cNvPr>
          <p:cNvSpPr>
            <a:spLocks noGrp="1"/>
          </p:cNvSpPr>
          <p:nvPr>
            <p:ph type="dt" sz="half" idx="10"/>
          </p:nvPr>
        </p:nvSpPr>
        <p:spPr/>
        <p:txBody>
          <a:bodyPr/>
          <a:lstStyle/>
          <a:p>
            <a:r>
              <a:rPr lang="en-US"/>
              <a:t>08-01-2022</a:t>
            </a:r>
            <a:endParaRPr lang="en-IN"/>
          </a:p>
        </p:txBody>
      </p:sp>
      <p:sp>
        <p:nvSpPr>
          <p:cNvPr id="4" name="Slide Number Placeholder 3">
            <a:extLst>
              <a:ext uri="{FF2B5EF4-FFF2-40B4-BE49-F238E27FC236}">
                <a16:creationId xmlns:a16="http://schemas.microsoft.com/office/drawing/2014/main" id="{5C30CE27-F0C5-44CB-AAE7-29979B2AE21D}"/>
              </a:ext>
            </a:extLst>
          </p:cNvPr>
          <p:cNvSpPr>
            <a:spLocks noGrp="1"/>
          </p:cNvSpPr>
          <p:nvPr>
            <p:ph type="sldNum" sz="quarter" idx="12"/>
          </p:nvPr>
        </p:nvSpPr>
        <p:spPr/>
        <p:txBody>
          <a:bodyPr/>
          <a:lstStyle/>
          <a:p>
            <a:fld id="{E2B66ADF-9F70-4267-ABDB-38201B1CC1B4}" type="slidenum">
              <a:rPr lang="en-IN" smtClean="0"/>
              <a:t>2</a:t>
            </a:fld>
            <a:endParaRPr lang="en-IN"/>
          </a:p>
        </p:txBody>
      </p:sp>
      <p:sp>
        <p:nvSpPr>
          <p:cNvPr id="6" name="TextBox 5">
            <a:extLst>
              <a:ext uri="{FF2B5EF4-FFF2-40B4-BE49-F238E27FC236}">
                <a16:creationId xmlns:a16="http://schemas.microsoft.com/office/drawing/2014/main" id="{01F3838E-9469-4626-93AE-00718485F94E}"/>
              </a:ext>
            </a:extLst>
          </p:cNvPr>
          <p:cNvSpPr txBox="1"/>
          <p:nvPr/>
        </p:nvSpPr>
        <p:spPr>
          <a:xfrm>
            <a:off x="1088254" y="1589103"/>
            <a:ext cx="9025402" cy="5355312"/>
          </a:xfrm>
          <a:prstGeom prst="rect">
            <a:avLst/>
          </a:prstGeom>
          <a:noFill/>
        </p:spPr>
        <p:txBody>
          <a:bodyPr wrap="square" rtlCol="0">
            <a:spAutoFit/>
          </a:bodyPr>
          <a:lstStyle/>
          <a:p>
            <a:pPr marL="342900" indent="-342900">
              <a:lnSpc>
                <a:spcPct val="200000"/>
              </a:lnSpc>
              <a:buFont typeface="+mj-lt"/>
              <a:buAutoNum type="arabicPeriod"/>
            </a:pPr>
            <a:r>
              <a:rPr lang="en-GB" dirty="0"/>
              <a:t>INDRODUCTION</a:t>
            </a:r>
          </a:p>
          <a:p>
            <a:pPr marL="342900" indent="-342900">
              <a:lnSpc>
                <a:spcPct val="200000"/>
              </a:lnSpc>
              <a:buFont typeface="+mj-lt"/>
              <a:buAutoNum type="arabicPeriod"/>
            </a:pPr>
            <a:r>
              <a:rPr lang="en-GB" dirty="0"/>
              <a:t>EXPERIMENTAL PROCEDURE</a:t>
            </a:r>
          </a:p>
          <a:p>
            <a:pPr marL="342900" indent="-342900">
              <a:lnSpc>
                <a:spcPct val="200000"/>
              </a:lnSpc>
              <a:buFont typeface="+mj-lt"/>
              <a:buAutoNum type="arabicPeriod"/>
            </a:pPr>
            <a:r>
              <a:rPr lang="en-GB" dirty="0"/>
              <a:t>COMPONENTS</a:t>
            </a:r>
          </a:p>
          <a:p>
            <a:pPr marL="342900" indent="-342900">
              <a:lnSpc>
                <a:spcPct val="200000"/>
              </a:lnSpc>
              <a:buFont typeface="+mj-lt"/>
              <a:buAutoNum type="arabicPeriod"/>
            </a:pPr>
            <a:r>
              <a:rPr lang="en-GB" dirty="0"/>
              <a:t>BLOCK DIAGRAM OF THE SYSTEM</a:t>
            </a:r>
          </a:p>
          <a:p>
            <a:pPr marL="342900" indent="-342900">
              <a:lnSpc>
                <a:spcPct val="200000"/>
              </a:lnSpc>
              <a:buFont typeface="+mj-lt"/>
              <a:buAutoNum type="arabicPeriod"/>
            </a:pPr>
            <a:r>
              <a:rPr lang="en-GB" dirty="0"/>
              <a:t>EXPERIMENTAL ANALYSIS</a:t>
            </a:r>
          </a:p>
          <a:p>
            <a:pPr marL="342900" indent="-342900">
              <a:lnSpc>
                <a:spcPct val="200000"/>
              </a:lnSpc>
              <a:buFont typeface="+mj-lt"/>
              <a:buAutoNum type="arabicPeriod"/>
            </a:pPr>
            <a:r>
              <a:rPr lang="en-GB" dirty="0"/>
              <a:t>CONCLUSION</a:t>
            </a:r>
          </a:p>
          <a:p>
            <a:pPr marL="342900" indent="-342900">
              <a:lnSpc>
                <a:spcPct val="200000"/>
              </a:lnSpc>
              <a:buFont typeface="+mj-lt"/>
              <a:buAutoNum type="arabicPeriod"/>
            </a:pPr>
            <a:r>
              <a:rPr lang="en-GB" dirty="0"/>
              <a:t>FUTURE SCOPE</a:t>
            </a:r>
          </a:p>
          <a:p>
            <a:pPr marL="342900" indent="-342900">
              <a:lnSpc>
                <a:spcPct val="200000"/>
              </a:lnSpc>
              <a:buFont typeface="+mj-lt"/>
              <a:buAutoNum type="arabicPeriod"/>
            </a:pPr>
            <a:r>
              <a:rPr lang="en-GB" dirty="0"/>
              <a:t>REFERENCES</a:t>
            </a:r>
          </a:p>
          <a:p>
            <a:pPr marL="342900" indent="-342900">
              <a:lnSpc>
                <a:spcPct val="200000"/>
              </a:lnSpc>
              <a:buFont typeface="+mj-lt"/>
              <a:buAutoNum type="arabicPeriod"/>
            </a:pPr>
            <a:endParaRPr lang="en-GB" dirty="0"/>
          </a:p>
          <a:p>
            <a:endParaRPr lang="en-IN" dirty="0"/>
          </a:p>
        </p:txBody>
      </p:sp>
      <p:pic>
        <p:nvPicPr>
          <p:cNvPr id="7" name="Picture 6">
            <a:extLst>
              <a:ext uri="{FF2B5EF4-FFF2-40B4-BE49-F238E27FC236}">
                <a16:creationId xmlns:a16="http://schemas.microsoft.com/office/drawing/2014/main" id="{CBE4D081-5D76-4B32-99F5-9DC3498E8358}"/>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4140403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9BB5-4D9E-40FD-B722-653990802E11}"/>
              </a:ext>
            </a:extLst>
          </p:cNvPr>
          <p:cNvSpPr>
            <a:spLocks noGrp="1"/>
          </p:cNvSpPr>
          <p:nvPr>
            <p:ph type="title"/>
          </p:nvPr>
        </p:nvSpPr>
        <p:spPr>
          <a:xfrm>
            <a:off x="987056" y="3087060"/>
            <a:ext cx="10515600" cy="1325563"/>
          </a:xfrm>
        </p:spPr>
        <p:txBody>
          <a:bodyPr/>
          <a:lstStyle/>
          <a:p>
            <a:r>
              <a:rPr lang="en-GB" dirty="0"/>
              <a:t>                           THANK YOU</a:t>
            </a:r>
            <a:endParaRPr lang="en-IN" dirty="0"/>
          </a:p>
        </p:txBody>
      </p:sp>
      <p:sp>
        <p:nvSpPr>
          <p:cNvPr id="3" name="Date Placeholder 2">
            <a:extLst>
              <a:ext uri="{FF2B5EF4-FFF2-40B4-BE49-F238E27FC236}">
                <a16:creationId xmlns:a16="http://schemas.microsoft.com/office/drawing/2014/main" id="{96E64CA8-7C7C-47AA-B4FD-A8C99B5DAF7E}"/>
              </a:ext>
            </a:extLst>
          </p:cNvPr>
          <p:cNvSpPr>
            <a:spLocks noGrp="1"/>
          </p:cNvSpPr>
          <p:nvPr>
            <p:ph type="dt" sz="half" idx="10"/>
          </p:nvPr>
        </p:nvSpPr>
        <p:spPr/>
        <p:txBody>
          <a:bodyPr/>
          <a:lstStyle/>
          <a:p>
            <a:r>
              <a:rPr lang="en-US"/>
              <a:t>08-01-2022</a:t>
            </a:r>
            <a:endParaRPr lang="en-IN"/>
          </a:p>
        </p:txBody>
      </p:sp>
      <p:sp>
        <p:nvSpPr>
          <p:cNvPr id="4" name="Slide Number Placeholder 3">
            <a:extLst>
              <a:ext uri="{FF2B5EF4-FFF2-40B4-BE49-F238E27FC236}">
                <a16:creationId xmlns:a16="http://schemas.microsoft.com/office/drawing/2014/main" id="{E4D96763-9622-4C62-9C25-E2D19D922FC1}"/>
              </a:ext>
            </a:extLst>
          </p:cNvPr>
          <p:cNvSpPr>
            <a:spLocks noGrp="1"/>
          </p:cNvSpPr>
          <p:nvPr>
            <p:ph type="sldNum" sz="quarter" idx="12"/>
          </p:nvPr>
        </p:nvSpPr>
        <p:spPr/>
        <p:txBody>
          <a:bodyPr/>
          <a:lstStyle/>
          <a:p>
            <a:fld id="{E2B66ADF-9F70-4267-ABDB-38201B1CC1B4}" type="slidenum">
              <a:rPr lang="en-IN" smtClean="0"/>
              <a:t>20</a:t>
            </a:fld>
            <a:endParaRPr lang="en-IN"/>
          </a:p>
        </p:txBody>
      </p:sp>
      <p:pic>
        <p:nvPicPr>
          <p:cNvPr id="5" name="Picture 4">
            <a:extLst>
              <a:ext uri="{FF2B5EF4-FFF2-40B4-BE49-F238E27FC236}">
                <a16:creationId xmlns:a16="http://schemas.microsoft.com/office/drawing/2014/main" id="{63FEAE47-759F-4978-9B59-288EA8570EED}"/>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151202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19C-1C77-4387-BE3E-40A86020EE3D}"/>
              </a:ext>
            </a:extLst>
          </p:cNvPr>
          <p:cNvSpPr>
            <a:spLocks noGrp="1"/>
          </p:cNvSpPr>
          <p:nvPr>
            <p:ph type="title"/>
          </p:nvPr>
        </p:nvSpPr>
        <p:spPr>
          <a:xfrm>
            <a:off x="1484311" y="685801"/>
            <a:ext cx="9808085" cy="992080"/>
          </a:xfrm>
        </p:spPr>
        <p:txBody>
          <a:bodyPr/>
          <a:lstStyle/>
          <a:p>
            <a:r>
              <a:rPr lang="en-GB" dirty="0"/>
              <a:t>OBJECTIVE</a:t>
            </a:r>
            <a:endParaRPr lang="en-IN" dirty="0"/>
          </a:p>
        </p:txBody>
      </p:sp>
      <p:sp>
        <p:nvSpPr>
          <p:cNvPr id="3" name="Content Placeholder 2">
            <a:extLst>
              <a:ext uri="{FF2B5EF4-FFF2-40B4-BE49-F238E27FC236}">
                <a16:creationId xmlns:a16="http://schemas.microsoft.com/office/drawing/2014/main" id="{23BE60DC-5801-4186-9FAD-2E33D308DA07}"/>
              </a:ext>
            </a:extLst>
          </p:cNvPr>
          <p:cNvSpPr>
            <a:spLocks noGrp="1"/>
          </p:cNvSpPr>
          <p:nvPr>
            <p:ph idx="1"/>
          </p:nvPr>
        </p:nvSpPr>
        <p:spPr>
          <a:xfrm>
            <a:off x="1626353" y="2058880"/>
            <a:ext cx="10092172" cy="4113319"/>
          </a:xfrm>
        </p:spPr>
        <p:txBody>
          <a:bodyPr anchor="t">
            <a:normAutofit/>
          </a:bodyPr>
          <a:lstStyle/>
          <a:p>
            <a:pPr>
              <a:buFont typeface="Wingdings" panose="05000000000000000000" pitchFamily="2" charset="2"/>
              <a:buChar char="Ø"/>
            </a:pPr>
            <a:r>
              <a:rPr lang="en-GB" dirty="0"/>
              <a:t>The objective of the paper is to develop a six DOF robot arm for an intelligent robot</a:t>
            </a:r>
            <a:r>
              <a:rPr lang="en-GB" sz="2000" dirty="0"/>
              <a:t>.</a:t>
            </a:r>
            <a:endParaRPr lang="en-IN" sz="2000" dirty="0"/>
          </a:p>
        </p:txBody>
      </p:sp>
      <p:sp>
        <p:nvSpPr>
          <p:cNvPr id="4" name="Date Placeholder 3">
            <a:extLst>
              <a:ext uri="{FF2B5EF4-FFF2-40B4-BE49-F238E27FC236}">
                <a16:creationId xmlns:a16="http://schemas.microsoft.com/office/drawing/2014/main" id="{074546C1-8C10-457F-87DE-990D9918C7D3}"/>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1227EF96-C42C-4EF8-938D-F579876BDCCF}"/>
              </a:ext>
            </a:extLst>
          </p:cNvPr>
          <p:cNvSpPr>
            <a:spLocks noGrp="1"/>
          </p:cNvSpPr>
          <p:nvPr>
            <p:ph type="sldNum" sz="quarter" idx="12"/>
          </p:nvPr>
        </p:nvSpPr>
        <p:spPr/>
        <p:txBody>
          <a:bodyPr/>
          <a:lstStyle/>
          <a:p>
            <a:fld id="{E2B66ADF-9F70-4267-ABDB-38201B1CC1B4}" type="slidenum">
              <a:rPr lang="en-IN" smtClean="0"/>
              <a:t>3</a:t>
            </a:fld>
            <a:endParaRPr lang="en-IN"/>
          </a:p>
        </p:txBody>
      </p:sp>
      <p:pic>
        <p:nvPicPr>
          <p:cNvPr id="6" name="Picture 5">
            <a:extLst>
              <a:ext uri="{FF2B5EF4-FFF2-40B4-BE49-F238E27FC236}">
                <a16:creationId xmlns:a16="http://schemas.microsoft.com/office/drawing/2014/main" id="{71A7D179-AA49-492F-A32E-16CBAEA1D8F1}"/>
              </a:ext>
            </a:extLst>
          </p:cNvPr>
          <p:cNvPicPr>
            <a:picLocks noChangeAspect="1"/>
          </p:cNvPicPr>
          <p:nvPr/>
        </p:nvPicPr>
        <p:blipFill>
          <a:blip r:embed="rId2"/>
          <a:stretch>
            <a:fillRect/>
          </a:stretch>
        </p:blipFill>
        <p:spPr>
          <a:xfrm>
            <a:off x="10618876" y="53817"/>
            <a:ext cx="1492259" cy="384723"/>
          </a:xfrm>
          <a:prstGeom prst="rect">
            <a:avLst/>
          </a:prstGeom>
        </p:spPr>
      </p:pic>
    </p:spTree>
    <p:extLst>
      <p:ext uri="{BB962C8B-B14F-4D97-AF65-F5344CB8AC3E}">
        <p14:creationId xmlns:p14="http://schemas.microsoft.com/office/powerpoint/2010/main" val="321641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EF87-FD05-40C1-8F44-06D376ECF5C7}"/>
              </a:ext>
            </a:extLst>
          </p:cNvPr>
          <p:cNvSpPr>
            <a:spLocks noGrp="1"/>
          </p:cNvSpPr>
          <p:nvPr>
            <p:ph type="title"/>
          </p:nvPr>
        </p:nvSpPr>
        <p:spPr>
          <a:xfrm>
            <a:off x="1471886" y="814619"/>
            <a:ext cx="10145437" cy="929936"/>
          </a:xfrm>
        </p:spPr>
        <p:txBody>
          <a:bodyPr/>
          <a:lstStyle/>
          <a:p>
            <a:r>
              <a:rPr lang="en-GB" dirty="0"/>
              <a:t>INDRODUCTION</a:t>
            </a:r>
            <a:endParaRPr lang="en-IN" dirty="0"/>
          </a:p>
        </p:txBody>
      </p:sp>
      <p:sp>
        <p:nvSpPr>
          <p:cNvPr id="3" name="Date Placeholder 2">
            <a:extLst>
              <a:ext uri="{FF2B5EF4-FFF2-40B4-BE49-F238E27FC236}">
                <a16:creationId xmlns:a16="http://schemas.microsoft.com/office/drawing/2014/main" id="{5DAE8EAA-5646-46E8-80C4-0D6E65BF4AB3}"/>
              </a:ext>
            </a:extLst>
          </p:cNvPr>
          <p:cNvSpPr>
            <a:spLocks noGrp="1"/>
          </p:cNvSpPr>
          <p:nvPr>
            <p:ph type="dt" sz="half" idx="10"/>
          </p:nvPr>
        </p:nvSpPr>
        <p:spPr/>
        <p:txBody>
          <a:bodyPr/>
          <a:lstStyle/>
          <a:p>
            <a:pPr algn="l"/>
            <a:r>
              <a:rPr lang="en-US" dirty="0"/>
              <a:t>08-01-2022</a:t>
            </a:r>
            <a:endParaRPr lang="en-IN" dirty="0"/>
          </a:p>
        </p:txBody>
      </p:sp>
      <p:sp>
        <p:nvSpPr>
          <p:cNvPr id="4" name="Slide Number Placeholder 3">
            <a:extLst>
              <a:ext uri="{FF2B5EF4-FFF2-40B4-BE49-F238E27FC236}">
                <a16:creationId xmlns:a16="http://schemas.microsoft.com/office/drawing/2014/main" id="{2BE73899-13F6-4DC7-BDD1-DDD6625F9736}"/>
              </a:ext>
            </a:extLst>
          </p:cNvPr>
          <p:cNvSpPr>
            <a:spLocks noGrp="1"/>
          </p:cNvSpPr>
          <p:nvPr>
            <p:ph type="sldNum" sz="quarter" idx="12"/>
          </p:nvPr>
        </p:nvSpPr>
        <p:spPr/>
        <p:txBody>
          <a:bodyPr/>
          <a:lstStyle/>
          <a:p>
            <a:fld id="{E2B66ADF-9F70-4267-ABDB-38201B1CC1B4}" type="slidenum">
              <a:rPr lang="en-IN" smtClean="0"/>
              <a:t>4</a:t>
            </a:fld>
            <a:endParaRPr lang="en-IN"/>
          </a:p>
        </p:txBody>
      </p:sp>
      <p:sp>
        <p:nvSpPr>
          <p:cNvPr id="5" name="TextBox 4">
            <a:extLst>
              <a:ext uri="{FF2B5EF4-FFF2-40B4-BE49-F238E27FC236}">
                <a16:creationId xmlns:a16="http://schemas.microsoft.com/office/drawing/2014/main" id="{6BE84BC0-05DA-423C-8BE0-8C46B8A04214}"/>
              </a:ext>
            </a:extLst>
          </p:cNvPr>
          <p:cNvSpPr txBox="1"/>
          <p:nvPr/>
        </p:nvSpPr>
        <p:spPr>
          <a:xfrm>
            <a:off x="1383176" y="1305341"/>
            <a:ext cx="9425648" cy="4247317"/>
          </a:xfrm>
          <a:prstGeom prst="rect">
            <a:avLst/>
          </a:prstGeom>
          <a:noFill/>
        </p:spPr>
        <p:txBody>
          <a:bodyPr wrap="square" rtlCol="0" anchor="b">
            <a:spAutoFit/>
          </a:bodyPr>
          <a:lstStyle/>
          <a:p>
            <a:pPr marL="285750" indent="-285750">
              <a:lnSpc>
                <a:spcPct val="200000"/>
              </a:lnSpc>
              <a:buFont typeface="Wingdings" panose="05000000000000000000" pitchFamily="2" charset="2"/>
              <a:buChar char="q"/>
            </a:pPr>
            <a:endParaRPr lang="en-GB" dirty="0"/>
          </a:p>
          <a:p>
            <a:pPr marL="285750" indent="-285750">
              <a:lnSpc>
                <a:spcPct val="200000"/>
              </a:lnSpc>
              <a:buFont typeface="Wingdings" panose="05000000000000000000" pitchFamily="2" charset="2"/>
              <a:buChar char="q"/>
            </a:pPr>
            <a:r>
              <a:rPr lang="en-GB" dirty="0"/>
              <a:t>The six axis robot is fabricated and controlled by using the gestures.</a:t>
            </a:r>
          </a:p>
          <a:p>
            <a:pPr marL="285750" indent="-285750">
              <a:lnSpc>
                <a:spcPct val="200000"/>
              </a:lnSpc>
              <a:buFont typeface="Wingdings" panose="05000000000000000000" pitchFamily="2" charset="2"/>
              <a:buChar char="q"/>
            </a:pPr>
            <a:r>
              <a:rPr lang="en-GB" dirty="0"/>
              <a:t>Easily accessible since the robot does not need higher efforts  of controlling.</a:t>
            </a:r>
          </a:p>
          <a:p>
            <a:pPr marL="285750" indent="-285750">
              <a:lnSpc>
                <a:spcPct val="200000"/>
              </a:lnSpc>
              <a:buFont typeface="Wingdings" panose="05000000000000000000" pitchFamily="2" charset="2"/>
              <a:buChar char="q"/>
            </a:pPr>
            <a:r>
              <a:rPr lang="en-GB" dirty="0"/>
              <a:t>Arduino controller is used to control the robot.</a:t>
            </a:r>
          </a:p>
          <a:p>
            <a:pPr marL="285750" indent="-285750">
              <a:lnSpc>
                <a:spcPct val="200000"/>
              </a:lnSpc>
              <a:buFont typeface="Wingdings" panose="05000000000000000000" pitchFamily="2" charset="2"/>
              <a:buChar char="q"/>
            </a:pPr>
            <a:r>
              <a:rPr lang="en-GB" dirty="0"/>
              <a:t>Transmitter and receiver are used for transmission of signal.</a:t>
            </a:r>
          </a:p>
          <a:p>
            <a:pPr marL="285750" indent="-285750">
              <a:lnSpc>
                <a:spcPct val="200000"/>
              </a:lnSpc>
              <a:buFont typeface="Wingdings" panose="05000000000000000000" pitchFamily="2" charset="2"/>
              <a:buChar char="q"/>
            </a:pPr>
            <a:r>
              <a:rPr lang="en-GB" dirty="0"/>
              <a:t>Human resources are being minimized.</a:t>
            </a:r>
          </a:p>
          <a:p>
            <a:pPr marL="285750" indent="-285750">
              <a:lnSpc>
                <a:spcPct val="200000"/>
              </a:lnSpc>
              <a:buFont typeface="Wingdings" panose="05000000000000000000" pitchFamily="2" charset="2"/>
              <a:buChar char="q"/>
            </a:pPr>
            <a:r>
              <a:rPr lang="en-GB" dirty="0"/>
              <a:t>Helpful in medical operation and industrial heavy vehicle lifting etc…..</a:t>
            </a:r>
          </a:p>
          <a:p>
            <a:pPr marL="285750" indent="-285750">
              <a:buFont typeface="Wingdings" panose="05000000000000000000" pitchFamily="2" charset="2"/>
              <a:buChar char="q"/>
            </a:pPr>
            <a:endParaRPr lang="en-IN" dirty="0"/>
          </a:p>
        </p:txBody>
      </p:sp>
      <p:pic>
        <p:nvPicPr>
          <p:cNvPr id="6" name="Picture 5">
            <a:extLst>
              <a:ext uri="{FF2B5EF4-FFF2-40B4-BE49-F238E27FC236}">
                <a16:creationId xmlns:a16="http://schemas.microsoft.com/office/drawing/2014/main" id="{5F9CE845-5203-4038-B5A3-26DC218C5445}"/>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116709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F210-C2E0-4B0C-9E0C-FAC956F69430}"/>
              </a:ext>
            </a:extLst>
          </p:cNvPr>
          <p:cNvSpPr>
            <a:spLocks noGrp="1"/>
          </p:cNvSpPr>
          <p:nvPr>
            <p:ph type="title"/>
          </p:nvPr>
        </p:nvSpPr>
        <p:spPr>
          <a:xfrm>
            <a:off x="1484310" y="310997"/>
            <a:ext cx="8653988" cy="1302798"/>
          </a:xfrm>
        </p:spPr>
        <p:txBody>
          <a:bodyPr/>
          <a:lstStyle/>
          <a:p>
            <a:r>
              <a:rPr lang="en-GB" dirty="0"/>
              <a:t>EXPERIMENTAL PROCEDURE</a:t>
            </a:r>
            <a:endParaRPr lang="en-IN" dirty="0"/>
          </a:p>
        </p:txBody>
      </p:sp>
      <p:sp>
        <p:nvSpPr>
          <p:cNvPr id="3" name="Content Placeholder 2">
            <a:extLst>
              <a:ext uri="{FF2B5EF4-FFF2-40B4-BE49-F238E27FC236}">
                <a16:creationId xmlns:a16="http://schemas.microsoft.com/office/drawing/2014/main" id="{B2D624E0-F124-462F-914E-6118209382BC}"/>
              </a:ext>
            </a:extLst>
          </p:cNvPr>
          <p:cNvSpPr>
            <a:spLocks noGrp="1"/>
          </p:cNvSpPr>
          <p:nvPr>
            <p:ph idx="1"/>
          </p:nvPr>
        </p:nvSpPr>
        <p:spPr>
          <a:xfrm>
            <a:off x="1484310" y="1743757"/>
            <a:ext cx="10018713" cy="3962400"/>
          </a:xfrm>
        </p:spPr>
        <p:txBody>
          <a:bodyPr numCol="1" anchor="t">
            <a:normAutofit/>
          </a:bodyPr>
          <a:lstStyle/>
          <a:p>
            <a:pPr algn="just">
              <a:buFont typeface="Wingdings" panose="05000000000000000000" pitchFamily="2" charset="2"/>
              <a:buChar char="Ø"/>
            </a:pPr>
            <a:r>
              <a:rPr lang="en-GB" sz="1800" dirty="0"/>
              <a:t>DESIGN OF THE ROBOTIC ARM</a:t>
            </a:r>
          </a:p>
          <a:p>
            <a:pPr lvl="1" algn="just">
              <a:lnSpc>
                <a:spcPct val="150000"/>
              </a:lnSpc>
              <a:buFont typeface="Wingdings" panose="05000000000000000000" pitchFamily="2" charset="2"/>
              <a:buChar char="§"/>
            </a:pPr>
            <a:r>
              <a:rPr lang="en-GB" sz="1800" dirty="0"/>
              <a:t> A robotic arm is a mechanical arm which performs actions similar to that of human hand when programmed and interfaced.</a:t>
            </a:r>
          </a:p>
          <a:p>
            <a:pPr lvl="1" algn="just">
              <a:lnSpc>
                <a:spcPct val="150000"/>
              </a:lnSpc>
              <a:buFont typeface="Wingdings" panose="05000000000000000000" pitchFamily="2" charset="2"/>
              <a:buChar char="§"/>
            </a:pPr>
            <a:r>
              <a:rPr lang="en-GB" sz="1800" dirty="0"/>
              <a:t>An acrylic plastic material is used for fabrication of prototype model.</a:t>
            </a:r>
          </a:p>
          <a:p>
            <a:pPr lvl="1" algn="just">
              <a:lnSpc>
                <a:spcPct val="150000"/>
              </a:lnSpc>
              <a:buFont typeface="Wingdings" panose="05000000000000000000" pitchFamily="2" charset="2"/>
              <a:buChar char="§"/>
            </a:pPr>
            <a:r>
              <a:rPr lang="en-GB" sz="1800" dirty="0"/>
              <a:t>The robot arm has the ability to move in six axis directions with six servo motor.</a:t>
            </a:r>
          </a:p>
          <a:p>
            <a:pPr lvl="1" algn="just">
              <a:lnSpc>
                <a:spcPct val="150000"/>
              </a:lnSpc>
              <a:buFont typeface="Wingdings" panose="05000000000000000000" pitchFamily="2" charset="2"/>
              <a:buChar char="§"/>
            </a:pPr>
            <a:r>
              <a:rPr lang="en-GB" sz="1800" dirty="0"/>
              <a:t>The end effector act as a gripper for grabbing, picking, and placing the objects.</a:t>
            </a:r>
          </a:p>
          <a:p>
            <a:pPr lvl="1" algn="just">
              <a:lnSpc>
                <a:spcPct val="150000"/>
              </a:lnSpc>
              <a:buFont typeface="Wingdings" panose="05000000000000000000" pitchFamily="2" charset="2"/>
              <a:buChar char="§"/>
            </a:pPr>
            <a:r>
              <a:rPr lang="en-GB" sz="1800" dirty="0"/>
              <a:t> The base is capable of rotating at 180 degrees</a:t>
            </a:r>
          </a:p>
          <a:p>
            <a:pPr lvl="1" algn="just">
              <a:lnSpc>
                <a:spcPct val="150000"/>
              </a:lnSpc>
              <a:buFont typeface="Wingdings" panose="05000000000000000000" pitchFamily="2" charset="2"/>
              <a:buChar char="§"/>
            </a:pPr>
            <a:endParaRPr lang="en-GB" sz="1800" dirty="0"/>
          </a:p>
          <a:p>
            <a:pPr lvl="1" algn="just">
              <a:buFont typeface="Wingdings" panose="05000000000000000000" pitchFamily="2" charset="2"/>
              <a:buChar char="§"/>
            </a:pPr>
            <a:endParaRPr lang="en-GB" sz="1800" dirty="0"/>
          </a:p>
          <a:p>
            <a:pPr lvl="1" algn="just">
              <a:buFont typeface="Wingdings" panose="05000000000000000000" pitchFamily="2" charset="2"/>
              <a:buChar char="§"/>
            </a:pPr>
            <a:endParaRPr lang="en-GB" sz="1800" dirty="0"/>
          </a:p>
        </p:txBody>
      </p:sp>
      <p:sp>
        <p:nvSpPr>
          <p:cNvPr id="4" name="Date Placeholder 3">
            <a:extLst>
              <a:ext uri="{FF2B5EF4-FFF2-40B4-BE49-F238E27FC236}">
                <a16:creationId xmlns:a16="http://schemas.microsoft.com/office/drawing/2014/main" id="{A88B02E3-B409-451F-8E50-34365BB8D570}"/>
              </a:ext>
            </a:extLst>
          </p:cNvPr>
          <p:cNvSpPr>
            <a:spLocks noGrp="1"/>
          </p:cNvSpPr>
          <p:nvPr>
            <p:ph type="dt" sz="half" idx="10"/>
          </p:nvPr>
        </p:nvSpPr>
        <p:spPr/>
        <p:txBody>
          <a:bodyPr/>
          <a:lstStyle/>
          <a:p>
            <a:r>
              <a:rPr lang="en-US" dirty="0"/>
              <a:t>08-01-2022</a:t>
            </a:r>
            <a:endParaRPr lang="en-IN" dirty="0"/>
          </a:p>
        </p:txBody>
      </p:sp>
      <p:sp>
        <p:nvSpPr>
          <p:cNvPr id="5" name="Slide Number Placeholder 4">
            <a:extLst>
              <a:ext uri="{FF2B5EF4-FFF2-40B4-BE49-F238E27FC236}">
                <a16:creationId xmlns:a16="http://schemas.microsoft.com/office/drawing/2014/main" id="{77BC7F5F-9722-4557-AEEF-CE44EC257D30}"/>
              </a:ext>
            </a:extLst>
          </p:cNvPr>
          <p:cNvSpPr>
            <a:spLocks noGrp="1"/>
          </p:cNvSpPr>
          <p:nvPr>
            <p:ph type="sldNum" sz="quarter" idx="12"/>
          </p:nvPr>
        </p:nvSpPr>
        <p:spPr/>
        <p:txBody>
          <a:bodyPr/>
          <a:lstStyle/>
          <a:p>
            <a:fld id="{E2B66ADF-9F70-4267-ABDB-38201B1CC1B4}" type="slidenum">
              <a:rPr lang="en-IN" smtClean="0"/>
              <a:t>5</a:t>
            </a:fld>
            <a:endParaRPr lang="en-IN"/>
          </a:p>
        </p:txBody>
      </p:sp>
      <p:pic>
        <p:nvPicPr>
          <p:cNvPr id="6" name="Picture 5">
            <a:extLst>
              <a:ext uri="{FF2B5EF4-FFF2-40B4-BE49-F238E27FC236}">
                <a16:creationId xmlns:a16="http://schemas.microsoft.com/office/drawing/2014/main" id="{3CAAE9F3-5F52-443F-8E18-65A0CB8B2467}"/>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210545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DA9B32A-4215-41D3-8CDE-38D98369A87C}"/>
              </a:ext>
            </a:extLst>
          </p:cNvPr>
          <p:cNvPicPr>
            <a:picLocks noGrp="1" noChangeAspect="1"/>
          </p:cNvPicPr>
          <p:nvPr>
            <p:ph idx="1"/>
          </p:nvPr>
        </p:nvPicPr>
        <p:blipFill>
          <a:blip r:embed="rId2"/>
          <a:stretch>
            <a:fillRect/>
          </a:stretch>
        </p:blipFill>
        <p:spPr>
          <a:xfrm>
            <a:off x="4410046" y="1558990"/>
            <a:ext cx="3961974" cy="3124200"/>
          </a:xfrm>
        </p:spPr>
      </p:pic>
      <p:sp>
        <p:nvSpPr>
          <p:cNvPr id="4" name="Date Placeholder 3">
            <a:extLst>
              <a:ext uri="{FF2B5EF4-FFF2-40B4-BE49-F238E27FC236}">
                <a16:creationId xmlns:a16="http://schemas.microsoft.com/office/drawing/2014/main" id="{DA81D88A-AD0A-4E4B-AD5B-88697529A3FF}"/>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B2EC48FC-E0CE-4DB0-9AB6-F7BA2F82A304}"/>
              </a:ext>
            </a:extLst>
          </p:cNvPr>
          <p:cNvSpPr>
            <a:spLocks noGrp="1"/>
          </p:cNvSpPr>
          <p:nvPr>
            <p:ph type="sldNum" sz="quarter" idx="12"/>
          </p:nvPr>
        </p:nvSpPr>
        <p:spPr/>
        <p:txBody>
          <a:bodyPr/>
          <a:lstStyle/>
          <a:p>
            <a:fld id="{E2B66ADF-9F70-4267-ABDB-38201B1CC1B4}" type="slidenum">
              <a:rPr lang="en-IN" smtClean="0"/>
              <a:t>6</a:t>
            </a:fld>
            <a:endParaRPr lang="en-IN"/>
          </a:p>
        </p:txBody>
      </p:sp>
      <p:sp>
        <p:nvSpPr>
          <p:cNvPr id="8" name="TextBox 7">
            <a:extLst>
              <a:ext uri="{FF2B5EF4-FFF2-40B4-BE49-F238E27FC236}">
                <a16:creationId xmlns:a16="http://schemas.microsoft.com/office/drawing/2014/main" id="{A85574BF-FB45-419F-9B0D-BBF084790E68}"/>
              </a:ext>
            </a:extLst>
          </p:cNvPr>
          <p:cNvSpPr txBox="1"/>
          <p:nvPr/>
        </p:nvSpPr>
        <p:spPr>
          <a:xfrm>
            <a:off x="5159829" y="4814596"/>
            <a:ext cx="2677885" cy="307777"/>
          </a:xfrm>
          <a:prstGeom prst="rect">
            <a:avLst/>
          </a:prstGeom>
          <a:noFill/>
        </p:spPr>
        <p:txBody>
          <a:bodyPr wrap="square" rtlCol="0">
            <a:spAutoFit/>
          </a:bodyPr>
          <a:lstStyle/>
          <a:p>
            <a:r>
              <a:rPr lang="en-GB" sz="1400" dirty="0"/>
              <a:t>Figure 1: 3D model of the robot</a:t>
            </a:r>
            <a:endParaRPr lang="en-IN" sz="1400" dirty="0"/>
          </a:p>
        </p:txBody>
      </p:sp>
      <p:pic>
        <p:nvPicPr>
          <p:cNvPr id="6" name="Picture 5">
            <a:extLst>
              <a:ext uri="{FF2B5EF4-FFF2-40B4-BE49-F238E27FC236}">
                <a16:creationId xmlns:a16="http://schemas.microsoft.com/office/drawing/2014/main" id="{C1A465AB-D35B-4D76-BCCE-785DB0F7FE2B}"/>
              </a:ext>
            </a:extLst>
          </p:cNvPr>
          <p:cNvPicPr>
            <a:picLocks noChangeAspect="1"/>
          </p:cNvPicPr>
          <p:nvPr/>
        </p:nvPicPr>
        <p:blipFill>
          <a:blip r:embed="rId3"/>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156390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D1CA3-AD1A-43C5-8C76-8C98ABBE8DBF}"/>
              </a:ext>
            </a:extLst>
          </p:cNvPr>
          <p:cNvSpPr>
            <a:spLocks noGrp="1"/>
          </p:cNvSpPr>
          <p:nvPr>
            <p:ph idx="1"/>
          </p:nvPr>
        </p:nvSpPr>
        <p:spPr>
          <a:xfrm>
            <a:off x="1484310" y="904875"/>
            <a:ext cx="10240965" cy="4886325"/>
          </a:xfrm>
        </p:spPr>
        <p:txBody>
          <a:bodyPr anchor="t">
            <a:normAutofit/>
          </a:bodyPr>
          <a:lstStyle/>
          <a:p>
            <a:pPr>
              <a:buFont typeface="Wingdings" panose="05000000000000000000" pitchFamily="2" charset="2"/>
              <a:buChar char="Ø"/>
            </a:pPr>
            <a:r>
              <a:rPr lang="en-GB" sz="1800" dirty="0"/>
              <a:t>FORWARD KINEMATICS</a:t>
            </a:r>
          </a:p>
          <a:p>
            <a:pPr lvl="1">
              <a:buFont typeface="Wingdings" panose="05000000000000000000" pitchFamily="2" charset="2"/>
              <a:buChar char="§"/>
            </a:pPr>
            <a:endParaRPr lang="en-GB" sz="1400" dirty="0"/>
          </a:p>
          <a:p>
            <a:pPr lvl="1">
              <a:lnSpc>
                <a:spcPct val="150000"/>
              </a:lnSpc>
              <a:buFont typeface="Wingdings" panose="05000000000000000000" pitchFamily="2" charset="2"/>
              <a:buChar char="§"/>
            </a:pPr>
            <a:r>
              <a:rPr lang="en-GB" sz="1800" dirty="0"/>
              <a:t>Forward kinematics is used to determine the x and y position of the gripper.</a:t>
            </a:r>
          </a:p>
          <a:p>
            <a:pPr lvl="1">
              <a:lnSpc>
                <a:spcPct val="150000"/>
              </a:lnSpc>
              <a:buFont typeface="Wingdings" panose="05000000000000000000" pitchFamily="2" charset="2"/>
              <a:buChar char="§"/>
            </a:pPr>
            <a:r>
              <a:rPr lang="en-GB" sz="1800" dirty="0"/>
              <a:t>The position of gripper can be calculated by</a:t>
            </a:r>
          </a:p>
          <a:p>
            <a:pPr marL="457200" lvl="1" indent="0">
              <a:lnSpc>
                <a:spcPct val="150000"/>
              </a:lnSpc>
              <a:buNone/>
            </a:pPr>
            <a:r>
              <a:rPr lang="en-GB" sz="1800" dirty="0"/>
              <a:t>               X-position = l1cos(</a:t>
            </a:r>
            <a:r>
              <a:rPr lang="az-Cyrl-AZ" sz="1800" dirty="0"/>
              <a:t>Ө1)+</a:t>
            </a:r>
            <a:r>
              <a:rPr lang="en-GB" sz="1800" dirty="0"/>
              <a:t>l2cos(</a:t>
            </a:r>
            <a:r>
              <a:rPr lang="az-Cyrl-AZ" sz="1800" dirty="0"/>
              <a:t>Ө1+Ө2)+</a:t>
            </a:r>
            <a:r>
              <a:rPr lang="en-GB" sz="1800" dirty="0"/>
              <a:t>l3cos(</a:t>
            </a:r>
            <a:r>
              <a:rPr lang="az-Cyrl-AZ" sz="1800" dirty="0"/>
              <a:t>Ө1+Ө2+ Ө3 ) …</a:t>
            </a:r>
            <a:r>
              <a:rPr lang="en-GB" sz="1800" dirty="0"/>
              <a:t>..</a:t>
            </a:r>
          </a:p>
          <a:p>
            <a:pPr marL="457200" lvl="1" indent="0">
              <a:lnSpc>
                <a:spcPct val="150000"/>
              </a:lnSpc>
              <a:buNone/>
            </a:pPr>
            <a:r>
              <a:rPr lang="en-GB" sz="1800" dirty="0"/>
              <a:t>               Y-position = l1sin(</a:t>
            </a:r>
            <a:r>
              <a:rPr lang="az-Cyrl-AZ" sz="1800" dirty="0"/>
              <a:t>Ө1) +</a:t>
            </a:r>
            <a:r>
              <a:rPr lang="en-GB" sz="1800" dirty="0"/>
              <a:t>l2sin(</a:t>
            </a:r>
            <a:r>
              <a:rPr lang="az-Cyrl-AZ" sz="1800" dirty="0"/>
              <a:t>Ө1+Ө2)+</a:t>
            </a:r>
            <a:r>
              <a:rPr lang="en-GB" sz="1800" dirty="0"/>
              <a:t>l3sin(</a:t>
            </a:r>
            <a:r>
              <a:rPr lang="az-Cyrl-AZ" sz="1800" dirty="0"/>
              <a:t>Ө1+Ө2+ Ө3 )</a:t>
            </a:r>
            <a:r>
              <a:rPr lang="en-GB" sz="1800" dirty="0"/>
              <a:t>….</a:t>
            </a:r>
            <a:endParaRPr lang="en-IN" sz="1800" dirty="0"/>
          </a:p>
        </p:txBody>
      </p:sp>
      <p:sp>
        <p:nvSpPr>
          <p:cNvPr id="4" name="Date Placeholder 3">
            <a:extLst>
              <a:ext uri="{FF2B5EF4-FFF2-40B4-BE49-F238E27FC236}">
                <a16:creationId xmlns:a16="http://schemas.microsoft.com/office/drawing/2014/main" id="{E86848CC-4249-402A-B69F-3D8A39370DEC}"/>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5F34C178-90E7-40E0-A2C2-5649CC27C7A2}"/>
              </a:ext>
            </a:extLst>
          </p:cNvPr>
          <p:cNvSpPr>
            <a:spLocks noGrp="1"/>
          </p:cNvSpPr>
          <p:nvPr>
            <p:ph type="sldNum" sz="quarter" idx="12"/>
          </p:nvPr>
        </p:nvSpPr>
        <p:spPr/>
        <p:txBody>
          <a:bodyPr/>
          <a:lstStyle/>
          <a:p>
            <a:fld id="{E2B66ADF-9F70-4267-ABDB-38201B1CC1B4}" type="slidenum">
              <a:rPr lang="en-IN" smtClean="0"/>
              <a:t>7</a:t>
            </a:fld>
            <a:endParaRPr lang="en-IN"/>
          </a:p>
        </p:txBody>
      </p:sp>
      <p:pic>
        <p:nvPicPr>
          <p:cNvPr id="6" name="Picture 5">
            <a:extLst>
              <a:ext uri="{FF2B5EF4-FFF2-40B4-BE49-F238E27FC236}">
                <a16:creationId xmlns:a16="http://schemas.microsoft.com/office/drawing/2014/main" id="{4D4D07F1-9897-455A-B817-54108F613EB1}"/>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296771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9BAA-CE53-4BBA-8919-BD677B0BFB4B}"/>
              </a:ext>
            </a:extLst>
          </p:cNvPr>
          <p:cNvSpPr>
            <a:spLocks noGrp="1"/>
          </p:cNvSpPr>
          <p:nvPr>
            <p:ph type="title"/>
          </p:nvPr>
        </p:nvSpPr>
        <p:spPr>
          <a:xfrm>
            <a:off x="1484311" y="685800"/>
            <a:ext cx="9227232" cy="807097"/>
          </a:xfrm>
        </p:spPr>
        <p:txBody>
          <a:bodyPr>
            <a:normAutofit/>
          </a:bodyPr>
          <a:lstStyle/>
          <a:p>
            <a:r>
              <a:rPr lang="en-GB" dirty="0"/>
              <a:t>COMPONENTS</a:t>
            </a:r>
            <a:endParaRPr lang="en-IN" dirty="0"/>
          </a:p>
        </p:txBody>
      </p:sp>
      <p:sp>
        <p:nvSpPr>
          <p:cNvPr id="3" name="Content Placeholder 2">
            <a:extLst>
              <a:ext uri="{FF2B5EF4-FFF2-40B4-BE49-F238E27FC236}">
                <a16:creationId xmlns:a16="http://schemas.microsoft.com/office/drawing/2014/main" id="{BE5DC5D7-E4C3-4E86-AC39-BC6225F9CAEE}"/>
              </a:ext>
            </a:extLst>
          </p:cNvPr>
          <p:cNvSpPr>
            <a:spLocks noGrp="1"/>
          </p:cNvSpPr>
          <p:nvPr>
            <p:ph idx="1"/>
          </p:nvPr>
        </p:nvSpPr>
        <p:spPr>
          <a:xfrm>
            <a:off x="1484311" y="1985865"/>
            <a:ext cx="10018713" cy="4013719"/>
          </a:xfrm>
        </p:spPr>
        <p:txBody>
          <a:bodyPr anchor="t">
            <a:normAutofit/>
          </a:bodyPr>
          <a:lstStyle/>
          <a:p>
            <a:pPr>
              <a:buFont typeface="Wingdings" panose="05000000000000000000" pitchFamily="2" charset="2"/>
              <a:buChar char="Ø"/>
            </a:pPr>
            <a:r>
              <a:rPr lang="en-GB" sz="1800" dirty="0"/>
              <a:t>ACCELEROMETER</a:t>
            </a:r>
            <a:endParaRPr lang="en-GB" sz="1400" dirty="0"/>
          </a:p>
          <a:p>
            <a:pPr lvl="1">
              <a:lnSpc>
                <a:spcPct val="150000"/>
              </a:lnSpc>
              <a:buFont typeface="Wingdings" panose="05000000000000000000" pitchFamily="2" charset="2"/>
              <a:buChar char="§"/>
            </a:pPr>
            <a:r>
              <a:rPr lang="en-GB" sz="1800" dirty="0"/>
              <a:t>It is used to sense change in dynamic and static acceleration due to motion.</a:t>
            </a:r>
          </a:p>
          <a:p>
            <a:pPr lvl="1">
              <a:lnSpc>
                <a:spcPct val="150000"/>
              </a:lnSpc>
              <a:buFont typeface="Wingdings" panose="05000000000000000000" pitchFamily="2" charset="2"/>
              <a:buChar char="§"/>
            </a:pPr>
            <a:r>
              <a:rPr lang="en-GB" sz="1800" dirty="0"/>
              <a:t>The robotic arm is controlled by using an accelerometer sensor with an artificial intelligence algorithm.</a:t>
            </a:r>
          </a:p>
          <a:p>
            <a:pPr lvl="1">
              <a:lnSpc>
                <a:spcPct val="150000"/>
              </a:lnSpc>
              <a:buFont typeface="Wingdings" panose="05000000000000000000" pitchFamily="2" charset="2"/>
              <a:buChar char="§"/>
            </a:pPr>
            <a:r>
              <a:rPr lang="en-GB" sz="1800" dirty="0"/>
              <a:t>The accelerometer is attached to the human arms.</a:t>
            </a:r>
          </a:p>
          <a:p>
            <a:pPr lvl="1">
              <a:lnSpc>
                <a:spcPct val="150000"/>
              </a:lnSpc>
              <a:buFont typeface="Wingdings" panose="05000000000000000000" pitchFamily="2" charset="2"/>
              <a:buChar char="§"/>
            </a:pPr>
            <a:r>
              <a:rPr lang="en-GB" sz="1800" dirty="0"/>
              <a:t>The robotic arm performs the action same as that of the gesture .</a:t>
            </a:r>
          </a:p>
          <a:p>
            <a:pPr lvl="1">
              <a:lnSpc>
                <a:spcPct val="150000"/>
              </a:lnSpc>
              <a:buFont typeface="Wingdings" panose="05000000000000000000" pitchFamily="2" charset="2"/>
              <a:buChar char="§"/>
            </a:pPr>
            <a:endParaRPr lang="en-GB" sz="1800" dirty="0"/>
          </a:p>
          <a:p>
            <a:pPr lvl="1">
              <a:lnSpc>
                <a:spcPct val="150000"/>
              </a:lnSpc>
              <a:buFont typeface="Wingdings" panose="05000000000000000000" pitchFamily="2" charset="2"/>
              <a:buChar char="§"/>
            </a:pPr>
            <a:endParaRPr lang="en-GB" sz="1400" dirty="0"/>
          </a:p>
          <a:p>
            <a:pPr lvl="1">
              <a:buFont typeface="Wingdings" panose="05000000000000000000" pitchFamily="2" charset="2"/>
              <a:buChar char="§"/>
            </a:pPr>
            <a:endParaRPr lang="en-IN" sz="1400" dirty="0"/>
          </a:p>
        </p:txBody>
      </p:sp>
      <p:sp>
        <p:nvSpPr>
          <p:cNvPr id="4" name="Date Placeholder 3">
            <a:extLst>
              <a:ext uri="{FF2B5EF4-FFF2-40B4-BE49-F238E27FC236}">
                <a16:creationId xmlns:a16="http://schemas.microsoft.com/office/drawing/2014/main" id="{8A6B40B9-B565-44BF-A664-C35686BC6E8D}"/>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CC337E41-CDED-410A-87E7-37593576A21E}"/>
              </a:ext>
            </a:extLst>
          </p:cNvPr>
          <p:cNvSpPr>
            <a:spLocks noGrp="1"/>
          </p:cNvSpPr>
          <p:nvPr>
            <p:ph type="sldNum" sz="quarter" idx="12"/>
          </p:nvPr>
        </p:nvSpPr>
        <p:spPr/>
        <p:txBody>
          <a:bodyPr/>
          <a:lstStyle/>
          <a:p>
            <a:fld id="{E2B66ADF-9F70-4267-ABDB-38201B1CC1B4}" type="slidenum">
              <a:rPr lang="en-IN" smtClean="0"/>
              <a:t>8</a:t>
            </a:fld>
            <a:endParaRPr lang="en-IN"/>
          </a:p>
        </p:txBody>
      </p:sp>
      <p:pic>
        <p:nvPicPr>
          <p:cNvPr id="6" name="Picture 5">
            <a:extLst>
              <a:ext uri="{FF2B5EF4-FFF2-40B4-BE49-F238E27FC236}">
                <a16:creationId xmlns:a16="http://schemas.microsoft.com/office/drawing/2014/main" id="{2C4DA4B1-BE79-4605-9589-77499CC0DC42}"/>
              </a:ext>
            </a:extLst>
          </p:cNvPr>
          <p:cNvPicPr>
            <a:picLocks noChangeAspect="1"/>
          </p:cNvPicPr>
          <p:nvPr/>
        </p:nvPicPr>
        <p:blipFill>
          <a:blip r:embed="rId2"/>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273489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4B2CF0-C6B1-4C98-BAF1-369F00CC5F01}"/>
              </a:ext>
            </a:extLst>
          </p:cNvPr>
          <p:cNvSpPr>
            <a:spLocks noGrp="1"/>
          </p:cNvSpPr>
          <p:nvPr>
            <p:ph type="dt" sz="half" idx="10"/>
          </p:nvPr>
        </p:nvSpPr>
        <p:spPr/>
        <p:txBody>
          <a:bodyPr/>
          <a:lstStyle/>
          <a:p>
            <a:r>
              <a:rPr lang="en-US"/>
              <a:t>08-01-2022</a:t>
            </a:r>
            <a:endParaRPr lang="en-IN"/>
          </a:p>
        </p:txBody>
      </p:sp>
      <p:sp>
        <p:nvSpPr>
          <p:cNvPr id="5" name="Slide Number Placeholder 4">
            <a:extLst>
              <a:ext uri="{FF2B5EF4-FFF2-40B4-BE49-F238E27FC236}">
                <a16:creationId xmlns:a16="http://schemas.microsoft.com/office/drawing/2014/main" id="{84343BD6-28DC-42D2-81C5-E197D8B58924}"/>
              </a:ext>
            </a:extLst>
          </p:cNvPr>
          <p:cNvSpPr>
            <a:spLocks noGrp="1"/>
          </p:cNvSpPr>
          <p:nvPr>
            <p:ph type="sldNum" sz="quarter" idx="12"/>
          </p:nvPr>
        </p:nvSpPr>
        <p:spPr/>
        <p:txBody>
          <a:bodyPr/>
          <a:lstStyle/>
          <a:p>
            <a:fld id="{E2B66ADF-9F70-4267-ABDB-38201B1CC1B4}" type="slidenum">
              <a:rPr lang="en-IN" smtClean="0"/>
              <a:t>9</a:t>
            </a:fld>
            <a:endParaRPr lang="en-IN"/>
          </a:p>
        </p:txBody>
      </p:sp>
      <p:sp>
        <p:nvSpPr>
          <p:cNvPr id="8" name="TextBox 7">
            <a:extLst>
              <a:ext uri="{FF2B5EF4-FFF2-40B4-BE49-F238E27FC236}">
                <a16:creationId xmlns:a16="http://schemas.microsoft.com/office/drawing/2014/main" id="{9D0B3EC2-F191-4AF1-9A69-90AA4506B795}"/>
              </a:ext>
            </a:extLst>
          </p:cNvPr>
          <p:cNvSpPr txBox="1"/>
          <p:nvPr/>
        </p:nvSpPr>
        <p:spPr>
          <a:xfrm>
            <a:off x="2120228" y="1604141"/>
            <a:ext cx="7951543" cy="217303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z="2000" dirty="0"/>
              <a:t>ARDUINO-LILYPAD</a:t>
            </a:r>
          </a:p>
          <a:p>
            <a:pPr marL="742950" lvl="1" indent="-285750">
              <a:lnSpc>
                <a:spcPct val="150000"/>
              </a:lnSpc>
              <a:buFont typeface="Wingdings" panose="05000000000000000000" pitchFamily="2" charset="2"/>
              <a:buChar char="§"/>
            </a:pPr>
            <a:r>
              <a:rPr lang="en-GB" dirty="0"/>
              <a:t>The </a:t>
            </a:r>
            <a:r>
              <a:rPr lang="en-GB" dirty="0" err="1"/>
              <a:t>lilypad</a:t>
            </a:r>
            <a:r>
              <a:rPr lang="en-GB" dirty="0"/>
              <a:t> Arduino is based on the ATmega168v or the ATmega328v.</a:t>
            </a:r>
          </a:p>
          <a:p>
            <a:pPr marL="742950" lvl="1" indent="-285750">
              <a:lnSpc>
                <a:spcPct val="150000"/>
              </a:lnSpc>
              <a:buFont typeface="Wingdings" panose="05000000000000000000" pitchFamily="2" charset="2"/>
              <a:buChar char="§"/>
            </a:pPr>
            <a:r>
              <a:rPr lang="en-GB" dirty="0"/>
              <a:t>It has total of 14 digital input output pins and the clock speed is 8MHz.</a:t>
            </a:r>
          </a:p>
          <a:p>
            <a:pPr marL="742950" lvl="1" indent="-285750">
              <a:lnSpc>
                <a:spcPct val="150000"/>
              </a:lnSpc>
              <a:buFont typeface="Wingdings" panose="05000000000000000000" pitchFamily="2" charset="2"/>
              <a:buChar char="§"/>
            </a:pPr>
            <a:endParaRPr lang="en-GB" dirty="0"/>
          </a:p>
          <a:p>
            <a:pPr marL="742950" lvl="1" indent="-285750">
              <a:lnSpc>
                <a:spcPct val="150000"/>
              </a:lnSpc>
              <a:buFont typeface="Wingdings" panose="05000000000000000000" pitchFamily="2" charset="2"/>
              <a:buChar char="§"/>
            </a:pPr>
            <a:endParaRPr lang="en-GB" dirty="0"/>
          </a:p>
        </p:txBody>
      </p:sp>
      <p:pic>
        <p:nvPicPr>
          <p:cNvPr id="9" name="Picture 8">
            <a:extLst>
              <a:ext uri="{FF2B5EF4-FFF2-40B4-BE49-F238E27FC236}">
                <a16:creationId xmlns:a16="http://schemas.microsoft.com/office/drawing/2014/main" id="{21C87CB6-B5E4-4E09-AE64-8EC0206DA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25" y="3613212"/>
            <a:ext cx="2132861" cy="2132861"/>
          </a:xfrm>
          <a:prstGeom prst="rect">
            <a:avLst/>
          </a:prstGeom>
        </p:spPr>
      </p:pic>
      <p:pic>
        <p:nvPicPr>
          <p:cNvPr id="6" name="Picture 5">
            <a:extLst>
              <a:ext uri="{FF2B5EF4-FFF2-40B4-BE49-F238E27FC236}">
                <a16:creationId xmlns:a16="http://schemas.microsoft.com/office/drawing/2014/main" id="{48236274-EC47-43DB-AB15-5216B409EE89}"/>
              </a:ext>
            </a:extLst>
          </p:cNvPr>
          <p:cNvPicPr>
            <a:picLocks noChangeAspect="1"/>
          </p:cNvPicPr>
          <p:nvPr/>
        </p:nvPicPr>
        <p:blipFill>
          <a:blip r:embed="rId3"/>
          <a:stretch>
            <a:fillRect/>
          </a:stretch>
        </p:blipFill>
        <p:spPr>
          <a:xfrm>
            <a:off x="10618876" y="35155"/>
            <a:ext cx="1492259" cy="384723"/>
          </a:xfrm>
          <a:prstGeom prst="rect">
            <a:avLst/>
          </a:prstGeom>
        </p:spPr>
      </p:pic>
    </p:spTree>
    <p:extLst>
      <p:ext uri="{BB962C8B-B14F-4D97-AF65-F5344CB8AC3E}">
        <p14:creationId xmlns:p14="http://schemas.microsoft.com/office/powerpoint/2010/main" val="26889343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TotalTime>
  <Words>890</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DESIGN AND FABRICATION OF  6-AXIS GESTURE  CONTROLLED ROBOT</vt:lpstr>
      <vt:lpstr>CONTENTS</vt:lpstr>
      <vt:lpstr>OBJECTIVE</vt:lpstr>
      <vt:lpstr>INDRODUCTION</vt:lpstr>
      <vt:lpstr>EXPERIMENTAL PROCEDURE</vt:lpstr>
      <vt:lpstr>PowerPoint Presentation</vt:lpstr>
      <vt:lpstr>PowerPoint Presentation</vt:lpstr>
      <vt:lpstr>COMPONENTS</vt:lpstr>
      <vt:lpstr>PowerPoint Presentation</vt:lpstr>
      <vt:lpstr>PowerPoint Presentation</vt:lpstr>
      <vt:lpstr>PowerPoint Presentation</vt:lpstr>
      <vt:lpstr>PowerPoint Presentation</vt:lpstr>
      <vt:lpstr>BLOCK DIAGRAM OF THE SYSTEM </vt:lpstr>
      <vt:lpstr>EXPERIMENTAL PROCEDURE</vt:lpstr>
      <vt:lpstr>PowerPoint Presentation</vt:lpstr>
      <vt:lpstr>CONCLUSION</vt:lpstr>
      <vt:lpstr>FUTURE SCOPE</vt:lpstr>
      <vt:lpstr>REFERENCE</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FABRICATION OF  6-AXIS GESTURE CONTROLLEDROBOT</dc:title>
  <dc:creator>saleeja</dc:creator>
  <cp:lastModifiedBy>saleeja salim</cp:lastModifiedBy>
  <cp:revision>36</cp:revision>
  <dcterms:created xsi:type="dcterms:W3CDTF">2022-01-06T15:56:38Z</dcterms:created>
  <dcterms:modified xsi:type="dcterms:W3CDTF">2022-01-07T10:13:15Z</dcterms:modified>
</cp:coreProperties>
</file>