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6"/>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606" r:id="rId48"/>
    <p:sldId id="535" r:id="rId49"/>
    <p:sldId id="536" r:id="rId50"/>
    <p:sldId id="537" r:id="rId51"/>
    <p:sldId id="538" r:id="rId52"/>
    <p:sldId id="883" r:id="rId53"/>
    <p:sldId id="900" r:id="rId54"/>
    <p:sldId id="898" r:id="rId55"/>
    <p:sldId id="842" r:id="rId56"/>
    <p:sldId id="843" r:id="rId57"/>
    <p:sldId id="844" r:id="rId58"/>
    <p:sldId id="845" r:id="rId59"/>
    <p:sldId id="932" r:id="rId60"/>
    <p:sldId id="846" r:id="rId61"/>
    <p:sldId id="590" r:id="rId62"/>
    <p:sldId id="490" r:id="rId63"/>
    <p:sldId id="602" r:id="rId64"/>
    <p:sldId id="540" r:id="rId65"/>
    <p:sldId id="491" r:id="rId66"/>
    <p:sldId id="492" r:id="rId67"/>
    <p:sldId id="493" r:id="rId68"/>
    <p:sldId id="495" r:id="rId69"/>
    <p:sldId id="595" r:id="rId70"/>
    <p:sldId id="539" r:id="rId71"/>
    <p:sldId id="580" r:id="rId72"/>
    <p:sldId id="620" r:id="rId73"/>
    <p:sldId id="621" r:id="rId74"/>
    <p:sldId id="796" r:id="rId75"/>
    <p:sldId id="931" r:id="rId76"/>
    <p:sldId id="849" r:id="rId77"/>
    <p:sldId id="800" r:id="rId78"/>
    <p:sldId id="615" r:id="rId79"/>
    <p:sldId id="506" r:id="rId80"/>
    <p:sldId id="803" r:id="rId81"/>
    <p:sldId id="804" r:id="rId82"/>
    <p:sldId id="791" r:id="rId83"/>
    <p:sldId id="793" r:id="rId84"/>
    <p:sldId id="794" r:id="rId85"/>
    <p:sldId id="795" r:id="rId86"/>
    <p:sldId id="616" r:id="rId87"/>
    <p:sldId id="505" r:id="rId88"/>
    <p:sldId id="513" r:id="rId89"/>
    <p:sldId id="618" r:id="rId90"/>
    <p:sldId id="619" r:id="rId91"/>
    <p:sldId id="617" r:id="rId92"/>
    <p:sldId id="502" r:id="rId93"/>
    <p:sldId id="503" r:id="rId94"/>
    <p:sldId id="699" r:id="rId95"/>
    <p:sldId id="504" r:id="rId96"/>
    <p:sldId id="700" r:id="rId97"/>
    <p:sldId id="679" r:id="rId98"/>
    <p:sldId id="677" r:id="rId99"/>
    <p:sldId id="678" r:id="rId100"/>
    <p:sldId id="680" r:id="rId101"/>
    <p:sldId id="507" r:id="rId102"/>
    <p:sldId id="591" r:id="rId103"/>
    <p:sldId id="509" r:id="rId104"/>
    <p:sldId id="510" r:id="rId105"/>
    <p:sldId id="511" r:id="rId106"/>
    <p:sldId id="512" r:id="rId107"/>
    <p:sldId id="527" r:id="rId108"/>
    <p:sldId id="529" r:id="rId109"/>
    <p:sldId id="701" r:id="rId110"/>
    <p:sldId id="853" r:id="rId111"/>
    <p:sldId id="530" r:id="rId112"/>
    <p:sldId id="899" r:id="rId113"/>
    <p:sldId id="702" r:id="rId114"/>
    <p:sldId id="531" r:id="rId115"/>
    <p:sldId id="644" r:id="rId116"/>
    <p:sldId id="854" r:id="rId117"/>
    <p:sldId id="645" r:id="rId118"/>
    <p:sldId id="855" r:id="rId119"/>
    <p:sldId id="816" r:id="rId120"/>
    <p:sldId id="817" r:id="rId121"/>
    <p:sldId id="545" r:id="rId122"/>
    <p:sldId id="533" r:id="rId123"/>
    <p:sldId id="534" r:id="rId124"/>
    <p:sldId id="542" r:id="rId125"/>
    <p:sldId id="543" r:id="rId126"/>
    <p:sldId id="544" r:id="rId127"/>
    <p:sldId id="546" r:id="rId128"/>
    <p:sldId id="522" r:id="rId129"/>
    <p:sldId id="523" r:id="rId130"/>
    <p:sldId id="809" r:id="rId131"/>
    <p:sldId id="526" r:id="rId132"/>
    <p:sldId id="524" r:id="rId133"/>
    <p:sldId id="525" r:id="rId134"/>
    <p:sldId id="548" r:id="rId135"/>
    <p:sldId id="646" r:id="rId136"/>
    <p:sldId id="647" r:id="rId137"/>
    <p:sldId id="773" r:id="rId138"/>
    <p:sldId id="772" r:id="rId139"/>
    <p:sldId id="789" r:id="rId140"/>
    <p:sldId id="790" r:id="rId141"/>
    <p:sldId id="549" r:id="rId142"/>
    <p:sldId id="550" r:id="rId143"/>
    <p:sldId id="547" r:id="rId144"/>
    <p:sldId id="515" r:id="rId145"/>
    <p:sldId id="516" r:id="rId146"/>
    <p:sldId id="517" r:id="rId147"/>
    <p:sldId id="551" r:id="rId148"/>
    <p:sldId id="554" r:id="rId149"/>
    <p:sldId id="555" r:id="rId150"/>
    <p:sldId id="556" r:id="rId151"/>
    <p:sldId id="557" r:id="rId152"/>
    <p:sldId id="558" r:id="rId153"/>
    <p:sldId id="562" r:id="rId154"/>
    <p:sldId id="563" r:id="rId155"/>
    <p:sldId id="661" r:id="rId156"/>
    <p:sldId id="625" r:id="rId157"/>
    <p:sldId id="559" r:id="rId158"/>
    <p:sldId id="936" r:id="rId159"/>
    <p:sldId id="304" r:id="rId160"/>
    <p:sldId id="560" r:id="rId161"/>
    <p:sldId id="903" r:id="rId162"/>
    <p:sldId id="561" r:id="rId163"/>
    <p:sldId id="564" r:id="rId164"/>
    <p:sldId id="826" r:id="rId165"/>
    <p:sldId id="566" r:id="rId166"/>
    <p:sldId id="567" r:id="rId167"/>
    <p:sldId id="832" r:id="rId168"/>
    <p:sldId id="568" r:id="rId169"/>
    <p:sldId id="820" r:id="rId170"/>
    <p:sldId id="821" r:id="rId171"/>
    <p:sldId id="798" r:id="rId172"/>
    <p:sldId id="799" r:id="rId173"/>
    <p:sldId id="666" r:id="rId174"/>
    <p:sldId id="665" r:id="rId175"/>
    <p:sldId id="569" r:id="rId176"/>
    <p:sldId id="823" r:id="rId177"/>
    <p:sldId id="570" r:id="rId178"/>
    <p:sldId id="864" r:id="rId179"/>
    <p:sldId id="863" r:id="rId180"/>
    <p:sldId id="806" r:id="rId181"/>
    <p:sldId id="828" r:id="rId182"/>
    <p:sldId id="808" r:id="rId183"/>
    <p:sldId id="807" r:id="rId184"/>
    <p:sldId id="572" r:id="rId185"/>
    <p:sldId id="586" r:id="rId186"/>
    <p:sldId id="827" r:id="rId187"/>
    <p:sldId id="836" r:id="rId188"/>
    <p:sldId id="837" r:id="rId189"/>
    <p:sldId id="573" r:id="rId190"/>
    <p:sldId id="574" r:id="rId191"/>
    <p:sldId id="838" r:id="rId192"/>
    <p:sldId id="839" r:id="rId193"/>
    <p:sldId id="582" r:id="rId194"/>
    <p:sldId id="581" r:id="rId195"/>
    <p:sldId id="859" r:id="rId196"/>
    <p:sldId id="576" r:id="rId197"/>
    <p:sldId id="824" r:id="rId198"/>
    <p:sldId id="577" r:id="rId199"/>
    <p:sldId id="935" r:id="rId200"/>
    <p:sldId id="371" r:id="rId201"/>
    <p:sldId id="575" r:id="rId202"/>
    <p:sldId id="733" r:id="rId203"/>
    <p:sldId id="583" r:id="rId204"/>
    <p:sldId id="584" r:id="rId205"/>
    <p:sldId id="585" r:id="rId206"/>
    <p:sldId id="609" r:id="rId207"/>
    <p:sldId id="610" r:id="rId208"/>
    <p:sldId id="703" r:id="rId209"/>
    <p:sldId id="611" r:id="rId210"/>
    <p:sldId id="612" r:id="rId211"/>
    <p:sldId id="704" r:id="rId212"/>
    <p:sldId id="613" r:id="rId213"/>
    <p:sldId id="705" r:id="rId214"/>
    <p:sldId id="614" r:id="rId215"/>
    <p:sldId id="311" r:id="rId216"/>
    <p:sldId id="934" r:id="rId217"/>
    <p:sldId id="937" r:id="rId218"/>
    <p:sldId id="894" r:id="rId219"/>
    <p:sldId id="312" r:id="rId220"/>
    <p:sldId id="892" r:id="rId221"/>
    <p:sldId id="911" r:id="rId222"/>
    <p:sldId id="912" r:id="rId223"/>
    <p:sldId id="587" r:id="rId224"/>
    <p:sldId id="675" r:id="rId225"/>
    <p:sldId id="588" r:id="rId226"/>
    <p:sldId id="706" r:id="rId227"/>
    <p:sldId id="589" r:id="rId228"/>
    <p:sldId id="856" r:id="rId229"/>
    <p:sldId id="857" r:id="rId230"/>
    <p:sldId id="707" r:id="rId231"/>
    <p:sldId id="592" r:id="rId232"/>
    <p:sldId id="815" r:id="rId233"/>
    <p:sldId id="813" r:id="rId234"/>
    <p:sldId id="814" r:id="rId235"/>
    <p:sldId id="708" r:id="rId236"/>
    <p:sldId id="593" r:id="rId237"/>
    <p:sldId id="709" r:id="rId238"/>
    <p:sldId id="594" r:id="rId239"/>
    <p:sldId id="710" r:id="rId240"/>
    <p:sldId id="607" r:id="rId241"/>
    <p:sldId id="336" r:id="rId242"/>
    <p:sldId id="337" r:id="rId243"/>
    <p:sldId id="748" r:id="rId244"/>
    <p:sldId id="622" r:id="rId245"/>
    <p:sldId id="623" r:id="rId246"/>
    <p:sldId id="624" r:id="rId247"/>
    <p:sldId id="858" r:id="rId248"/>
    <p:sldId id="627" r:id="rId249"/>
    <p:sldId id="628" r:id="rId250"/>
    <p:sldId id="626" r:id="rId251"/>
    <p:sldId id="629" r:id="rId252"/>
    <p:sldId id="630" r:id="rId253"/>
    <p:sldId id="818" r:id="rId254"/>
    <p:sldId id="631" r:id="rId255"/>
    <p:sldId id="913" r:id="rId256"/>
    <p:sldId id="632" r:id="rId257"/>
    <p:sldId id="751" r:id="rId258"/>
    <p:sldId id="352" r:id="rId259"/>
    <p:sldId id="633" r:id="rId260"/>
    <p:sldId id="938" r:id="rId261"/>
    <p:sldId id="634" r:id="rId262"/>
    <p:sldId id="635" r:id="rId263"/>
    <p:sldId id="368" r:id="rId264"/>
    <p:sldId id="636" r:id="rId265"/>
    <p:sldId id="663" r:id="rId266"/>
    <p:sldId id="664" r:id="rId267"/>
    <p:sldId id="637" r:id="rId268"/>
    <p:sldId id="638" r:id="rId269"/>
    <p:sldId id="712" r:id="rId270"/>
    <p:sldId id="713" r:id="rId271"/>
    <p:sldId id="714" r:id="rId272"/>
    <p:sldId id="904" r:id="rId273"/>
    <p:sldId id="906" r:id="rId274"/>
    <p:sldId id="910" r:id="rId275"/>
    <p:sldId id="905" r:id="rId276"/>
    <p:sldId id="379" r:id="rId277"/>
    <p:sldId id="639" r:id="rId278"/>
    <p:sldId id="643" r:id="rId279"/>
    <p:sldId id="642" r:id="rId280"/>
    <p:sldId id="847" r:id="rId281"/>
    <p:sldId id="848" r:id="rId282"/>
    <p:sldId id="640" r:id="rId283"/>
    <p:sldId id="641" r:id="rId284"/>
    <p:sldId id="648" r:id="rId285"/>
    <p:sldId id="649" r:id="rId286"/>
    <p:sldId id="650" r:id="rId287"/>
    <p:sldId id="651" r:id="rId288"/>
    <p:sldId id="652" r:id="rId289"/>
    <p:sldId id="653" r:id="rId290"/>
    <p:sldId id="386" r:id="rId291"/>
    <p:sldId id="654" r:id="rId292"/>
    <p:sldId id="655" r:id="rId293"/>
    <p:sldId id="656" r:id="rId294"/>
    <p:sldId id="397" r:id="rId295"/>
    <p:sldId id="657" r:id="rId296"/>
    <p:sldId id="658" r:id="rId297"/>
    <p:sldId id="659" r:id="rId298"/>
    <p:sldId id="399" r:id="rId299"/>
    <p:sldId id="660" r:id="rId300"/>
    <p:sldId id="829" r:id="rId301"/>
    <p:sldId id="830" r:id="rId302"/>
    <p:sldId id="669" r:id="rId303"/>
    <p:sldId id="670" r:id="rId304"/>
    <p:sldId id="831" r:id="rId305"/>
    <p:sldId id="683" r:id="rId306"/>
    <p:sldId id="684" r:id="rId307"/>
    <p:sldId id="682" r:id="rId308"/>
    <p:sldId id="860" r:id="rId309"/>
    <p:sldId id="671" r:id="rId310"/>
    <p:sldId id="672" r:id="rId311"/>
    <p:sldId id="673" r:id="rId312"/>
    <p:sldId id="674" r:id="rId313"/>
    <p:sldId id="801" r:id="rId314"/>
    <p:sldId id="802" r:id="rId315"/>
    <p:sldId id="914" r:id="rId316"/>
    <p:sldId id="852" r:id="rId317"/>
    <p:sldId id="895" r:id="rId318"/>
    <p:sldId id="896" r:id="rId319"/>
    <p:sldId id="741" r:id="rId320"/>
    <p:sldId id="742" r:id="rId321"/>
    <p:sldId id="743" r:id="rId322"/>
    <p:sldId id="744" r:id="rId323"/>
    <p:sldId id="746" r:id="rId324"/>
    <p:sldId id="745" r:id="rId325"/>
    <p:sldId id="747" r:id="rId326"/>
    <p:sldId id="835" r:id="rId327"/>
    <p:sldId id="686" r:id="rId328"/>
    <p:sldId id="685" r:id="rId329"/>
    <p:sldId id="719" r:id="rId330"/>
    <p:sldId id="720" r:id="rId331"/>
    <p:sldId id="715" r:id="rId332"/>
    <p:sldId id="716" r:id="rId333"/>
    <p:sldId id="717" r:id="rId334"/>
    <p:sldId id="872" r:id="rId335"/>
    <p:sldId id="721" r:id="rId336"/>
    <p:sldId id="722" r:id="rId337"/>
    <p:sldId id="718" r:id="rId338"/>
    <p:sldId id="723" r:id="rId339"/>
    <p:sldId id="724" r:id="rId340"/>
    <p:sldId id="749" r:id="rId341"/>
    <p:sldId id="915" r:id="rId342"/>
    <p:sldId id="750" r:id="rId343"/>
    <p:sldId id="810" r:id="rId344"/>
    <p:sldId id="811" r:id="rId345"/>
    <p:sldId id="812" r:id="rId346"/>
    <p:sldId id="725" r:id="rId347"/>
    <p:sldId id="726" r:id="rId348"/>
    <p:sldId id="727" r:id="rId349"/>
    <p:sldId id="728" r:id="rId350"/>
    <p:sldId id="781" r:id="rId351"/>
    <p:sldId id="730" r:id="rId352"/>
    <p:sldId id="775" r:id="rId353"/>
    <p:sldId id="734" r:id="rId354"/>
    <p:sldId id="735" r:id="rId355"/>
    <p:sldId id="738" r:id="rId356"/>
    <p:sldId id="774" r:id="rId357"/>
    <p:sldId id="737" r:id="rId358"/>
    <p:sldId id="740" r:id="rId359"/>
    <p:sldId id="427" r:id="rId360"/>
    <p:sldId id="688" r:id="rId361"/>
    <p:sldId id="689" r:id="rId362"/>
    <p:sldId id="731" r:id="rId363"/>
    <p:sldId id="732" r:id="rId364"/>
    <p:sldId id="758" r:id="rId365"/>
    <p:sldId id="759" r:id="rId366"/>
    <p:sldId id="916" r:id="rId367"/>
    <p:sldId id="917" r:id="rId368"/>
    <p:sldId id="840" r:id="rId369"/>
    <p:sldId id="841" r:id="rId370"/>
    <p:sldId id="766" r:id="rId371"/>
    <p:sldId id="767" r:id="rId372"/>
    <p:sldId id="776" r:id="rId373"/>
    <p:sldId id="752" r:id="rId374"/>
    <p:sldId id="753" r:id="rId375"/>
    <p:sldId id="764" r:id="rId376"/>
    <p:sldId id="765" r:id="rId377"/>
    <p:sldId id="874" r:id="rId378"/>
    <p:sldId id="777" r:id="rId379"/>
    <p:sldId id="762" r:id="rId380"/>
    <p:sldId id="763" r:id="rId381"/>
    <p:sldId id="769" r:id="rId382"/>
    <p:sldId id="770" r:id="rId383"/>
    <p:sldId id="873" r:id="rId384"/>
    <p:sldId id="875" r:id="rId385"/>
    <p:sldId id="755" r:id="rId386"/>
    <p:sldId id="754" r:id="rId387"/>
    <p:sldId id="760" r:id="rId388"/>
    <p:sldId id="768" r:id="rId389"/>
    <p:sldId id="761" r:id="rId390"/>
    <p:sldId id="861" r:id="rId391"/>
    <p:sldId id="862" r:id="rId392"/>
    <p:sldId id="756" r:id="rId393"/>
    <p:sldId id="771" r:id="rId394"/>
    <p:sldId id="876" r:id="rId395"/>
    <p:sldId id="877" r:id="rId396"/>
    <p:sldId id="778" r:id="rId397"/>
    <p:sldId id="779" r:id="rId398"/>
    <p:sldId id="834" r:id="rId399"/>
    <p:sldId id="780" r:id="rId400"/>
    <p:sldId id="833" r:id="rId401"/>
    <p:sldId id="783" r:id="rId402"/>
    <p:sldId id="880" r:id="rId403"/>
    <p:sldId id="881" r:id="rId404"/>
    <p:sldId id="879" r:id="rId405"/>
    <p:sldId id="866" r:id="rId406"/>
    <p:sldId id="878" r:id="rId407"/>
    <p:sldId id="867" r:id="rId408"/>
    <p:sldId id="868" r:id="rId409"/>
    <p:sldId id="870" r:id="rId410"/>
    <p:sldId id="871" r:id="rId411"/>
    <p:sldId id="869" r:id="rId412"/>
    <p:sldId id="918" r:id="rId413"/>
    <p:sldId id="919" r:id="rId414"/>
    <p:sldId id="920" r:id="rId415"/>
    <p:sldId id="921" r:id="rId416"/>
    <p:sldId id="922" r:id="rId417"/>
    <p:sldId id="923" r:id="rId418"/>
    <p:sldId id="924" r:id="rId419"/>
    <p:sldId id="925" r:id="rId420"/>
    <p:sldId id="926" r:id="rId421"/>
    <p:sldId id="927" r:id="rId422"/>
    <p:sldId id="885" r:id="rId423"/>
    <p:sldId id="933" r:id="rId424"/>
    <p:sldId id="788" r:id="rId4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6971"/>
    <a:srgbClr val="D9DD21"/>
    <a:srgbClr val="486C8A"/>
    <a:srgbClr val="DBC04D"/>
    <a:srgbClr val="0083A2"/>
    <a:srgbClr val="005E74"/>
    <a:srgbClr val="C74C49"/>
    <a:srgbClr val="006C86"/>
    <a:srgbClr val="4F6556"/>
    <a:srgbClr val="2C48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notesMaster" Target="notesMasters/notesMaster1.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presProps" Target="presProps.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commentAuthors" Target="commentAuthor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09-04-2018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240</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404</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4/9/2018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4/9/2018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2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6.xml"/><Relationship Id="rId3" Type="http://schemas.openxmlformats.org/officeDocument/2006/relationships/slide" Target="slide47.xml"/><Relationship Id="rId7" Type="http://schemas.openxmlformats.org/officeDocument/2006/relationships/slide" Target="slide78.xml"/><Relationship Id="rId12" Type="http://schemas.openxmlformats.org/officeDocument/2006/relationships/slide" Target="slide9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72.xml"/><Relationship Id="rId11" Type="http://schemas.openxmlformats.org/officeDocument/2006/relationships/slide" Target="slide94.xml"/><Relationship Id="rId5" Type="http://schemas.openxmlformats.org/officeDocument/2006/relationships/slide" Target="slide69.xml"/><Relationship Id="rId10" Type="http://schemas.openxmlformats.org/officeDocument/2006/relationships/slide" Target="slide91.xml"/><Relationship Id="rId4" Type="http://schemas.openxmlformats.org/officeDocument/2006/relationships/slide" Target="slide61.xml"/><Relationship Id="rId9" Type="http://schemas.openxmlformats.org/officeDocument/2006/relationships/slide" Target="slide8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3" Type="http://schemas.openxmlformats.org/officeDocument/2006/relationships/image" Target="../media/image89.gif"/><Relationship Id="rId2" Type="http://schemas.openxmlformats.org/officeDocument/2006/relationships/image" Target="../media/image88.gif"/><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59.xml"/><Relationship Id="rId3" Type="http://schemas.openxmlformats.org/officeDocument/2006/relationships/slide" Target="slide101.xml"/><Relationship Id="rId7" Type="http://schemas.openxmlformats.org/officeDocument/2006/relationships/slide" Target="slide121.xml"/><Relationship Id="rId12" Type="http://schemas.openxmlformats.org/officeDocument/2006/relationships/slide" Target="slide156.xml"/><Relationship Id="rId2" Type="http://schemas.openxmlformats.org/officeDocument/2006/relationships/slide" Target="slide98.xml"/><Relationship Id="rId1" Type="http://schemas.openxmlformats.org/officeDocument/2006/relationships/slideLayout" Target="../slideLayouts/slideLayout7.xml"/><Relationship Id="rId6" Type="http://schemas.openxmlformats.org/officeDocument/2006/relationships/slide" Target="slide115.xml"/><Relationship Id="rId11" Type="http://schemas.openxmlformats.org/officeDocument/2006/relationships/slide" Target="slide153.xml"/><Relationship Id="rId5" Type="http://schemas.openxmlformats.org/officeDocument/2006/relationships/slide" Target="slide113.xml"/><Relationship Id="rId10" Type="http://schemas.openxmlformats.org/officeDocument/2006/relationships/slide" Target="slide147.xml"/><Relationship Id="rId4" Type="http://schemas.openxmlformats.org/officeDocument/2006/relationships/slide" Target="slide109.xml"/><Relationship Id="rId9" Type="http://schemas.openxmlformats.org/officeDocument/2006/relationships/slide" Target="slide14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00.xml"/><Relationship Id="rId13" Type="http://schemas.openxmlformats.org/officeDocument/2006/relationships/slide" Target="slide213.xml"/><Relationship Id="rId3" Type="http://schemas.openxmlformats.org/officeDocument/2006/relationships/slide" Target="slide173.xml"/><Relationship Id="rId7" Type="http://schemas.openxmlformats.org/officeDocument/2006/relationships/slide" Target="slide196.xml"/><Relationship Id="rId12" Type="http://schemas.openxmlformats.org/officeDocument/2006/relationships/slide" Target="slide211.xml"/><Relationship Id="rId2" Type="http://schemas.openxmlformats.org/officeDocument/2006/relationships/slide" Target="slide162.xml"/><Relationship Id="rId1" Type="http://schemas.openxmlformats.org/officeDocument/2006/relationships/slideLayout" Target="../slideLayouts/slideLayout7.xml"/><Relationship Id="rId6" Type="http://schemas.openxmlformats.org/officeDocument/2006/relationships/slide" Target="slide193.xml"/><Relationship Id="rId11" Type="http://schemas.openxmlformats.org/officeDocument/2006/relationships/slide" Target="slide208.xml"/><Relationship Id="rId5" Type="http://schemas.openxmlformats.org/officeDocument/2006/relationships/slide" Target="slide189.xml"/><Relationship Id="rId10" Type="http://schemas.openxmlformats.org/officeDocument/2006/relationships/slide" Target="slide206.xml"/><Relationship Id="rId4" Type="http://schemas.openxmlformats.org/officeDocument/2006/relationships/slide" Target="slide175.xml"/><Relationship Id="rId9" Type="http://schemas.openxmlformats.org/officeDocument/2006/relationships/slide" Target="slide203.xml"/></Relationships>
</file>

<file path=ppt/slides/_rels/slide5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67.xml"/><Relationship Id="rId13" Type="http://schemas.openxmlformats.org/officeDocument/2006/relationships/slide" Target="slide284.xml"/><Relationship Id="rId3" Type="http://schemas.openxmlformats.org/officeDocument/2006/relationships/slide" Target="slide241.xml"/><Relationship Id="rId7" Type="http://schemas.openxmlformats.org/officeDocument/2006/relationships/slide" Target="slide265.xml"/><Relationship Id="rId12" Type="http://schemas.openxmlformats.org/officeDocument/2006/relationships/slide" Target="slide282.xml"/><Relationship Id="rId2" Type="http://schemas.openxmlformats.org/officeDocument/2006/relationships/slide" Target="slide215.xml"/><Relationship Id="rId1" Type="http://schemas.openxmlformats.org/officeDocument/2006/relationships/slideLayout" Target="../slideLayouts/slideLayout7.xml"/><Relationship Id="rId6" Type="http://schemas.openxmlformats.org/officeDocument/2006/relationships/slide" Target="slide263.xml"/><Relationship Id="rId11" Type="http://schemas.openxmlformats.org/officeDocument/2006/relationships/slide" Target="slide278.xml"/><Relationship Id="rId5" Type="http://schemas.openxmlformats.org/officeDocument/2006/relationships/slide" Target="slide258.xml"/><Relationship Id="rId10" Type="http://schemas.openxmlformats.org/officeDocument/2006/relationships/slide" Target="slide276.xml"/><Relationship Id="rId4" Type="http://schemas.openxmlformats.org/officeDocument/2006/relationships/slide" Target="slide248.xml"/><Relationship Id="rId9" Type="http://schemas.openxmlformats.org/officeDocument/2006/relationships/slide" Target="slide269.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7.xml"/><Relationship Id="rId3" Type="http://schemas.openxmlformats.org/officeDocument/2006/relationships/slide" Target="slide287.xml"/><Relationship Id="rId7" Type="http://schemas.openxmlformats.org/officeDocument/2006/relationships/slide" Target="slide295.xml"/><Relationship Id="rId12" Type="http://schemas.openxmlformats.org/officeDocument/2006/relationships/slide" Target="slide329.xml"/><Relationship Id="rId2" Type="http://schemas.openxmlformats.org/officeDocument/2006/relationships/slide" Target="slide285.xml"/><Relationship Id="rId1" Type="http://schemas.openxmlformats.org/officeDocument/2006/relationships/slideLayout" Target="../slideLayouts/slideLayout7.xml"/><Relationship Id="rId6" Type="http://schemas.openxmlformats.org/officeDocument/2006/relationships/slide" Target="slide293.xml"/><Relationship Id="rId11" Type="http://schemas.openxmlformats.org/officeDocument/2006/relationships/slide" Target="slide312.xml"/><Relationship Id="rId5" Type="http://schemas.openxmlformats.org/officeDocument/2006/relationships/slide" Target="slide291.xml"/><Relationship Id="rId10" Type="http://schemas.openxmlformats.org/officeDocument/2006/relationships/slide" Target="slide310.xml"/><Relationship Id="rId4" Type="http://schemas.openxmlformats.org/officeDocument/2006/relationships/slide" Target="slide289.xml"/><Relationship Id="rId9" Type="http://schemas.openxmlformats.org/officeDocument/2006/relationships/slide" Target="slide303.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solidFill>
                  <a:srgbClr val="0089A4"/>
                </a:solidFill>
                <a:latin typeface="Arial" pitchFamily="34" charset="0"/>
                <a:cs typeface="Arial" pitchFamily="34" charset="0"/>
              </a:rPr>
              <a:t>MySQL</a:t>
            </a:r>
            <a:endParaRPr lang="en-US" sz="3600" dirty="0">
              <a:solidFill>
                <a:srgbClr val="0089A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400" y="4191000"/>
            <a:ext cx="7239000" cy="504825"/>
          </a:xfrm>
          <a:prstGeom prst="rect">
            <a:avLst/>
          </a:prstGeom>
        </p:spPr>
      </p:pic>
      <p:sp>
        <p:nvSpPr>
          <p:cNvPr id="8" name="Rectangle 7"/>
          <p:cNvSpPr/>
          <p:nvPr/>
        </p:nvSpPr>
        <p:spPr>
          <a:xfrm>
            <a:off x="4561114" y="4191000"/>
            <a:ext cx="290648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600" y="1721399"/>
            <a:ext cx="6096000" cy="33600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235541093"/>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805199923"/>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031325"/>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dirty="0">
                <a:solidFill>
                  <a:srgbClr val="00FF99"/>
                </a:solidFill>
                <a:latin typeface="Open Sans"/>
                <a:cs typeface="Courier New" panose="02070309020205020404" pitchFamily="49" charset="0"/>
              </a:rPr>
              <a:t>"</a:t>
            </a:r>
            <a:r>
              <a:rPr lang="en-IN" i="1" dirty="0">
                <a:solidFill>
                  <a:srgbClr val="00FF99"/>
                </a:solidFill>
                <a:latin typeface="Open Sans"/>
                <a:cs typeface="Courier New" panose="02070309020205020404" pitchFamily="49" charset="0"/>
              </a:rPr>
              <a:t>IS NULL</a:t>
            </a:r>
            <a:r>
              <a:rPr lang="en-IN"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dirty="0" smtClean="0">
                <a:solidFill>
                  <a:srgbClr val="00FF99"/>
                </a:solidFill>
                <a:latin typeface="Open Sans"/>
                <a:cs typeface="Courier New" panose="02070309020205020404" pitchFamily="49" charset="0"/>
              </a:rPr>
              <a:t>“</a:t>
            </a:r>
            <a:r>
              <a:rPr lang="en-IN" i="1" dirty="0" smtClean="0">
                <a:solidFill>
                  <a:srgbClr val="00FF99"/>
                </a:solidFill>
                <a:latin typeface="Open Sans"/>
                <a:cs typeface="Courier New" panose="02070309020205020404" pitchFamily="49" charset="0"/>
              </a:rPr>
              <a:t>IS NOT </a:t>
            </a:r>
            <a:r>
              <a:rPr lang="en-IN" i="1" dirty="0">
                <a:solidFill>
                  <a:srgbClr val="00FF99"/>
                </a:solidFill>
                <a:latin typeface="Open Sans"/>
                <a:cs typeface="Courier New" panose="02070309020205020404" pitchFamily="49" charset="0"/>
              </a:rPr>
              <a:t>NULL</a:t>
            </a:r>
            <a:r>
              <a:rPr lang="en-IN"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192" y="3810000"/>
            <a:ext cx="5737616" cy="2166450"/>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398" y="838620"/>
            <a:ext cx="3866711" cy="722995"/>
          </a:xfrm>
          <a:prstGeom prst="rect">
            <a:avLst/>
          </a:prstGeom>
        </p:spPr>
      </p:pic>
      <p:pic>
        <p:nvPicPr>
          <p:cNvPr id="8" name="Picture 7"/>
          <p:cNvPicPr>
            <a:picLocks noChangeAspect="1"/>
          </p:cNvPicPr>
          <p:nvPr/>
        </p:nvPicPr>
        <p:blipFill>
          <a:blip r:embed="rId3"/>
          <a:stretch>
            <a:fillRect/>
          </a:stretch>
        </p:blipFill>
        <p:spPr>
          <a:xfrm>
            <a:off x="4569524" y="841589"/>
            <a:ext cx="3814952" cy="758470"/>
          </a:xfrm>
          <a:prstGeom prst="rect">
            <a:avLst/>
          </a:prstGeom>
        </p:spPr>
      </p:pic>
      <p:pic>
        <p:nvPicPr>
          <p:cNvPr id="9" name="Picture 8"/>
          <p:cNvPicPr>
            <a:picLocks noChangeAspect="1"/>
          </p:cNvPicPr>
          <p:nvPr/>
        </p:nvPicPr>
        <p:blipFill>
          <a:blip r:embed="rId4"/>
          <a:stretch>
            <a:fillRect/>
          </a:stretch>
        </p:blipFill>
        <p:spPr>
          <a:xfrm>
            <a:off x="152398" y="1991047"/>
            <a:ext cx="3852032" cy="751034"/>
          </a:xfrm>
          <a:prstGeom prst="rect">
            <a:avLst/>
          </a:prstGeom>
        </p:spPr>
      </p:pic>
      <p:pic>
        <p:nvPicPr>
          <p:cNvPr id="10" name="Picture 9"/>
          <p:cNvPicPr>
            <a:picLocks noChangeAspect="1"/>
          </p:cNvPicPr>
          <p:nvPr/>
        </p:nvPicPr>
        <p:blipFill>
          <a:blip r:embed="rId5"/>
          <a:stretch>
            <a:fillRect/>
          </a:stretch>
        </p:blipFill>
        <p:spPr>
          <a:xfrm>
            <a:off x="4569524" y="2001933"/>
            <a:ext cx="3814951" cy="780778"/>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4262437" y="3581162"/>
            <a:ext cx="4800600" cy="830997"/>
          </a:xfrm>
          <a:prstGeom prst="rect">
            <a:avLst/>
          </a:prstGeom>
          <a:solidFill>
            <a:schemeClr val="bg1"/>
          </a:solidFill>
          <a:ln w="22225">
            <a:solidFill>
              <a:schemeClr val="accent3">
                <a:lumMod val="50000"/>
              </a:schemeClr>
            </a:solidFill>
          </a:ln>
        </p:spPr>
        <p:txBody>
          <a:bodyPr wrap="square">
            <a:spAutoFit/>
          </a:bodyPr>
          <a:lstStyle/>
          <a:p>
            <a:pPr algn="just"/>
            <a:r>
              <a:rPr lang="en-IN" sz="1600"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304800" y="4724400"/>
            <a:ext cx="3538930" cy="695940"/>
          </a:xfrm>
          <a:prstGeom prst="rect">
            <a:avLst/>
          </a:prstGeom>
        </p:spPr>
      </p:pic>
      <p:pic>
        <p:nvPicPr>
          <p:cNvPr id="8" name="Picture 7"/>
          <p:cNvPicPr>
            <a:picLocks noChangeAspect="1"/>
          </p:cNvPicPr>
          <p:nvPr/>
        </p:nvPicPr>
        <p:blipFill>
          <a:blip r:embed="rId3"/>
          <a:stretch>
            <a:fillRect/>
          </a:stretch>
        </p:blipFill>
        <p:spPr>
          <a:xfrm>
            <a:off x="4962526" y="4676449"/>
            <a:ext cx="4029074" cy="791842"/>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343399"/>
            <a:ext cx="5029200" cy="2452035"/>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262432"/>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Values </a:t>
            </a:r>
            <a:r>
              <a:rPr lang="en-IN" dirty="0">
                <a:solidFill>
                  <a:schemeClr val="tx1">
                    <a:lumMod val="50000"/>
                    <a:lumOff val="50000"/>
                  </a:schemeClr>
                </a:solidFill>
              </a:rPr>
              <a:t>are atomic</a:t>
            </a:r>
            <a:r>
              <a:rPr lang="en-IN"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Column </a:t>
            </a:r>
            <a:r>
              <a:rPr lang="en-IN" dirty="0">
                <a:solidFill>
                  <a:schemeClr val="tx1">
                    <a:lumMod val="50000"/>
                    <a:lumOff val="50000"/>
                  </a:schemeClr>
                </a:solidFill>
              </a:rPr>
              <a:t>values are of the same </a:t>
            </a:r>
            <a:r>
              <a:rPr lang="en-IN"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row is </a:t>
            </a:r>
            <a:r>
              <a:rPr lang="en-IN"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columns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rows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column must have a unique name</a:t>
            </a:r>
            <a:r>
              <a:rPr lang="en-IN" dirty="0" smtClean="0">
                <a:solidFill>
                  <a:schemeClr val="tx1">
                    <a:lumMod val="50000"/>
                    <a:lumOff val="50000"/>
                  </a:schemeClr>
                </a:solidFill>
              </a:rPr>
              <a:t>.</a:t>
            </a:r>
            <a:endParaRPr lang="en-IN"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DEPT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2214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4" name="Group 13"/>
          <p:cNvGrpSpPr/>
          <p:nvPr/>
        </p:nvGrpSpPr>
        <p:grpSpPr>
          <a:xfrm>
            <a:off x="76200" y="4854334"/>
            <a:ext cx="8856292" cy="1215941"/>
            <a:chOff x="76200" y="4854334"/>
            <a:chExt cx="8856292"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705600"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1143000"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result.</a:t>
            </a:r>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result 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33400" y="4572000"/>
            <a:ext cx="8339882" cy="1590324"/>
            <a:chOff x="704095" y="4724400"/>
            <a:chExt cx="8339882" cy="1590324"/>
          </a:xfrm>
        </p:grpSpPr>
        <p:grpSp>
          <p:nvGrpSpPr>
            <p:cNvPr id="14" name="Group 13"/>
            <p:cNvGrpSpPr/>
            <p:nvPr/>
          </p:nvGrpSpPr>
          <p:grpSpPr>
            <a:xfrm>
              <a:off x="4724400" y="4724400"/>
              <a:ext cx="4319577" cy="1590324"/>
              <a:chOff x="4748223" y="4572000"/>
              <a:chExt cx="4319577" cy="159032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704095" y="5850778"/>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2930987" y="6019800"/>
              <a:ext cx="1681827"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20009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1916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32597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616714"/>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583668"/>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29200"/>
            <a:ext cx="4033837" cy="1066800"/>
          </a:xfrm>
          <a:prstGeom prst="rect">
            <a:avLst/>
          </a:prstGeom>
        </p:spPr>
      </p:pic>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13" name="Group 12"/>
          <p:cNvGrpSpPr/>
          <p:nvPr/>
        </p:nvGrpSpPr>
        <p:grpSpPr>
          <a:xfrm>
            <a:off x="228600" y="2971800"/>
            <a:ext cx="4354286" cy="2929354"/>
            <a:chOff x="228600" y="2971800"/>
            <a:chExt cx="4354286" cy="2929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981200" y="4676776"/>
              <a:ext cx="0" cy="88582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0600" y="5562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1939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dirty="0">
                <a:solidFill>
                  <a:srgbClr val="DD4A68"/>
                </a:solidFill>
                <a:latin typeface="Arial" panose="020B0604020202020204" pitchFamily="34" charset="0"/>
                <a:ea typeface="Times New Roman" panose="02020603050405020304" pitchFamily="18"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dirty="0">
                <a:solidFill>
                  <a:srgbClr val="DD4A68"/>
                </a:solidFill>
                <a:latin typeface="Arial" panose="020B0604020202020204" pitchFamily="34" charset="0"/>
                <a:ea typeface="Times New Roman" panose="02020603050405020304" pitchFamily="18"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a:t>
            </a:r>
            <a:r>
              <a:rPr lang="en-IN" dirty="0">
                <a:latin typeface="Arial" panose="020B0604020202020204" pitchFamily="34" charset="0"/>
                <a:cs typeface="Arial" panose="020B0604020202020204" pitchFamily="34" charset="0"/>
              </a:rPr>
              <a:t>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a:t>
            </a:r>
            <a:r>
              <a:rPr lang="en-IN" dirty="0">
                <a:latin typeface="Arial" panose="020B0604020202020204" pitchFamily="34" charset="0"/>
                <a:cs typeface="Arial" panose="020B0604020202020204" pitchFamily="34" charset="0"/>
              </a:rPr>
              <a:t>r1,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5052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00565997"/>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10</a:t>
                      </a:r>
                      <a:endParaRPr lang="en-IN" dirty="0"/>
                    </a:p>
                  </a:txBody>
                  <a:tcP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r>
                        <a:rPr lang="en-IN" dirty="0" smtClean="0"/>
                        <a:t>10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20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01398678"/>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22032005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8" name="Rectangle 7"/>
          <p:cNvSpPr/>
          <p:nvPr/>
        </p:nvSpPr>
        <p:spPr>
          <a:xfrm>
            <a:off x="76200" y="3195935"/>
            <a:ext cx="89916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INSERT </a:t>
            </a:r>
            <a:r>
              <a:rPr lang="en-IN" sz="1600" dirty="0" smtClean="0">
                <a:solidFill>
                  <a:srgbClr val="0077AA"/>
                </a:solidFill>
                <a:latin typeface="Arial" panose="020B0604020202020204" pitchFamily="34" charset="0"/>
                <a:ea typeface="Times New Roman" panose="02020603050405020304" pitchFamily="18" charset="0"/>
              </a:rPr>
              <a:t>INTO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SET deptno = 41</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loc = 'BARODA</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dname = 'HRD</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622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
        <p:nvSpPr>
          <p:cNvPr id="2" name="Rectangle 1"/>
          <p:cNvSpPr/>
          <p:nvPr/>
        </p:nvSpPr>
        <p:spPr>
          <a:xfrm>
            <a:off x="76200" y="4038600"/>
            <a:ext cx="8915400" cy="646331"/>
          </a:xfrm>
          <a:prstGeom prst="rect">
            <a:avLst/>
          </a:prstGeom>
          <a:solidFill>
            <a:schemeClr val="accent4">
              <a:lumMod val="75000"/>
            </a:schemeClr>
          </a:solidFill>
        </p:spPr>
        <p:txBody>
          <a:bodyPr wrap="square">
            <a:spAutoFit/>
          </a:bodyPr>
          <a:lstStyle/>
          <a:p>
            <a:r>
              <a:rPr lang="en-IN" dirty="0"/>
              <a:t>A SET clause indicates columns explicitly by name, together with the value to assign each one.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deptno=10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a:t>
            </a:r>
            <a:r>
              <a:rPr lang="en-IN" sz="1600" dirty="0">
                <a:latin typeface="Arial" panose="020B0604020202020204" pitchFamily="34" charset="0"/>
                <a:cs typeface="Arial" panose="020B0604020202020204" pitchFamily="34" charset="0"/>
              </a:rPr>
              <a:t>,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a:t>
            </a:r>
            <a:r>
              <a:rPr lang="en-IN" sz="1600" dirty="0">
                <a:latin typeface="Arial" panose="020B0604020202020204" pitchFamily="34" charset="0"/>
                <a:cs typeface="Arial" panose="020B0604020202020204" pitchFamily="34" charset="0"/>
              </a:rPr>
              <a:t>,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803585113"/>
              </p:ext>
            </p:extLst>
          </p:nvPr>
        </p:nvGraphicFramePr>
        <p:xfrm>
          <a:off x="111825" y="3225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2286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35201371"/>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700081"/>
            <a:ext cx="1633781" cy="523220"/>
          </a:xfrm>
          <a:prstGeom prst="rect">
            <a:avLst/>
          </a:prstGeom>
        </p:spPr>
        <p:txBody>
          <a:bodyPr wrap="none">
            <a:spAutoFit/>
          </a:bodyPr>
          <a:lstStyle/>
          <a:p>
            <a:r>
              <a:rPr lang="en-US" sz="2800" dirty="0">
                <a:solidFill>
                  <a:srgbClr val="DC525C"/>
                </a:solidFill>
                <a:latin typeface="Segoe UI Light" panose="020B0502040204020203" pitchFamily="34" charset="0"/>
                <a:cs typeface="Segoe UI Light" panose="020B0502040204020203" pitchFamily="34" charset="0"/>
              </a:rPr>
              <a:t>In MySQL</a:t>
            </a:r>
            <a:endParaRPr lang="en-IN" sz="2800" dirty="0"/>
          </a:p>
        </p:txBody>
      </p:sp>
      <p:sp>
        <p:nvSpPr>
          <p:cNvPr id="10" name="Rectangle 9"/>
          <p:cNvSpPr/>
          <p:nvPr/>
        </p:nvSpPr>
        <p:spPr>
          <a:xfrm>
            <a:off x="5245100" y="4114800"/>
            <a:ext cx="3822700" cy="1077218"/>
          </a:xfrm>
          <a:prstGeom prst="rect">
            <a:avLst/>
          </a:prstGeom>
          <a:solidFill>
            <a:schemeClr val="bg1"/>
          </a:solidFill>
        </p:spPr>
        <p:txBody>
          <a:bodyPr wrap="square">
            <a:spAutoFit/>
          </a:bodyPr>
          <a:lstStyle/>
          <a:p>
            <a:pPr algn="just"/>
            <a:r>
              <a:rPr lang="en-IN" sz="1600" dirty="0">
                <a:solidFill>
                  <a:srgbClr val="0089A4"/>
                </a:solidFill>
                <a:latin typeface="arial" panose="020B0604020202020204" pitchFamily="34" charset="0"/>
              </a:rPr>
              <a:t>When CHAR values are retrieved, the trailing spaces are removed (unless the PAD_CHAR_TO_FULL_LENGTHSQL mode is enabled)</a:t>
            </a:r>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86800" cy="2123658"/>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CREATE TABLE TEMP (COL1 INT, COL2 ENUM('A','B','C')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ENUM('A','B','C') NOT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 NOT NULL);</a:t>
            </a:r>
          </a:p>
          <a:p>
            <a:r>
              <a:rPr lang="en-IN" sz="1600" dirty="0" smtClean="0">
                <a:latin typeface="Arial" panose="020B0604020202020204" pitchFamily="34" charset="0"/>
                <a:cs typeface="Arial" panose="020B0604020202020204" pitchFamily="34" charset="0"/>
              </a:rPr>
              <a:t>INSERT INTO TEMP (COL1) VALUES (1,'THIS IS THE TEST');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724400"/>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err="1">
                <a:solidFill>
                  <a:srgbClr val="FFFF00"/>
                </a:solidFill>
                <a:latin typeface="Arial" pitchFamily="34" charset="0"/>
                <a:cs typeface="Arial" pitchFamily="34" charset="0"/>
              </a:rPr>
              <a:t>Datatype</a:t>
            </a:r>
            <a:r>
              <a:rPr lang="en-IN" sz="3200" b="1" i="1" dirty="0">
                <a:solidFill>
                  <a:srgbClr val="FFFF00"/>
                </a:solidFill>
                <a:latin typeface="Arial" pitchFamily="34" charset="0"/>
                <a:cs typeface="Arial" pitchFamily="34" charset="0"/>
              </a:rPr>
              <a:t> –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err="1">
                <a:solidFill>
                  <a:srgbClr val="FFFF00"/>
                </a:solidFill>
                <a:latin typeface="Arial" pitchFamily="34" charset="0"/>
                <a:cs typeface="Arial" pitchFamily="34" charset="0"/>
              </a:rPr>
              <a:t>Datatype</a:t>
            </a:r>
            <a:r>
              <a:rPr lang="en-IN" sz="3200" b="1" i="1" dirty="0">
                <a:solidFill>
                  <a:srgbClr val="FFFF00"/>
                </a:solidFill>
                <a:latin typeface="Arial" pitchFamily="34" charset="0"/>
                <a:cs typeface="Arial" pitchFamily="34" charset="0"/>
              </a:rPr>
              <a:t> -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err="1">
                <a:solidFill>
                  <a:srgbClr val="FFFF00"/>
                </a:solidFill>
                <a:latin typeface="Arial" pitchFamily="34" charset="0"/>
                <a:cs typeface="Arial" pitchFamily="34" charset="0"/>
              </a:rPr>
              <a:t>Datatype</a:t>
            </a:r>
            <a:r>
              <a:rPr lang="en-IN" sz="3200" b="1" i="1" dirty="0">
                <a:solidFill>
                  <a:srgbClr val="FFFF00"/>
                </a:solidFill>
                <a:latin typeface="Arial" pitchFamily="34" charset="0"/>
                <a:cs typeface="Arial" pitchFamily="34" charset="0"/>
              </a:rPr>
              <a:t> –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err="1">
                <a:solidFill>
                  <a:srgbClr val="FFFF00"/>
                </a:solidFill>
                <a:latin typeface="Arial" pitchFamily="34" charset="0"/>
                <a:cs typeface="Arial" pitchFamily="34" charset="0"/>
              </a:rPr>
              <a:t>Datatype</a:t>
            </a:r>
            <a:r>
              <a:rPr lang="en-IN" sz="3200" b="1" i="1" dirty="0">
                <a:solidFill>
                  <a:srgbClr val="FFFF00"/>
                </a:solidFill>
                <a:latin typeface="Arial" pitchFamily="34" charset="0"/>
                <a:cs typeface="Arial" pitchFamily="34" charset="0"/>
              </a:rPr>
              <a:t> –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err="1">
                <a:solidFill>
                  <a:srgbClr val="FFFF00"/>
                </a:solidFill>
                <a:latin typeface="Arial" pitchFamily="34" charset="0"/>
                <a:cs typeface="Arial" pitchFamily="34" charset="0"/>
              </a:rPr>
              <a:t>Datatype</a:t>
            </a:r>
            <a:r>
              <a:rPr lang="en-IN" sz="3200" b="1" i="1" dirty="0">
                <a:solidFill>
                  <a:srgbClr val="FFFF00"/>
                </a:solidFill>
                <a:latin typeface="Arial" pitchFamily="34" charset="0"/>
                <a:cs typeface="Arial" pitchFamily="34" charset="0"/>
              </a:rPr>
              <a:t>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err="1">
                <a:solidFill>
                  <a:srgbClr val="FFFF00"/>
                </a:solidFill>
                <a:latin typeface="Arial" pitchFamily="34" charset="0"/>
                <a:cs typeface="Arial" pitchFamily="34" charset="0"/>
              </a:rPr>
              <a:t>Datatype</a:t>
            </a:r>
            <a:r>
              <a:rPr lang="en-IN" sz="3200" b="1" i="1" dirty="0">
                <a:solidFill>
                  <a:srgbClr val="FFFF00"/>
                </a:solidFill>
                <a:latin typeface="Arial" pitchFamily="34" charset="0"/>
                <a:cs typeface="Arial" pitchFamily="34" charset="0"/>
              </a:rPr>
              <a:t>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err="1">
                <a:solidFill>
                  <a:srgbClr val="FFFF00"/>
                </a:solidFill>
                <a:latin typeface="Arial" pitchFamily="34" charset="0"/>
                <a:cs typeface="Arial" pitchFamily="34" charset="0"/>
              </a:rPr>
              <a:t>Datatype</a:t>
            </a:r>
            <a:r>
              <a:rPr lang="en-IN" sz="3200" b="1" i="1" dirty="0">
                <a:solidFill>
                  <a:srgbClr val="FFFF00"/>
                </a:solidFill>
                <a:latin typeface="Arial" pitchFamily="34" charset="0"/>
                <a:cs typeface="Arial" pitchFamily="34" charset="0"/>
              </a:rPr>
              <a:t>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81000" y="3276600"/>
            <a:ext cx="83820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228600"/>
            <a:ext cx="45720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4616648"/>
          </a:xfrm>
          <a:prstGeom prst="rect">
            <a:avLst/>
          </a:prstGeom>
          <a:solidFill>
            <a:srgbClr val="CFFF21"/>
          </a:solidFill>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You </a:t>
            </a:r>
            <a:r>
              <a:rPr lang="en-IN" sz="1600" dirty="0">
                <a:latin typeface="Arial" panose="020B0604020202020204" pitchFamily="34" charset="0"/>
                <a:cs typeface="Arial" panose="020B0604020202020204" pitchFamily="34" charset="0"/>
              </a:rPr>
              <a:t>can use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keyword when creating a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visible only to the current session, </a:t>
            </a:r>
            <a:r>
              <a:rPr lang="en-IN" sz="1600" dirty="0" smtClean="0">
                <a:latin typeface="Arial" panose="020B0604020202020204" pitchFamily="34" charset="0"/>
                <a:cs typeface="Arial" panose="020B0604020202020204" pitchFamily="34" charset="0"/>
              </a:rPr>
              <a:t>and </a:t>
            </a:r>
            <a:r>
              <a:rPr lang="en-IN" sz="1600" dirty="0">
                <a:latin typeface="Arial" panose="020B0604020202020204" pitchFamily="34" charset="0"/>
                <a:cs typeface="Arial" panose="020B0604020202020204" pitchFamily="34" charset="0"/>
              </a:rPr>
              <a:t>is dropped automatically when the session is closed.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permanent (original) table becomes </a:t>
            </a:r>
            <a:r>
              <a:rPr lang="en-IN" sz="1600" dirty="0" smtClean="0">
                <a:latin typeface="Arial" panose="020B0604020202020204" pitchFamily="34" charset="0"/>
                <a:cs typeface="Arial" panose="020B0604020202020204" pitchFamily="34" charset="0"/>
              </a:rPr>
              <a:t>hidden (</a:t>
            </a:r>
            <a:r>
              <a:rPr lang="en-IN" sz="1600" dirty="0">
                <a:latin typeface="Arial" panose="020B0604020202020204" pitchFamily="34" charset="0"/>
                <a:cs typeface="Arial" panose="020B0604020202020204" pitchFamily="34" charset="0"/>
              </a:rPr>
              <a:t>inaccessible) to the client who creates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same name as the original</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If you issue a DROP TABLE statement,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removed and the original table </a:t>
            </a:r>
            <a:r>
              <a:rPr lang="en-IN" sz="1600" dirty="0" smtClean="0">
                <a:latin typeface="Arial" panose="020B0604020202020204" pitchFamily="34" charset="0"/>
                <a:cs typeface="Arial" panose="020B0604020202020204" pitchFamily="34" charset="0"/>
              </a:rPr>
              <a:t>reappears, it is possible, only when then original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and temporary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original table also reappears if you rename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3286" y="4800600"/>
            <a:ext cx="8839200" cy="135421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@@IDENTITY</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LAST_INSERT_ID</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INSERT_ID = 7</a:t>
            </a:r>
            <a:r>
              <a:rPr lang="en-IN" sz="1600" dirty="0">
                <a:solidFill>
                  <a:srgbClr val="DD4A68"/>
                </a:solidFill>
                <a:latin typeface="Arial" panose="020B0604020202020204" pitchFamily="34" charset="0"/>
                <a:ea typeface="Times New Roman" panose="02020603050405020304" pitchFamily="18" charset="0"/>
              </a:rPr>
              <a:t>;</a:t>
            </a: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61829"/>
          </a:xfrm>
          <a:prstGeom prst="rect">
            <a:avLst/>
          </a:prstGeom>
          <a:noFill/>
        </p:spPr>
        <p:txBody>
          <a:bodyPr wrap="square">
            <a:spAutoFit/>
          </a:bodyPr>
          <a:lstStyle/>
          <a:p>
            <a:r>
              <a:rPr lang="en-IN" sz="2100" dirty="0">
                <a:solidFill>
                  <a:srgbClr val="0089A4"/>
                </a:solidFill>
              </a:rPr>
              <a:t>set @@session.auto_increment_offset = 5</a:t>
            </a:r>
            <a:r>
              <a:rPr lang="en-IN" sz="2100" dirty="0" smtClean="0">
                <a:solidFill>
                  <a:srgbClr val="0089A4"/>
                </a:solidFill>
              </a:rPr>
              <a:t>;</a:t>
            </a:r>
          </a:p>
          <a:p>
            <a:endParaRPr lang="en-IN" sz="2100" dirty="0">
              <a:solidFill>
                <a:srgbClr val="0089A4"/>
              </a:solidFill>
            </a:endParaRPr>
          </a:p>
          <a:p>
            <a:r>
              <a:rPr lang="en-IN" sz="2100" dirty="0">
                <a:solidFill>
                  <a:srgbClr val="0089A4"/>
                </a:solidFill>
              </a:rPr>
              <a:t>set @@session.auto_increment_increment = 10;</a:t>
            </a: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986516"/>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dirty="0" smtClean="0"/>
              <a:t> </a:t>
            </a:r>
            <a:r>
              <a:rPr lang="en-IN" sz="2000" dirty="0">
                <a:solidFill>
                  <a:srgbClr val="669900"/>
                </a:solidFill>
                <a:latin typeface="Liberation Mono"/>
              </a:rPr>
              <a:t>default</a:t>
            </a:r>
            <a:r>
              <a:rPr lang="en-IN" dirty="0"/>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4008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8225521"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InnoDB;</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int,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int;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col1,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col2;</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 ,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INT;</a:t>
            </a: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152400" y="31242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TABLE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TO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730276"/>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 username)</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pk_user_id PRIMARY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PRIMARY</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KEY</a:t>
            </a:r>
            <a:r>
              <a:rPr lang="en-IN" sz="1600" b="1" dirty="0" smtClean="0">
                <a:latin typeface="Arial" panose="020B0604020202020204" pitchFamily="34" charset="0"/>
                <a:cs typeface="Arial" panose="020B0604020202020204" pitchFamily="34" charset="0"/>
              </a:rPr>
              <a:t>;</a:t>
            </a:r>
            <a:endParaRPr lang="en-IN" sz="1600" b="1"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354217"/>
          </a:xfrm>
          <a:prstGeom prst="rect">
            <a:avLst/>
          </a:prstGeom>
        </p:spPr>
        <p:txBody>
          <a:bodyPr wrap="square">
            <a:spAutoFit/>
          </a:bodyPr>
          <a:lstStyle/>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solidFill>
                  <a:schemeClr val="accent2">
                    <a:lumMod val="50000"/>
                  </a:schemeClr>
                </a:solidFill>
                <a:latin typeface="Arial" panose="020B0604020202020204" pitchFamily="34" charset="0"/>
                <a:cs typeface="Arial" panose="020B0604020202020204" pitchFamily="34" charset="0"/>
              </a:rPr>
              <a:t> TEMP (</a:t>
            </a: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col1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smtClean="0">
                <a:solidFill>
                  <a:schemeClr val="accent2">
                    <a:lumMod val="50000"/>
                  </a:schemeClr>
                </a:solidFill>
                <a:latin typeface="Arial" panose="020B0604020202020204" pitchFamily="34" charset="0"/>
                <a:cs typeface="Arial" panose="020B0604020202020204" pitchFamily="34" charset="0"/>
              </a:rPr>
              <a:t>   col2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col3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b="1" dirty="0">
                <a:solidFill>
                  <a:schemeClr val="accent2">
                    <a:lumMod val="50000"/>
                  </a:schemeClr>
                </a:solidFill>
                <a:latin typeface="Arial" panose="020B0604020202020204" pitchFamily="34" charset="0"/>
                <a:cs typeface="Arial" panose="020B0604020202020204" pitchFamily="34" charset="0"/>
              </a:rPr>
              <a:t> </a:t>
            </a:r>
            <a:r>
              <a:rPr lang="en-IN" sz="1600" b="1" dirty="0" smtClean="0">
                <a:solidFill>
                  <a:schemeClr val="accent2">
                    <a:lumMod val="50000"/>
                  </a:schemeClr>
                </a:solidFill>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pk_col1_col2 PRIMARY KEY (col1, col2));</a:t>
            </a: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(user_id INT</a:t>
            </a:r>
            <a:r>
              <a:rPr lang="en-IN" sz="1600" dirty="0">
                <a:latin typeface="Arial" panose="020B0604020202020204" pitchFamily="34" charset="0"/>
                <a:cs typeface="Arial" panose="020B0604020202020204" pitchFamily="34" charset="0"/>
              </a:rPr>
              <a: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u_user_id UNIQUE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U_USER_ID</a:t>
            </a:r>
            <a:r>
              <a:rPr lang="en-IN" sz="1600" b="1" dirty="0" smtClean="0">
                <a:latin typeface="Arial" panose="020B0604020202020204" pitchFamily="34" charset="0"/>
                <a:cs typeface="Arial" panose="020B0604020202020204" pitchFamily="34" charset="0"/>
              </a:rPr>
              <a:t>;      </a:t>
            </a:r>
            <a:r>
              <a:rPr lang="en-IN" b="1" dirty="0" smtClean="0">
                <a:solidFill>
                  <a:srgbClr val="92D050"/>
                </a:solidFill>
                <a:latin typeface="Arial" panose="020B0604020202020204" pitchFamily="34" charset="0"/>
                <a:cs typeface="Arial" panose="020B0604020202020204" pitchFamily="34" charset="0"/>
              </a:rPr>
              <a:t>// </a:t>
            </a:r>
            <a:r>
              <a:rPr lang="en-IN" sz="1600" b="1" dirty="0" smtClean="0">
                <a:solidFill>
                  <a:srgbClr val="92D050"/>
                </a:solidFill>
                <a:latin typeface="Arial" panose="020B0604020202020204" pitchFamily="34" charset="0"/>
                <a:cs typeface="Arial" panose="020B0604020202020204" pitchFamily="34" charset="0"/>
              </a:rPr>
              <a:t>CONSTRAINT NAME</a:t>
            </a:r>
            <a:endParaRPr lang="en-IN" b="1"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84451"/>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a:t>
            </a:r>
            <a:r>
              <a:rPr lang="en-IN" sz="2000" dirty="0">
                <a:solidFill>
                  <a:srgbClr val="0089A4"/>
                </a:solidFill>
                <a:latin typeface="Arial" panose="020B0604020202020204" pitchFamily="34" charset="0"/>
                <a:cs typeface="Arial" panose="020B0604020202020204" pitchFamily="34" charset="0"/>
              </a:rPr>
              <a:t>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a:t>
            </a:r>
            <a:r>
              <a:rPr lang="en-IN" sz="2000" dirty="0" smtClean="0">
                <a:solidFill>
                  <a:srgbClr val="0089A4"/>
                </a:solidFill>
                <a:latin typeface="Arial" panose="020B0604020202020204" pitchFamily="34" charset="0"/>
                <a:cs typeface="Arial" panose="020B0604020202020204" pitchFamily="34" charset="0"/>
              </a:rPr>
              <a:t>)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,subject varchar(1), description text, </a:t>
            </a:r>
            <a:r>
              <a:rPr lang="en-IN" sz="1600" b="1" dirty="0">
                <a:solidFill>
                  <a:srgbClr val="DD4A68"/>
                </a:solidFill>
                <a:latin typeface="Arial" panose="020B0604020202020204" pitchFamily="34" charset="0"/>
                <a:ea typeface="Times New Roman" panose="02020603050405020304" pitchFamily="18" charset="0"/>
              </a:rPr>
              <a:t>constraint pk_id_subject primary key(id, subject)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 ModuleID int, subjectID varchar(1), address text, </a:t>
            </a:r>
            <a:r>
              <a:rPr lang="en-IN" sz="1600" b="1" dirty="0">
                <a:solidFill>
                  <a:srgbClr val="DD4A68"/>
                </a:solidFill>
                <a:latin typeface="Arial" panose="020B0604020202020204" pitchFamily="34" charset="0"/>
                <a:ea typeface="Times New Roman" panose="02020603050405020304" pitchFamily="18" charset="0"/>
              </a:rPr>
              <a:t>constraint fk_ModuleId_subjectID foreign key (ModuleID) references module(id)</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2061275"/>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5240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676554"/>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53340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3323272"/>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FOREIGN 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228600" y="914400"/>
            <a:ext cx="86106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endParaRPr lang="en-IN" sz="2400" dirty="0">
              <a:solidFill>
                <a:srgbClr val="FF0000"/>
              </a:solidFill>
            </a:endParaRP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3048000"/>
            <a:ext cx="3276600" cy="3200400"/>
            <a:chOff x="5564023" y="2819902"/>
            <a:chExt cx="3642125" cy="370701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2" y="2998089"/>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819902"/>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smtClean="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latin typeface="Arial" panose="020B0604020202020204" pitchFamily="34" charset="0"/>
                <a:ea typeface="Arial Unicode MS"/>
                <a:cs typeface="Arial" panose="020B0604020202020204" pitchFamily="34" charset="0"/>
              </a:rPr>
              <a:t>SHOW INDEX FROM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SELECT table_name</a:t>
            </a:r>
            <a:r>
              <a:rPr lang="en-IN" sz="1600" dirty="0">
                <a:latin typeface="Arial" panose="020B0604020202020204" pitchFamily="34" charset="0"/>
                <a:ea typeface="Arial Unicode MS"/>
                <a:cs typeface="Arial" panose="020B0604020202020204" pitchFamily="34" charset="0"/>
              </a:rPr>
              <a:t>, index_name from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16011"/>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a:solidFill>
                  <a:srgbClr val="0077AA"/>
                </a:solidFill>
                <a:latin typeface="Arial" panose="020B0604020202020204" pitchFamily="34" charset="0"/>
                <a:ea typeface="Times New Roman" panose="02020603050405020304" pitchFamily="18" charset="0"/>
              </a:rPr>
              <a:t> </a:t>
            </a:r>
            <a:r>
              <a:rPr lang="en-IN" sz="1600" dirty="0" smtClean="0">
                <a:solidFill>
                  <a:srgbClr val="0077AA"/>
                </a:solidFill>
                <a:latin typeface="Arial" panose="020B0604020202020204" pitchFamily="34" charset="0"/>
                <a:ea typeface="Times New Roman" panose="02020603050405020304" pitchFamily="18" charset="0"/>
              </a:rPr>
              <a:t>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2" name="Group 1"/>
          <p:cNvGrpSpPr/>
          <p:nvPr/>
        </p:nvGrpSpPr>
        <p:grpSpPr>
          <a:xfrm>
            <a:off x="304800" y="914400"/>
            <a:ext cx="6969631" cy="4876800"/>
            <a:chOff x="304800" y="914400"/>
            <a:chExt cx="6969631" cy="48768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340662"/>
              <a:ext cx="6553200" cy="2231338"/>
            </a:xfrm>
            <a:prstGeom prst="rect">
              <a:avLst/>
            </a:prstGeom>
          </p:spPr>
        </p:pic>
        <p:cxnSp>
          <p:nvCxnSpPr>
            <p:cNvPr id="12" name="Elbow Connector 11"/>
            <p:cNvCxnSpPr/>
            <p:nvPr/>
          </p:nvCxnSpPr>
          <p:spPr>
            <a:xfrm rot="5400000">
              <a:off x="5316125" y="1281600"/>
              <a:ext cx="936000" cy="1116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3015693" y="5421868"/>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3066000" y="4452000"/>
              <a:ext cx="864000" cy="900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p>
        </p:txBody>
      </p:sp>
      <p:sp>
        <p:nvSpPr>
          <p:cNvPr id="3" name="Rectangle 2"/>
          <p:cNvSpPr/>
          <p:nvPr/>
        </p:nvSpPr>
        <p:spPr>
          <a:xfrm>
            <a:off x="152400" y="4038600"/>
            <a:ext cx="8839200" cy="1384995"/>
          </a:xfrm>
          <a:prstGeom prst="rect">
            <a:avLst/>
          </a:prstGeom>
        </p:spPr>
        <p:txBody>
          <a:bodyPr wrap="square">
            <a:spAutoFit/>
          </a:bodyPr>
          <a:lstStyle/>
          <a:p>
            <a:pPr algn="just"/>
            <a:r>
              <a:rPr lang="en-IN" sz="28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a:solidFill>
                            <a:srgbClr val="666666"/>
                          </a:solidFill>
                          <a:effectLst/>
                          <a:latin typeface="inherit"/>
                        </a:rPr>
                        <a:t>1</a:t>
                      </a:r>
                    </a:p>
                    <a:p>
                      <a:pPr algn="ctr" fontAlgn="t"/>
                      <a:r>
                        <a:rPr lang="en-IN">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a:solidFill>
                            <a:srgbClr val="FECF84"/>
                          </a:solidFill>
                          <a:effectLst/>
                          <a:latin typeface="inherit"/>
                        </a:rPr>
                        <a:t>SET</a:t>
                      </a:r>
                      <a:r>
                        <a:rPr lang="en-IN">
                          <a:solidFill>
                            <a:srgbClr val="82ADC9"/>
                          </a:solidFill>
                          <a:effectLst/>
                          <a:latin typeface="inherit"/>
                        </a:rPr>
                        <a:t> </a:t>
                      </a:r>
                      <a:r>
                        <a:rPr lang="en-IN" smtClean="0">
                          <a:solidFill>
                            <a:srgbClr val="FFFFFF"/>
                          </a:solidFill>
                          <a:effectLst/>
                          <a:latin typeface="inherit"/>
                        </a:rPr>
                        <a:t>z</a:t>
                      </a:r>
                      <a:r>
                        <a:rPr lang="en-IN"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3528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469799"/>
            <a:ext cx="4991100" cy="1077218"/>
          </a:xfrm>
          <a:prstGeom prst="rect">
            <a:avLst/>
          </a:prstGeom>
          <a:noFill/>
        </p:spPr>
        <p:txBody>
          <a:bodyPr wrap="square" rtlCol="0">
            <a:spAutoFit/>
          </a:bodyPr>
          <a:lstStyle/>
          <a:p>
            <a:r>
              <a:rPr lang="en-IN" sz="1600" dirty="0" smtClean="0">
                <a:solidFill>
                  <a:schemeClr val="accent5">
                    <a:lumMod val="75000"/>
                  </a:schemeClr>
                </a:solidFill>
              </a:rPr>
              <a:t>mysql&gt; </a:t>
            </a:r>
            <a:r>
              <a:rPr lang="en-IN" sz="1600" dirty="0">
                <a:solidFill>
                  <a:srgbClr val="0077AA"/>
                </a:solidFill>
              </a:rPr>
              <a:t>SET</a:t>
            </a:r>
            <a:r>
              <a:rPr lang="en-IN" sz="1600" dirty="0" smtClean="0">
                <a:solidFill>
                  <a:schemeClr val="accent5">
                    <a:lumMod val="75000"/>
                  </a:schemeClr>
                </a:solidFill>
              </a:rPr>
              <a:t> </a:t>
            </a:r>
            <a:r>
              <a:rPr lang="en-IN" sz="1600" i="1" dirty="0">
                <a:solidFill>
                  <a:srgbClr val="EE9900"/>
                </a:solidFill>
              </a:rPr>
              <a:t>@x </a:t>
            </a:r>
            <a:r>
              <a:rPr lang="en-IN" sz="1600" dirty="0" smtClean="0">
                <a:solidFill>
                  <a:schemeClr val="accent5">
                    <a:lumMod val="75000"/>
                  </a:schemeClr>
                </a:solidFill>
              </a:rPr>
              <a:t>= </a:t>
            </a:r>
            <a:r>
              <a:rPr lang="en-IN" sz="1600" dirty="0" smtClean="0">
                <a:solidFill>
                  <a:srgbClr val="92D050"/>
                </a:solidFill>
              </a:rPr>
              <a:t>10</a:t>
            </a:r>
            <a:endParaRPr lang="en-IN" sz="1600" dirty="0" smtClean="0">
              <a:solidFill>
                <a:schemeClr val="accent5">
                  <a:lumMod val="75000"/>
                </a:schemeClr>
              </a:solidFill>
            </a:endParaRPr>
          </a:p>
          <a:p>
            <a:r>
              <a:rPr lang="en-IN" sz="1600" dirty="0" smtClean="0">
                <a:solidFill>
                  <a:schemeClr val="accent5">
                    <a:lumMod val="75000"/>
                  </a:schemeClr>
                </a:solidFill>
              </a:rPr>
              <a:t>mysql&gt; </a:t>
            </a:r>
            <a:r>
              <a:rPr lang="en-IN" sz="1600" dirty="0">
                <a:solidFill>
                  <a:srgbClr val="0077AA"/>
                </a:solidFill>
              </a:rPr>
              <a:t>call</a:t>
            </a:r>
            <a:r>
              <a:rPr lang="en-IN" sz="1600" dirty="0" smtClean="0">
                <a:solidFill>
                  <a:schemeClr val="accent5">
                    <a:lumMod val="75000"/>
                  </a:schemeClr>
                </a:solidFill>
              </a:rPr>
              <a:t> </a:t>
            </a:r>
            <a:r>
              <a:rPr lang="en-IN" sz="1600" dirty="0" smtClean="0"/>
              <a:t>procudeureName</a:t>
            </a:r>
            <a:r>
              <a:rPr lang="en-IN" sz="1600" dirty="0" smtClean="0">
                <a:solidFill>
                  <a:schemeClr val="bg1">
                    <a:lumMod val="65000"/>
                  </a:schemeClr>
                </a:solidFill>
              </a:rPr>
              <a:t>(</a:t>
            </a:r>
            <a:r>
              <a:rPr lang="en-IN" sz="1600" i="1" dirty="0">
                <a:solidFill>
                  <a:srgbClr val="EE9900"/>
                </a:solidFill>
              </a:rPr>
              <a:t>@x</a:t>
            </a:r>
            <a:r>
              <a:rPr lang="en-IN" sz="1600" dirty="0" smtClean="0">
                <a:solidFill>
                  <a:schemeClr val="bg1">
                    <a:lumMod val="65000"/>
                  </a:schemeClr>
                </a:solidFill>
              </a:rPr>
              <a:t>);</a:t>
            </a:r>
          </a:p>
          <a:p>
            <a:r>
              <a:rPr lang="en-IN" sz="1600" dirty="0" smtClean="0">
                <a:solidFill>
                  <a:schemeClr val="accent5">
                    <a:lumMod val="75000"/>
                  </a:schemeClr>
                </a:solidFill>
              </a:rPr>
              <a:t>mysql&gt; </a:t>
            </a:r>
            <a:r>
              <a:rPr lang="en-IN" sz="1600" dirty="0">
                <a:solidFill>
                  <a:srgbClr val="0077AA"/>
                </a:solidFill>
              </a:rPr>
              <a:t>select</a:t>
            </a:r>
            <a:r>
              <a:rPr lang="en-IN" sz="1600" dirty="0" smtClean="0">
                <a:solidFill>
                  <a:schemeClr val="accent5">
                    <a:lumMod val="75000"/>
                  </a:schemeClr>
                </a:solidFill>
              </a:rPr>
              <a:t> </a:t>
            </a:r>
            <a:r>
              <a:rPr lang="en-IN" sz="1600" i="1" dirty="0">
                <a:solidFill>
                  <a:srgbClr val="EE9900"/>
                </a:solidFill>
              </a:rPr>
              <a:t>@</a:t>
            </a:r>
            <a:r>
              <a:rPr lang="en-IN" sz="1600" i="1" dirty="0" smtClean="0">
                <a:solidFill>
                  <a:srgbClr val="EE9900"/>
                </a:solidFill>
              </a:rPr>
              <a:t>x</a:t>
            </a:r>
            <a:endParaRPr lang="en-IN" sz="1600" dirty="0" smtClean="0">
              <a:solidFill>
                <a:schemeClr val="accent5">
                  <a:lumMod val="75000"/>
                </a:schemeClr>
              </a:solidFill>
            </a:endParaRPr>
          </a:p>
          <a:p>
            <a:endParaRPr lang="en-IN" sz="1600"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3528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971800"/>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set @a :=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set @b :=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pro1(5, 4, @a, @b);</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8499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400" dirty="0" smtClean="0">
                <a:solidFill>
                  <a:srgbClr val="FFFF00"/>
                </a:solidFill>
                <a:latin typeface="Arial" panose="020B0604020202020204" pitchFamily="34" charset="0"/>
                <a:cs typeface="Arial" panose="020B0604020202020204" pitchFamily="34" charset="0"/>
              </a:rPr>
              <a:t>By </a:t>
            </a:r>
            <a:r>
              <a:rPr lang="en-IN" sz="24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9144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3429000"/>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500482"/>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dirty="0" smtClean="0"/>
              <a:t>Name attribute: FirstName, MiddleName, and LastName</a:t>
            </a:r>
            <a:endParaRPr lang="en-IN" dirty="0"/>
          </a:p>
          <a:p>
            <a:pPr>
              <a:lnSpc>
                <a:spcPct val="150000"/>
              </a:lnSpc>
            </a:pPr>
            <a:r>
              <a:rPr lang="en-IN" dirty="0" smtClean="0"/>
              <a:t>PhoneNumber attribute: CountryCode, CityCode, and PhoneNumber</a:t>
            </a:r>
            <a:endParaRPr lang="en-IN" dirty="0"/>
          </a:p>
        </p:txBody>
      </p:sp>
      <p:sp>
        <p:nvSpPr>
          <p:cNvPr id="7" name="Rectangle 6"/>
          <p:cNvSpPr/>
          <p:nvPr/>
        </p:nvSpPr>
        <p:spPr>
          <a:xfrm>
            <a:off x="304800" y="4038600"/>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dirty="0" smtClean="0"/>
              <a:t>Hobbies attribute</a:t>
            </a:r>
            <a:r>
              <a:rPr lang="en-IN" dirty="0"/>
              <a:t>: reading, hiking, hockey, skiing, </a:t>
            </a:r>
            <a:r>
              <a:rPr lang="en-IN" dirty="0" smtClean="0"/>
              <a:t>photography.</a:t>
            </a:r>
          </a:p>
          <a:p>
            <a:pPr>
              <a:lnSpc>
                <a:spcPct val="150000"/>
              </a:lnSpc>
            </a:pPr>
            <a:r>
              <a:rPr lang="en-IN" dirty="0" smtClean="0"/>
              <a:t>SpokenLanguages attribute: Hindi, Marathi, Gujarati, English.</a:t>
            </a:r>
          </a:p>
        </p:txBody>
      </p: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degree, cardinality, domain, and union </a:t>
            </a:r>
            <a:r>
              <a:rPr lang="en-IN" sz="3600" b="1" i="1" dirty="0">
                <a:solidFill>
                  <a:srgbClr val="FF9900"/>
                </a:solidFill>
                <a:latin typeface="Arial" pitchFamily="34" charset="0"/>
                <a:cs typeface="Arial" pitchFamily="34" charset="0"/>
              </a:rPr>
              <a:t>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a:t>
            </a:r>
            <a:r>
              <a:rPr lang="en-IN" sz="2000" smtClean="0">
                <a:solidFill>
                  <a:srgbClr val="0089A4"/>
                </a:solidFill>
                <a:latin typeface="Gentium Basic"/>
              </a:rPr>
              <a:t>(Data Type</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75" y="1298478"/>
            <a:ext cx="6901850" cy="2282922"/>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Primary Keys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a:t>
            </a:r>
            <a:r>
              <a:rPr lang="en-US" sz="4000" b="1" i="1" dirty="0" err="1">
                <a:solidFill>
                  <a:srgbClr val="FFFF00"/>
                </a:solidFill>
                <a:latin typeface="Arial" pitchFamily="34" charset="0"/>
                <a:cs typeface="Arial" pitchFamily="34" charset="0"/>
              </a:rPr>
              <a:t>MySQL</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10656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b="1" dirty="0" smtClean="0">
                <a:solidFill>
                  <a:srgbClr val="5F9378"/>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–h192.168.100.14 –P3307 –usaleel –</a:t>
            </a:r>
            <a:r>
              <a:rPr lang="en-IN" sz="2100" b="1" dirty="0" smtClean="0">
                <a:solidFill>
                  <a:srgbClr val="5F9378"/>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STORAGE ENGINES</a:t>
            </a:r>
            <a:endParaRPr lang="en-US" dirty="0"/>
          </a:p>
        </p:txBody>
      </p:sp>
      <p:sp>
        <p:nvSpPr>
          <p:cNvPr id="3" name="Rectangle 2"/>
          <p:cNvSpPr/>
          <p:nvPr/>
        </p:nvSpPr>
        <p:spPr>
          <a:xfrm>
            <a:off x="165100" y="3200400"/>
            <a:ext cx="8826500" cy="1015663"/>
          </a:xfrm>
          <a:prstGeom prst="rect">
            <a:avLst/>
          </a:prstGeom>
        </p:spPr>
        <p:txBody>
          <a:bodyPr wrap="square">
            <a:spAutoFit/>
          </a:bodyPr>
          <a:lstStyle/>
          <a:p>
            <a:pPr algn="just"/>
            <a:r>
              <a:rPr lang="en-IN" sz="20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a:t>
            </a:r>
            <a:r>
              <a:rPr lang="en-IN" sz="2000" b="1" dirty="0">
                <a:solidFill>
                  <a:srgbClr val="000000"/>
                </a:solidFill>
                <a:latin typeface="Segoe UI Light" panose="020B0502040204020203" pitchFamily="34" charset="0"/>
                <a:cs typeface="Segoe UI Light" panose="020B0502040204020203" pitchFamily="34" charset="0"/>
              </a:rPr>
              <a:t>MySQL: transactional and non-transactional.</a:t>
            </a:r>
            <a:endParaRPr lang="en-IN"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InnoDB</a:t>
            </a:r>
            <a:r>
              <a:rPr lang="en-IN" sz="2000" dirty="0">
                <a:solidFill>
                  <a:srgbClr val="000000"/>
                </a:solidFill>
                <a:latin typeface="Segoe UI Light" panose="020B0502040204020203" pitchFamily="34" charset="0"/>
                <a:cs typeface="Segoe UI Light" panose="020B0502040204020203" pitchFamily="34" charset="0"/>
              </a:rPr>
              <a:t> is the most widely used storage engine with transaction support</a:t>
            </a:r>
            <a:r>
              <a:rPr lang="en-IN" sz="2000">
                <a:solidFill>
                  <a:srgbClr val="000000"/>
                </a:solidFill>
                <a:latin typeface="Segoe UI Light" panose="020B0502040204020203" pitchFamily="34" charset="0"/>
                <a:cs typeface="Segoe UI Light" panose="020B0502040204020203" pitchFamily="34" charset="0"/>
              </a:rPr>
              <a:t>. </a:t>
            </a:r>
            <a:r>
              <a:rPr lang="en-IN" sz="2000" smtClean="0">
                <a:solidFill>
                  <a:srgbClr val="000000"/>
                </a:solidFill>
                <a:latin typeface="Segoe UI Light" panose="020B0502040204020203" pitchFamily="34" charset="0"/>
                <a:cs typeface="Segoe UI Light" panose="020B0502040204020203" pitchFamily="34" charset="0"/>
              </a:rPr>
              <a:t>It </a:t>
            </a:r>
            <a:r>
              <a:rPr lang="en-IN" sz="2000" dirty="0">
                <a:solidFill>
                  <a:srgbClr val="000000"/>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MyISAM</a:t>
            </a:r>
            <a:r>
              <a:rPr lang="en-IN" sz="2000" dirty="0">
                <a:solidFill>
                  <a:srgbClr val="000000"/>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Memory</a:t>
            </a:r>
            <a:r>
              <a:rPr lang="en-IN" sz="2000" dirty="0">
                <a:solidFill>
                  <a:srgbClr val="000000"/>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CSV</a:t>
            </a:r>
            <a:r>
              <a:rPr lang="en-IN" sz="2000" dirty="0">
                <a:solidFill>
                  <a:srgbClr val="000000"/>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0000"/>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[STORAGE] ENGINES</a:t>
            </a:r>
            <a:endParaRPr lang="en-IN" sz="2000" dirty="0">
              <a:solidFill>
                <a:srgbClr val="0077AA"/>
              </a:solidFill>
              <a:latin typeface="Liberation Mono"/>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5029200" y="76200"/>
            <a:ext cx="40386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set default_storage_engine=MyISAM;</a:t>
            </a: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{DATABASES | SCHEMAS}</a:t>
            </a: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819400"/>
            <a:ext cx="8839200" cy="17030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show databases;</a:t>
            </a:r>
          </a:p>
          <a:p>
            <a:pPr>
              <a:lnSpc>
                <a:spcPct val="150000"/>
              </a:lnSpc>
            </a:pPr>
            <a:r>
              <a:rPr lang="en-IN" dirty="0">
                <a:solidFill>
                  <a:srgbClr val="0077AA"/>
                </a:solidFill>
                <a:latin typeface="Arial" panose="020B0604020202020204" pitchFamily="34" charset="0"/>
                <a:ea typeface="Times New Roman" panose="02020603050405020304" pitchFamily="18" charset="0"/>
              </a:rPr>
              <a:t>show schemas;</a:t>
            </a:r>
          </a:p>
          <a:p>
            <a:pPr>
              <a:lnSpc>
                <a:spcPct val="150000"/>
              </a:lnSpc>
            </a:pPr>
            <a:r>
              <a:rPr lang="en-IN" dirty="0">
                <a:solidFill>
                  <a:srgbClr val="0077AA"/>
                </a:solidFill>
                <a:latin typeface="Arial" panose="020B0604020202020204" pitchFamily="34" charset="0"/>
                <a:ea typeface="Times New Roman" panose="02020603050405020304" pitchFamily="18" charset="0"/>
              </a:rPr>
              <a:t>show databases like 'u%';</a:t>
            </a:r>
          </a:p>
          <a:p>
            <a:pPr>
              <a:lnSpc>
                <a:spcPct val="150000"/>
              </a:lnSpc>
            </a:pPr>
            <a:r>
              <a:rPr lang="en-IN" dirty="0">
                <a:solidFill>
                  <a:srgbClr val="0077AA"/>
                </a:solidFill>
                <a:latin typeface="Arial" panose="020B0604020202020204" pitchFamily="34" charset="0"/>
                <a:ea typeface="Times New Roman" panose="02020603050405020304" pitchFamily="18" charset="0"/>
              </a:rPr>
              <a:t>show schemas like 'u%';</a:t>
            </a: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USE db_name</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USER01</a:t>
            </a:r>
          </a:p>
          <a:p>
            <a:pPr>
              <a:lnSpc>
                <a:spcPct val="150000"/>
              </a:lnSpc>
            </a:pPr>
            <a:r>
              <a:rPr lang="en-IN" dirty="0">
                <a:solidFill>
                  <a:srgbClr val="0077AA"/>
                </a:solidFill>
                <a:latin typeface="Arial" panose="020B0604020202020204" pitchFamily="34" charset="0"/>
                <a:cs typeface="Arial" panose="020B0604020202020204" pitchFamily="34" charset="0"/>
              </a:rPr>
              <a:t>\u 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CREATE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CREATE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a:solidFill>
                  <a:srgbClr val="0070C0"/>
                </a:solidFill>
                <a:latin typeface="Arial" panose="020B0604020202020204" pitchFamily="34" charset="0"/>
                <a:ea typeface="Arial Unicode MS"/>
                <a:cs typeface="Arial" panose="020B0604020202020204" pitchFamily="34" charset="0"/>
              </a:rPr>
              <a:t>IF NOT EXISTS USER01;</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[FULL] COLUMNS {FROM | IN} tbl_name [{FROM | IN} db_name]</a:t>
            </a:r>
            <a:endParaRPr lang="en-IN" sz="2000" dirty="0">
              <a:solidFill>
                <a:srgbClr val="0077AA"/>
              </a:solidFill>
              <a:latin typeface="Liberation Mono"/>
            </a:endParaRP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384475"/>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[FULL] TABLES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TABLE STATUS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209800"/>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18070</TotalTime>
  <Words>27232</Words>
  <Application>Microsoft Office PowerPoint</Application>
  <PresentationFormat>On-screen Show (4:3)</PresentationFormat>
  <Paragraphs>3740</Paragraphs>
  <Slides>424</Slides>
  <Notes>2</Notes>
  <HiddenSlides>34</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424</vt:i4>
      </vt:variant>
    </vt:vector>
  </HeadingPairs>
  <TitlesOfParts>
    <vt:vector size="451" baseType="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inherit</vt:lpstr>
      <vt:lpstr>Liberation Mono</vt:lpstr>
      <vt:lpstr>MS Mincho</vt:lpstr>
      <vt:lpstr>Open Sans</vt:lpstr>
      <vt:lpstr>Palatino Linotype</vt:lpstr>
      <vt:lpstr>Segoe UI</vt:lpstr>
      <vt:lpstr>Segoe UI Light</vt:lpstr>
      <vt:lpstr>Segoe UI Semilight</vt:lpstr>
      <vt:lpstr>Segoe UI Symbol</vt:lpstr>
      <vt:lpstr>Symbol</vt:lpstr>
      <vt:lpstr>Tahoma</vt:lpstr>
      <vt:lpstr>Times New Roman</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3710</cp:revision>
  <dcterms:created xsi:type="dcterms:W3CDTF">2015-10-09T06:09:34Z</dcterms:created>
  <dcterms:modified xsi:type="dcterms:W3CDTF">2018-04-09T14:00:41Z</dcterms:modified>
</cp:coreProperties>
</file>