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0" r:id="rId4"/>
    <p:sldId id="261" r:id="rId5"/>
    <p:sldId id="264" r:id="rId6"/>
    <p:sldId id="265" r:id="rId7"/>
    <p:sldId id="266" r:id="rId8"/>
    <p:sldId id="269" r:id="rId9"/>
    <p:sldId id="271" r:id="rId10"/>
    <p:sldId id="272" r:id="rId11"/>
    <p:sldId id="273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117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04/11/2014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899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04/11/2014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98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Samples </a:t>
            </a:r>
            <a:r>
              <a:rPr lang="de-DE" dirty="0" err="1" smtClean="0"/>
              <a:t>are</a:t>
            </a:r>
            <a:r>
              <a:rPr lang="de-DE" dirty="0" smtClean="0"/>
              <a:t> in </a:t>
            </a:r>
            <a:r>
              <a:rPr lang="de-DE" dirty="0" err="1" smtClean="0"/>
              <a:t>group</a:t>
            </a:r>
            <a:r>
              <a:rPr lang="de-DE" baseline="0" dirty="0" smtClean="0"/>
              <a:t> 1 / </a:t>
            </a:r>
            <a:r>
              <a:rPr lang="de-DE" baseline="0" dirty="0" err="1" smtClean="0"/>
              <a:t>group</a:t>
            </a:r>
            <a:r>
              <a:rPr lang="de-DE" baseline="0" dirty="0" smtClean="0"/>
              <a:t> 5?</a:t>
            </a:r>
          </a:p>
          <a:p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similar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randomly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distributed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ctrTitle"/>
          </p:nvPr>
        </p:nvSpPr>
        <p:spPr>
          <a:xfrm>
            <a:off x="358775" y="2130425"/>
            <a:ext cx="8421688" cy="1470025"/>
          </a:xfrm>
        </p:spPr>
        <p:txBody>
          <a:bodyPr/>
          <a:lstStyle>
            <a:lvl1pPr>
              <a:defRPr sz="2800" smtClean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smtClean="0"/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/>
          </p:nvPr>
        </p:nvSpPr>
        <p:spPr>
          <a:xfrm>
            <a:off x="358775" y="3886200"/>
            <a:ext cx="8421688" cy="1752600"/>
          </a:xfrm>
        </p:spPr>
        <p:txBody>
          <a:bodyPr/>
          <a:lstStyle>
            <a:lvl1pPr>
              <a:defRPr sz="2400" smtClean="0"/>
            </a:lvl1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smtClean="0"/>
          </a:p>
        </p:txBody>
      </p:sp>
      <p:pic>
        <p:nvPicPr>
          <p:cNvPr id="8200" name="Picture 8" descr="TUMLogo_oZ_Vollfl_blau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B7C283-201E-4B8D-9E8D-4CD249A6725A}" type="datetime1">
              <a:rPr lang="de-DE" noProof="0" smtClean="0"/>
              <a:pPr>
                <a:defRPr/>
              </a:pPr>
              <a:t>04.11.2014</a:t>
            </a:fld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989495"/>
            <a:ext cx="7427913" cy="36000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0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850400"/>
            <a:ext cx="8421688" cy="4417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14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C7919-F5F3-4113-9207-0047F9F02ABD}" type="datetime1">
              <a:rPr lang="de-DE" noProof="0" smtClean="0"/>
              <a:pPr>
                <a:defRPr/>
              </a:pPr>
              <a:t>04.11.2014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168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 smtClean="0"/>
              <a:t>Untertitel durch Klicken hinzufügen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00" y="1848851"/>
            <a:ext cx="4140000" cy="441559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50400"/>
            <a:ext cx="4140000" cy="4417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2F22C-2894-4160-930B-A993A28CD1BC}" type="datetime1">
              <a:rPr lang="de-DE" noProof="0" smtClean="0"/>
              <a:pPr>
                <a:defRPr/>
              </a:pPr>
              <a:t>04.11.2014</a:t>
            </a:fld>
            <a:endParaRPr lang="de-DE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2CAAA-E400-486A-B891-EF523BE3AA0A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800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 smtClean="0"/>
              <a:t>Untertitel durch Klicken hinzufügen</a:t>
            </a:r>
            <a:endParaRPr lang="de-DE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58775" y="990000"/>
            <a:ext cx="742791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58775" y="1850400"/>
            <a:ext cx="8421688" cy="44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587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384EB82-1E31-4A5B-9698-2E36AAB9EBDA}" type="datetime1">
              <a:rPr lang="de-DE" noProof="0" smtClean="0"/>
              <a:pPr>
                <a:defRPr/>
              </a:pPr>
              <a:t>04.11.2014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2613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46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pic>
        <p:nvPicPr>
          <p:cNvPr id="1033" name="Picture 9" descr="TUMLogo_oZ_Vollfl_blau_RG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sldNum="0"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58775" y="351052"/>
            <a:ext cx="8421688" cy="1470025"/>
          </a:xfrm>
        </p:spPr>
        <p:txBody>
          <a:bodyPr/>
          <a:lstStyle/>
          <a:p>
            <a:r>
              <a:rPr lang="en-GB" dirty="0" smtClean="0"/>
              <a:t>Mushroom Database</a:t>
            </a:r>
            <a:endParaRPr lang="en-GB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58775" y="2780270"/>
            <a:ext cx="8421688" cy="2858530"/>
          </a:xfrm>
        </p:spPr>
        <p:txBody>
          <a:bodyPr/>
          <a:lstStyle/>
          <a:p>
            <a:r>
              <a:rPr lang="en-GB" dirty="0" smtClean="0"/>
              <a:t>Richard </a:t>
            </a:r>
            <a:r>
              <a:rPr lang="en-GB" dirty="0" err="1" smtClean="0"/>
              <a:t>Schweiger</a:t>
            </a:r>
            <a:endParaRPr lang="en-GB" dirty="0" smtClean="0"/>
          </a:p>
          <a:p>
            <a:r>
              <a:rPr lang="en-GB" dirty="0" smtClean="0"/>
              <a:t>Adrien </a:t>
            </a:r>
            <a:r>
              <a:rPr lang="en-GB" dirty="0" err="1" smtClean="0"/>
              <a:t>Desies</a:t>
            </a:r>
            <a:endParaRPr lang="en-GB" dirty="0" smtClean="0"/>
          </a:p>
          <a:p>
            <a:r>
              <a:rPr lang="en-GB" dirty="0" smtClean="0"/>
              <a:t>Maximilian </a:t>
            </a:r>
            <a:r>
              <a:rPr lang="en-GB" dirty="0" err="1" smtClean="0"/>
              <a:t>Roederstein</a:t>
            </a:r>
            <a:endParaRPr lang="en-GB" dirty="0" smtClean="0"/>
          </a:p>
          <a:p>
            <a:r>
              <a:rPr lang="en-GB" dirty="0" smtClean="0"/>
              <a:t>Ayman </a:t>
            </a:r>
            <a:r>
              <a:rPr lang="en-GB" dirty="0" err="1" smtClean="0"/>
              <a:t>Saleem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58775" y="301625"/>
            <a:ext cx="8421688" cy="1470025"/>
          </a:xfrm>
        </p:spPr>
        <p:txBody>
          <a:bodyPr/>
          <a:lstStyle/>
          <a:p>
            <a:r>
              <a:rPr lang="en-GB" dirty="0" smtClean="0"/>
              <a:t>Data Compression</a:t>
            </a:r>
            <a:endParaRPr lang="en-GB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58775" y="1865870"/>
            <a:ext cx="8421688" cy="3772929"/>
          </a:xfrm>
        </p:spPr>
        <p:txBody>
          <a:bodyPr/>
          <a:lstStyle/>
          <a:p>
            <a:r>
              <a:rPr lang="en-GB" b="1" dirty="0" smtClean="0"/>
              <a:t>Delete Redundant Characteristics (threshold &gt; 95%)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Gill </a:t>
            </a:r>
            <a:r>
              <a:rPr lang="en-US" dirty="0"/>
              <a:t>Spacing: characteristic 'distant'.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Stalk Root: characteristics 'cup' and 'rhizomorphs'.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Ring Type: characteristics 'cobwebby', 'sheathing' and 'zone'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4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58775" y="301625"/>
            <a:ext cx="8421688" cy="1470025"/>
          </a:xfrm>
        </p:spPr>
        <p:txBody>
          <a:bodyPr/>
          <a:lstStyle/>
          <a:p>
            <a:r>
              <a:rPr lang="en-GB" dirty="0" smtClean="0"/>
              <a:t>Data Compression</a:t>
            </a:r>
            <a:endParaRPr lang="en-GB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58775" y="1865870"/>
            <a:ext cx="8421688" cy="3772929"/>
          </a:xfrm>
        </p:spPr>
        <p:txBody>
          <a:bodyPr/>
          <a:lstStyle/>
          <a:p>
            <a:r>
              <a:rPr lang="en-GB" b="1" dirty="0" smtClean="0"/>
              <a:t>Delete Redundant Characteristics (threshold = 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Gill </a:t>
            </a:r>
            <a:r>
              <a:rPr lang="en-US" dirty="0"/>
              <a:t>Spacing: characteristic 'distant</a:t>
            </a:r>
            <a:r>
              <a:rPr lang="en-US" dirty="0" smtClean="0"/>
              <a:t>'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Stalk Root: characteristics 'cup' and 'rhizomorphs</a:t>
            </a:r>
            <a:r>
              <a:rPr lang="en-US" dirty="0" smtClean="0"/>
              <a:t>'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Ring Type: characteristics 'cobwebby', 'sheathing' and 'zone'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82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58775" y="301625"/>
            <a:ext cx="8421688" cy="1470025"/>
          </a:xfrm>
        </p:spPr>
        <p:txBody>
          <a:bodyPr/>
          <a:lstStyle/>
          <a:p>
            <a:r>
              <a:rPr lang="en-GB" dirty="0" smtClean="0"/>
              <a:t>Data Compression</a:t>
            </a:r>
            <a:endParaRPr lang="en-GB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58775" y="1865870"/>
            <a:ext cx="8421688" cy="3772929"/>
          </a:xfrm>
        </p:spPr>
        <p:txBody>
          <a:bodyPr/>
          <a:lstStyle/>
          <a:p>
            <a:r>
              <a:rPr lang="en-GB" b="1" dirty="0" smtClean="0"/>
              <a:t>Group Characteristics (threshold &lt; 1%)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Cap Color: 'brown' + 'cinnamon' = 'brown'. 'green' + 'pink' = '</a:t>
            </a:r>
            <a:r>
              <a:rPr lang="en-US" dirty="0" err="1"/>
              <a:t>misc</a:t>
            </a:r>
            <a:r>
              <a:rPr lang="en-US" dirty="0" smtClean="0"/>
              <a:t>'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Ring Type: 'flaring' + 'none' = </a:t>
            </a:r>
            <a:r>
              <a:rPr lang="nb-NO" dirty="0" smtClean="0"/>
              <a:t>'misc‘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Odor</a:t>
            </a:r>
            <a:r>
              <a:rPr lang="de-DE" dirty="0"/>
              <a:t>: '</a:t>
            </a:r>
            <a:r>
              <a:rPr lang="de-DE" dirty="0" err="1"/>
              <a:t>musty</a:t>
            </a:r>
            <a:r>
              <a:rPr lang="de-DE" dirty="0"/>
              <a:t>' + 'foul' = 'foul</a:t>
            </a:r>
            <a:r>
              <a:rPr lang="de-DE" dirty="0" smtClean="0"/>
              <a:t>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343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58775" y="301625"/>
            <a:ext cx="8421688" cy="1470025"/>
          </a:xfrm>
        </p:spPr>
        <p:txBody>
          <a:bodyPr/>
          <a:lstStyle/>
          <a:p>
            <a:r>
              <a:rPr lang="en-GB" dirty="0" smtClean="0"/>
              <a:t>Data Compression</a:t>
            </a:r>
            <a:endParaRPr lang="en-GB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58775" y="1865870"/>
            <a:ext cx="8421688" cy="3772929"/>
          </a:xfrm>
        </p:spPr>
        <p:txBody>
          <a:bodyPr/>
          <a:lstStyle/>
          <a:p>
            <a:r>
              <a:rPr lang="en-GB" b="1" dirty="0" smtClean="0"/>
              <a:t>Delete Strong Correlated Features (threshold </a:t>
            </a:r>
            <a:r>
              <a:rPr lang="en-GB" b="1" dirty="0"/>
              <a:t>&gt;</a:t>
            </a:r>
            <a:r>
              <a:rPr lang="en-GB" b="1" dirty="0" smtClean="0"/>
              <a:t> 95%)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Stalk Surface Above Ring + Stalk Surface Below Ring: </a:t>
            </a:r>
            <a:r>
              <a:rPr lang="en-US" dirty="0" smtClean="0"/>
              <a:t>77.01%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Stalk Color Above Ring+ Stalk Color Below Ring: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62.38</a:t>
            </a:r>
            <a:r>
              <a:rPr lang="en-US" dirty="0"/>
              <a:t>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61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58775" y="301625"/>
            <a:ext cx="8421688" cy="1470025"/>
          </a:xfrm>
        </p:spPr>
        <p:txBody>
          <a:bodyPr/>
          <a:lstStyle/>
          <a:p>
            <a:r>
              <a:rPr lang="en-GB" dirty="0" smtClean="0"/>
              <a:t>Upcoming Tasks</a:t>
            </a:r>
            <a:endParaRPr lang="en-GB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58775" y="1865870"/>
            <a:ext cx="8421688" cy="3772929"/>
          </a:xfrm>
        </p:spPr>
        <p:txBody>
          <a:bodyPr/>
          <a:lstStyle/>
          <a:p>
            <a:r>
              <a:rPr lang="en-GB" dirty="0" smtClean="0"/>
              <a:t>TODO: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77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58775" y="338695"/>
            <a:ext cx="8421688" cy="1470025"/>
          </a:xfrm>
        </p:spPr>
        <p:txBody>
          <a:bodyPr/>
          <a:lstStyle/>
          <a:p>
            <a:r>
              <a:rPr lang="en-GB" dirty="0" smtClean="0"/>
              <a:t>Organisation</a:t>
            </a:r>
            <a:endParaRPr lang="en-GB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58775" y="2940908"/>
            <a:ext cx="8421688" cy="26978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Literature Research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Data Compression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Similarity Matrix Exploitation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Upcoming Tasks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58775" y="351052"/>
            <a:ext cx="8421688" cy="1470025"/>
          </a:xfrm>
        </p:spPr>
        <p:txBody>
          <a:bodyPr/>
          <a:lstStyle/>
          <a:p>
            <a:r>
              <a:rPr lang="en-GB" dirty="0" smtClean="0"/>
              <a:t>Literature Research</a:t>
            </a:r>
            <a:endParaRPr lang="en-GB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TODO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3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58775" y="301625"/>
            <a:ext cx="8421688" cy="1470025"/>
          </a:xfrm>
        </p:spPr>
        <p:txBody>
          <a:bodyPr/>
          <a:lstStyle/>
          <a:p>
            <a:r>
              <a:rPr lang="en-GB" dirty="0" smtClean="0"/>
              <a:t>Similarity Matrix</a:t>
            </a:r>
            <a:endParaRPr lang="en-GB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47" y="1036637"/>
            <a:ext cx="6457143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58775" y="301625"/>
            <a:ext cx="8421688" cy="1470025"/>
          </a:xfrm>
        </p:spPr>
        <p:txBody>
          <a:bodyPr/>
          <a:lstStyle/>
          <a:p>
            <a:r>
              <a:rPr lang="en-GB" dirty="0" smtClean="0"/>
              <a:t>Similarity Matrix</a:t>
            </a:r>
            <a:br>
              <a:rPr lang="en-GB" dirty="0" smtClean="0"/>
            </a:br>
            <a:r>
              <a:rPr lang="en-GB" dirty="0" smtClean="0"/>
              <a:t>Initial </a:t>
            </a:r>
            <a:r>
              <a:rPr lang="en-GB" dirty="0" smtClean="0"/>
              <a:t>Subgroups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33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58775" y="301625"/>
            <a:ext cx="8421688" cy="1470025"/>
          </a:xfrm>
        </p:spPr>
        <p:txBody>
          <a:bodyPr/>
          <a:lstStyle/>
          <a:p>
            <a:r>
              <a:rPr lang="en-GB" dirty="0" smtClean="0"/>
              <a:t>Average Similarity Distribution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33" y="1429000"/>
            <a:ext cx="5333333" cy="400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33" y="1429000"/>
            <a:ext cx="5333333" cy="400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33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58775" y="301625"/>
            <a:ext cx="8421688" cy="1470025"/>
          </a:xfrm>
        </p:spPr>
        <p:txBody>
          <a:bodyPr/>
          <a:lstStyle/>
          <a:p>
            <a:r>
              <a:rPr lang="en-GB" dirty="0" smtClean="0"/>
              <a:t>Average Similarity Distribution</a:t>
            </a:r>
            <a:br>
              <a:rPr lang="en-GB" dirty="0" smtClean="0"/>
            </a:br>
            <a:r>
              <a:rPr lang="en-GB" dirty="0" smtClean="0"/>
              <a:t>Group 1</a:t>
            </a:r>
            <a:endParaRPr lang="en-GB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33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58775" y="301625"/>
            <a:ext cx="8421688" cy="1470025"/>
          </a:xfrm>
        </p:spPr>
        <p:txBody>
          <a:bodyPr/>
          <a:lstStyle/>
          <a:p>
            <a:r>
              <a:rPr lang="en-GB" dirty="0" smtClean="0"/>
              <a:t>Average Similarity Distribution</a:t>
            </a:r>
            <a:br>
              <a:rPr lang="en-GB" dirty="0" smtClean="0"/>
            </a:br>
            <a:r>
              <a:rPr lang="en-GB" dirty="0" smtClean="0"/>
              <a:t>Group 5</a:t>
            </a:r>
            <a:endParaRPr lang="en-GB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33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58775" y="301625"/>
            <a:ext cx="8421688" cy="1470025"/>
          </a:xfrm>
        </p:spPr>
        <p:txBody>
          <a:bodyPr/>
          <a:lstStyle/>
          <a:p>
            <a:r>
              <a:rPr lang="en-GB" dirty="0" smtClean="0"/>
              <a:t>Data Compression</a:t>
            </a:r>
            <a:endParaRPr lang="en-GB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58775" y="1865870"/>
            <a:ext cx="8421688" cy="3772929"/>
          </a:xfrm>
        </p:spPr>
        <p:txBody>
          <a:bodyPr/>
          <a:lstStyle/>
          <a:p>
            <a:r>
              <a:rPr lang="en-GB" b="1" dirty="0" smtClean="0"/>
              <a:t>Delete Redundant Features (threshold &lt;95%)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Gill Attachment (97.42%)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Veil Type (100%)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Veil </a:t>
            </a:r>
            <a:r>
              <a:rPr lang="en-GB" dirty="0" err="1" smtClean="0"/>
              <a:t>Color</a:t>
            </a:r>
            <a:r>
              <a:rPr lang="en-GB" dirty="0" smtClean="0"/>
              <a:t> (97.54%)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1693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M">
      <a:dk1>
        <a:srgbClr val="000000"/>
      </a:dk1>
      <a:lt1>
        <a:srgbClr val="FFFFFF"/>
      </a:lt1>
      <a:dk2>
        <a:srgbClr val="0065BD"/>
      </a:dk2>
      <a:lt2>
        <a:srgbClr val="DAD7CB"/>
      </a:lt2>
      <a:accent1>
        <a:srgbClr val="003359"/>
      </a:accent1>
      <a:accent2>
        <a:srgbClr val="005293"/>
      </a:accent2>
      <a:accent3>
        <a:srgbClr val="0073CF"/>
      </a:accent3>
      <a:accent4>
        <a:srgbClr val="64A0C8"/>
      </a:accent4>
      <a:accent5>
        <a:srgbClr val="A2AD00"/>
      </a:accent5>
      <a:accent6>
        <a:srgbClr val="E37222"/>
      </a:accent6>
      <a:hlink>
        <a:srgbClr val="98C6EA"/>
      </a:hlink>
      <a:folHlink>
        <a:srgbClr val="A2AD00"/>
      </a:folHlink>
    </a:clrScheme>
    <a:fontScheme name="TU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TUM-Praesentationsvorlage_2007er-Version</Template>
  <TotalTime>0</TotalTime>
  <Words>251</Words>
  <Application>Microsoft Office PowerPoint</Application>
  <PresentationFormat>Bildschirmpräsentation (4:3)</PresentationFormat>
  <Paragraphs>52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Wingdings</vt:lpstr>
      <vt:lpstr>Standarddesign</vt:lpstr>
      <vt:lpstr>Mushroom Database</vt:lpstr>
      <vt:lpstr>Organisation</vt:lpstr>
      <vt:lpstr>Literature Research</vt:lpstr>
      <vt:lpstr>Similarity Matrix</vt:lpstr>
      <vt:lpstr>Similarity Matrix Initial Subgroups</vt:lpstr>
      <vt:lpstr>Average Similarity Distribution</vt:lpstr>
      <vt:lpstr>Average Similarity Distribution Group 1</vt:lpstr>
      <vt:lpstr>Average Similarity Distribution Group 5</vt:lpstr>
      <vt:lpstr>Data Compression</vt:lpstr>
      <vt:lpstr>Data Compression</vt:lpstr>
      <vt:lpstr>Data Compression</vt:lpstr>
      <vt:lpstr>Data Compression</vt:lpstr>
      <vt:lpstr>Data Compression</vt:lpstr>
      <vt:lpstr>Upcoming Tasks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Database</dc:title>
  <dc:creator>gu62cub</dc:creator>
  <cp:lastModifiedBy>gu62cub</cp:lastModifiedBy>
  <cp:revision>6</cp:revision>
  <dcterms:created xsi:type="dcterms:W3CDTF">2014-11-04T11:15:45Z</dcterms:created>
  <dcterms:modified xsi:type="dcterms:W3CDTF">2014-11-04T12:24:44Z</dcterms:modified>
</cp:coreProperties>
</file>