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5" r:id="rId6"/>
  </p:sldMasterIdLst>
  <p:notesMasterIdLst>
    <p:notesMasterId r:id="rId12"/>
  </p:notesMasterIdLst>
  <p:sldIdLst>
    <p:sldId id="2652" r:id="rId7"/>
    <p:sldId id="2147378451" r:id="rId8"/>
    <p:sldId id="2147378447" r:id="rId9"/>
    <p:sldId id="2147378448" r:id="rId10"/>
    <p:sldId id="2147378449" r:id="rId11"/>
  </p:sldIdLst>
  <p:sldSz cx="12192000" cy="6858000"/>
  <p:notesSz cx="7010400" cy="92964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D3C98956-C81A-460B-9957-025706F45754}">
          <p14:sldIdLst>
            <p14:sldId id="2652"/>
            <p14:sldId id="2147378451"/>
            <p14:sldId id="2147378447"/>
            <p14:sldId id="2147378448"/>
            <p14:sldId id="2147378449"/>
          </p14:sldIdLst>
        </p14:section>
      </p14:sectionLst>
    </p:ext>
    <p:ext uri="{EFAFB233-063F-42B5-8137-9DF3F51BA10A}">
      <p15:sldGuideLst xmlns:p15="http://schemas.microsoft.com/office/powerpoint/2012/main">
        <p15:guide id="2" pos="6240" userDrawn="1">
          <p15:clr>
            <a:srgbClr val="A4A3A4"/>
          </p15:clr>
        </p15:guide>
        <p15:guide id="5" pos="2856" userDrawn="1">
          <p15:clr>
            <a:srgbClr val="A4A3A4"/>
          </p15:clr>
        </p15:guide>
        <p15:guide id="6" orient="horz" pos="3768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5424" userDrawn="1">
          <p15:clr>
            <a:srgbClr val="A4A3A4"/>
          </p15:clr>
        </p15:guide>
        <p15:guide id="9" orient="horz" pos="19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Carbon" initials="AC" lastIdx="4" clrIdx="1">
    <p:extLst>
      <p:ext uri="{19B8F6BF-5375-455C-9EA6-DF929625EA0E}">
        <p15:presenceInfo xmlns:p15="http://schemas.microsoft.com/office/powerpoint/2012/main" userId="S-1-5-21-434439193-1925147004-538272213-44912" providerId="AD"/>
      </p:ext>
    </p:extLst>
  </p:cmAuthor>
  <p:cmAuthor id="2" name="Nora Almatham" initials="NA" lastIdx="1" clrIdx="2">
    <p:extLst>
      <p:ext uri="{19B8F6BF-5375-455C-9EA6-DF929625EA0E}">
        <p15:presenceInfo xmlns:p15="http://schemas.microsoft.com/office/powerpoint/2012/main" userId="S-1-5-21-434439193-1925147004-538272213-562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BC3"/>
    <a:srgbClr val="000000"/>
    <a:srgbClr val="FFFFFF"/>
    <a:srgbClr val="016145"/>
    <a:srgbClr val="02A677"/>
    <a:srgbClr val="EFAF10"/>
    <a:srgbClr val="5C5C5C"/>
    <a:srgbClr val="99AAB4"/>
    <a:srgbClr val="454545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A127-AE6F-47D3-88E6-1B827C568F79}" v="63" dt="2025-04-14T09:36:04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 autoAdjust="0"/>
    <p:restoredTop sz="93487" autoAdjust="0"/>
  </p:normalViewPr>
  <p:slideViewPr>
    <p:cSldViewPr snapToGrid="0">
      <p:cViewPr varScale="1">
        <p:scale>
          <a:sx n="102" d="100"/>
          <a:sy n="102" d="100"/>
        </p:scale>
        <p:origin x="1026" y="318"/>
      </p:cViewPr>
      <p:guideLst>
        <p:guide pos="6240"/>
        <p:guide pos="2856"/>
        <p:guide orient="horz" pos="3768"/>
        <p:guide pos="7296"/>
        <p:guide pos="5424"/>
        <p:guide orient="horz" pos="1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8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1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Rashid" userId="d3c11780-f290-4686-8404-f1de66a62254" providerId="ADAL" clId="{94FDA127-AE6F-47D3-88E6-1B827C568F79}"/>
    <pc:docChg chg="undo custSel addSld delSld modSld modSection">
      <pc:chgData name="Muhammed Rashid" userId="d3c11780-f290-4686-8404-f1de66a62254" providerId="ADAL" clId="{94FDA127-AE6F-47D3-88E6-1B827C568F79}" dt="2025-04-14T10:01:15.616" v="1081" actId="20577"/>
      <pc:docMkLst>
        <pc:docMk/>
      </pc:docMkLst>
      <pc:sldChg chg="delSp modSp mod">
        <pc:chgData name="Muhammed Rashid" userId="d3c11780-f290-4686-8404-f1de66a62254" providerId="ADAL" clId="{94FDA127-AE6F-47D3-88E6-1B827C568F79}" dt="2025-04-13T14:46:17.450" v="445" actId="6549"/>
        <pc:sldMkLst>
          <pc:docMk/>
          <pc:sldMk cId="28628316" sldId="2652"/>
        </pc:sldMkLst>
        <pc:spChg chg="mod">
          <ac:chgData name="Muhammed Rashid" userId="d3c11780-f290-4686-8404-f1de66a62254" providerId="ADAL" clId="{94FDA127-AE6F-47D3-88E6-1B827C568F79}" dt="2025-04-13T14:46:17.450" v="445" actId="6549"/>
          <ac:spMkLst>
            <pc:docMk/>
            <pc:sldMk cId="28628316" sldId="2652"/>
            <ac:spMk id="2" creationId="{5124909A-FF21-26B0-110C-F15E9F4541C2}"/>
          </ac:spMkLst>
        </pc:spChg>
        <pc:grpChg chg="del">
          <ac:chgData name="Muhammed Rashid" userId="d3c11780-f290-4686-8404-f1de66a62254" providerId="ADAL" clId="{94FDA127-AE6F-47D3-88E6-1B827C568F79}" dt="2025-04-13T14:45:50.731" v="415" actId="478"/>
          <ac:grpSpMkLst>
            <pc:docMk/>
            <pc:sldMk cId="28628316" sldId="2652"/>
            <ac:grpSpMk id="9" creationId="{7DE6F297-4576-44E7-CB90-0B0D8A516722}"/>
          </ac:grpSpMkLst>
        </pc:grpChg>
      </pc:sldChg>
      <pc:sldChg chg="del">
        <pc:chgData name="Muhammed Rashid" userId="d3c11780-f290-4686-8404-f1de66a62254" providerId="ADAL" clId="{94FDA127-AE6F-47D3-88E6-1B827C568F79}" dt="2025-04-13T14:24:51.849" v="192" actId="47"/>
        <pc:sldMkLst>
          <pc:docMk/>
          <pc:sldMk cId="1211573142" sldId="2147378435"/>
        </pc:sldMkLst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1799307568" sldId="2147378443"/>
        </pc:sldMkLst>
      </pc:sldChg>
      <pc:sldChg chg="del">
        <pc:chgData name="Muhammed Rashid" userId="d3c11780-f290-4686-8404-f1de66a62254" providerId="ADAL" clId="{94FDA127-AE6F-47D3-88E6-1B827C568F79}" dt="2025-04-13T13:24:28.203" v="3" actId="2696"/>
        <pc:sldMkLst>
          <pc:docMk/>
          <pc:sldMk cId="3607104968" sldId="2147378445"/>
        </pc:sldMkLst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1750034522" sldId="2147378446"/>
        </pc:sldMkLst>
      </pc:sldChg>
      <pc:sldChg chg="addSp delSp modSp new del mod">
        <pc:chgData name="Muhammed Rashid" userId="d3c11780-f290-4686-8404-f1de66a62254" providerId="ADAL" clId="{94FDA127-AE6F-47D3-88E6-1B827C568F79}" dt="2025-04-14T09:31:57.880" v="1031" actId="47"/>
        <pc:sldMkLst>
          <pc:docMk/>
          <pc:sldMk cId="4037478238" sldId="2147378446"/>
        </pc:sldMkLst>
        <pc:spChg chg="mod">
          <ac:chgData name="Muhammed Rashid" userId="d3c11780-f290-4686-8404-f1de66a62254" providerId="ADAL" clId="{94FDA127-AE6F-47D3-88E6-1B827C568F79}" dt="2025-04-13T13:26:15.818" v="50" actId="20577"/>
          <ac:spMkLst>
            <pc:docMk/>
            <pc:sldMk cId="4037478238" sldId="2147378446"/>
            <ac:spMk id="2" creationId="{300E9828-2EF6-7809-26E3-22E2481EAF5F}"/>
          </ac:spMkLst>
        </pc:spChg>
        <pc:spChg chg="del">
          <ac:chgData name="Muhammed Rashid" userId="d3c11780-f290-4686-8404-f1de66a62254" providerId="ADAL" clId="{94FDA127-AE6F-47D3-88E6-1B827C568F79}" dt="2025-04-13T13:24:31.748" v="4" actId="478"/>
          <ac:spMkLst>
            <pc:docMk/>
            <pc:sldMk cId="4037478238" sldId="2147378446"/>
            <ac:spMk id="3" creationId="{AB5F2476-EE66-6898-708C-B6EDA69C63D9}"/>
          </ac:spMkLst>
        </pc:spChg>
        <pc:spChg chg="add mod">
          <ac:chgData name="Muhammed Rashid" userId="d3c11780-f290-4686-8404-f1de66a62254" providerId="ADAL" clId="{94FDA127-AE6F-47D3-88E6-1B827C568F79}" dt="2025-04-13T14:32:21.751" v="265" actId="14100"/>
          <ac:spMkLst>
            <pc:docMk/>
            <pc:sldMk cId="4037478238" sldId="2147378446"/>
            <ac:spMk id="5" creationId="{0840BDC0-F831-B185-05D8-2E71EB0CF9D8}"/>
          </ac:spMkLst>
        </pc:spChg>
        <pc:graphicFrameChg chg="add mod modGraphic">
          <ac:chgData name="Muhammed Rashid" userId="d3c11780-f290-4686-8404-f1de66a62254" providerId="ADAL" clId="{94FDA127-AE6F-47D3-88E6-1B827C568F79}" dt="2025-04-13T14:46:59.926" v="456" actId="207"/>
          <ac:graphicFrameMkLst>
            <pc:docMk/>
            <pc:sldMk cId="4037478238" sldId="2147378446"/>
            <ac:graphicFrameMk id="4" creationId="{06163528-F691-64C4-5FD4-6FA3DD16DD89}"/>
          </ac:graphicFrameMkLst>
        </pc:graphicFrameChg>
      </pc:sldChg>
      <pc:sldChg chg="addSp delSp modSp new mod modClrScheme chgLayout">
        <pc:chgData name="Muhammed Rashid" userId="d3c11780-f290-4686-8404-f1de66a62254" providerId="ADAL" clId="{94FDA127-AE6F-47D3-88E6-1B827C568F79}" dt="2025-04-13T14:45:12.661" v="413" actId="108"/>
        <pc:sldMkLst>
          <pc:docMk/>
          <pc:sldMk cId="1560267417" sldId="2147378447"/>
        </pc:sldMkLst>
        <pc:spChg chg="del">
          <ac:chgData name="Muhammed Rashid" userId="d3c11780-f290-4686-8404-f1de66a62254" providerId="ADAL" clId="{94FDA127-AE6F-47D3-88E6-1B827C568F79}" dt="2025-04-13T14:28:26.556" v="226" actId="700"/>
          <ac:spMkLst>
            <pc:docMk/>
            <pc:sldMk cId="1560267417" sldId="2147378447"/>
            <ac:spMk id="2" creationId="{901A291B-161E-438C-261F-1842C473DAD6}"/>
          </ac:spMkLst>
        </pc:spChg>
        <pc:spChg chg="del">
          <ac:chgData name="Muhammed Rashid" userId="d3c11780-f290-4686-8404-f1de66a62254" providerId="ADAL" clId="{94FDA127-AE6F-47D3-88E6-1B827C568F79}" dt="2025-04-13T14:10:18.679" v="185" actId="478"/>
          <ac:spMkLst>
            <pc:docMk/>
            <pc:sldMk cId="1560267417" sldId="2147378447"/>
            <ac:spMk id="3" creationId="{9DDD84B5-4930-B0D4-B4DA-9642E705775A}"/>
          </ac:spMkLst>
        </pc:spChg>
        <pc:spChg chg="add mod">
          <ac:chgData name="Muhammed Rashid" userId="d3c11780-f290-4686-8404-f1de66a62254" providerId="ADAL" clId="{94FDA127-AE6F-47D3-88E6-1B827C568F79}" dt="2025-04-13T14:45:12.661" v="413" actId="108"/>
          <ac:spMkLst>
            <pc:docMk/>
            <pc:sldMk cId="1560267417" sldId="2147378447"/>
            <ac:spMk id="7" creationId="{6AAC73AD-2C92-779E-4B7E-67AC5066CAF9}"/>
          </ac:spMkLst>
        </pc:spChg>
        <pc:spChg chg="add del mod">
          <ac:chgData name="Muhammed Rashid" userId="d3c11780-f290-4686-8404-f1de66a62254" providerId="ADAL" clId="{94FDA127-AE6F-47D3-88E6-1B827C568F79}" dt="2025-04-13T14:32:40.419" v="266" actId="478"/>
          <ac:spMkLst>
            <pc:docMk/>
            <pc:sldMk cId="1560267417" sldId="2147378447"/>
            <ac:spMk id="11" creationId="{FE8E3E3C-151D-230C-CDA0-A8BAD932E147}"/>
          </ac:spMkLst>
        </pc:spChg>
        <pc:spChg chg="add mod">
          <ac:chgData name="Muhammed Rashid" userId="d3c11780-f290-4686-8404-f1de66a62254" providerId="ADAL" clId="{94FDA127-AE6F-47D3-88E6-1B827C568F79}" dt="2025-04-13T14:42:41.066" v="412" actId="20577"/>
          <ac:spMkLst>
            <pc:docMk/>
            <pc:sldMk cId="1560267417" sldId="2147378447"/>
            <ac:spMk id="12" creationId="{6F3E0A48-FD89-8058-0A69-E1F62C141448}"/>
          </ac:spMkLst>
        </pc:spChg>
        <pc:graphicFrameChg chg="add del mod">
          <ac:chgData name="Muhammed Rashid" userId="d3c11780-f290-4686-8404-f1de66a62254" providerId="ADAL" clId="{94FDA127-AE6F-47D3-88E6-1B827C568F79}" dt="2025-04-13T14:13:20.933" v="188" actId="478"/>
          <ac:graphicFrameMkLst>
            <pc:docMk/>
            <pc:sldMk cId="1560267417" sldId="2147378447"/>
            <ac:graphicFrameMk id="4" creationId="{F45D68A8-BEF7-AB6F-A6DF-7C30222BED4C}"/>
          </ac:graphicFrameMkLst>
        </pc:graphicFrameChg>
        <pc:graphicFrameChg chg="add mod">
          <ac:chgData name="Muhammed Rashid" userId="d3c11780-f290-4686-8404-f1de66a62254" providerId="ADAL" clId="{94FDA127-AE6F-47D3-88E6-1B827C568F79}" dt="2025-04-13T14:13:22.439" v="189"/>
          <ac:graphicFrameMkLst>
            <pc:docMk/>
            <pc:sldMk cId="1560267417" sldId="2147378447"/>
            <ac:graphicFrameMk id="5" creationId="{0F419D2D-996E-BDD2-6FB4-AAAB419A0E05}"/>
          </ac:graphicFrameMkLst>
        </pc:graphicFrameChg>
        <pc:graphicFrameChg chg="add del mod">
          <ac:chgData name="Muhammed Rashid" userId="d3c11780-f290-4686-8404-f1de66a62254" providerId="ADAL" clId="{94FDA127-AE6F-47D3-88E6-1B827C568F79}" dt="2025-04-13T14:13:36.056" v="191" actId="478"/>
          <ac:graphicFrameMkLst>
            <pc:docMk/>
            <pc:sldMk cId="1560267417" sldId="2147378447"/>
            <ac:graphicFrameMk id="6" creationId="{23A13BC8-4582-63B4-1A3F-EB2A79DABFD2}"/>
          </ac:graphicFrameMkLst>
        </pc:graphicFrameChg>
        <pc:graphicFrameChg chg="add mod">
          <ac:chgData name="Muhammed Rashid" userId="d3c11780-f290-4686-8404-f1de66a62254" providerId="ADAL" clId="{94FDA127-AE6F-47D3-88E6-1B827C568F79}" dt="2025-04-13T14:30:15.726" v="233" actId="1076"/>
          <ac:graphicFrameMkLst>
            <pc:docMk/>
            <pc:sldMk cId="1560267417" sldId="2147378447"/>
            <ac:graphicFrameMk id="8" creationId="{A0F83CCE-E85B-9B26-0DF4-B75ED7CE39E0}"/>
          </ac:graphicFrameMkLst>
        </pc:graphicFrameChg>
        <pc:graphicFrameChg chg="add mod">
          <ac:chgData name="Muhammed Rashid" userId="d3c11780-f290-4686-8404-f1de66a62254" providerId="ADAL" clId="{94FDA127-AE6F-47D3-88E6-1B827C568F79}" dt="2025-04-13T14:30:18.091" v="234"/>
          <ac:graphicFrameMkLst>
            <pc:docMk/>
            <pc:sldMk cId="1560267417" sldId="2147378447"/>
            <ac:graphicFrameMk id="9" creationId="{2A173250-9EFA-5750-0264-1C114D195883}"/>
          </ac:graphicFrameMkLst>
        </pc:graphicFrameChg>
        <pc:graphicFrameChg chg="add del mod modGraphic">
          <ac:chgData name="Muhammed Rashid" userId="d3c11780-f290-4686-8404-f1de66a62254" providerId="ADAL" clId="{94FDA127-AE6F-47D3-88E6-1B827C568F79}" dt="2025-04-13T14:33:42.456" v="286" actId="478"/>
          <ac:graphicFrameMkLst>
            <pc:docMk/>
            <pc:sldMk cId="1560267417" sldId="2147378447"/>
            <ac:graphicFrameMk id="10" creationId="{33B913DF-27C9-2D2C-4792-18FCF36D54D6}"/>
          </ac:graphicFrameMkLst>
        </pc:graphicFrameChg>
        <pc:picChg chg="add">
          <ac:chgData name="Muhammed Rashid" userId="d3c11780-f290-4686-8404-f1de66a62254" providerId="ADAL" clId="{94FDA127-AE6F-47D3-88E6-1B827C568F79}" dt="2025-04-13T14:34:06.850" v="287" actId="22"/>
          <ac:picMkLst>
            <pc:docMk/>
            <pc:sldMk cId="1560267417" sldId="2147378447"/>
            <ac:picMk id="14" creationId="{ABA8F32B-BF30-F129-34AD-45B599FA9C75}"/>
          </ac:picMkLst>
        </pc:picChg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1039075568" sldId="2147378448"/>
        </pc:sldMkLst>
      </pc:sldChg>
      <pc:sldChg chg="addSp delSp modSp add mod">
        <pc:chgData name="Muhammed Rashid" userId="d3c11780-f290-4686-8404-f1de66a62254" providerId="ADAL" clId="{94FDA127-AE6F-47D3-88E6-1B827C568F79}" dt="2025-04-13T14:45:17.815" v="414" actId="108"/>
        <pc:sldMkLst>
          <pc:docMk/>
          <pc:sldMk cId="2817738010" sldId="2147378448"/>
        </pc:sldMkLst>
        <pc:spChg chg="mod">
          <ac:chgData name="Muhammed Rashid" userId="d3c11780-f290-4686-8404-f1de66a62254" providerId="ADAL" clId="{94FDA127-AE6F-47D3-88E6-1B827C568F79}" dt="2025-04-13T14:45:17.815" v="414" actId="108"/>
          <ac:spMkLst>
            <pc:docMk/>
            <pc:sldMk cId="2817738010" sldId="2147378448"/>
            <ac:spMk id="7" creationId="{A4B99588-08A9-484E-4A95-FB460B536D60}"/>
          </ac:spMkLst>
        </pc:spChg>
        <pc:spChg chg="mod">
          <ac:chgData name="Muhammed Rashid" userId="d3c11780-f290-4686-8404-f1de66a62254" providerId="ADAL" clId="{94FDA127-AE6F-47D3-88E6-1B827C568F79}" dt="2025-04-13T14:37:06.666" v="354" actId="14100"/>
          <ac:spMkLst>
            <pc:docMk/>
            <pc:sldMk cId="2817738010" sldId="2147378448"/>
            <ac:spMk id="12" creationId="{1C7CB17E-054D-3252-CDA2-C24AE6E82D77}"/>
          </ac:spMkLst>
        </pc:spChg>
        <pc:picChg chg="add">
          <ac:chgData name="Muhammed Rashid" userId="d3c11780-f290-4686-8404-f1de66a62254" providerId="ADAL" clId="{94FDA127-AE6F-47D3-88E6-1B827C568F79}" dt="2025-04-13T14:36:19.536" v="311" actId="22"/>
          <ac:picMkLst>
            <pc:docMk/>
            <pc:sldMk cId="2817738010" sldId="2147378448"/>
            <ac:picMk id="3" creationId="{824E1DEA-1FA8-2399-BB97-E0764EE4DAC9}"/>
          </ac:picMkLst>
        </pc:picChg>
        <pc:picChg chg="del">
          <ac:chgData name="Muhammed Rashid" userId="d3c11780-f290-4686-8404-f1de66a62254" providerId="ADAL" clId="{94FDA127-AE6F-47D3-88E6-1B827C568F79}" dt="2025-04-13T14:35:36.318" v="310" actId="478"/>
          <ac:picMkLst>
            <pc:docMk/>
            <pc:sldMk cId="2817738010" sldId="2147378448"/>
            <ac:picMk id="14" creationId="{3A0E6B4B-5411-926A-33CD-8280D2B50F64}"/>
          </ac:picMkLst>
        </pc:picChg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770470424" sldId="2147378449"/>
        </pc:sldMkLst>
      </pc:sldChg>
      <pc:sldChg chg="addSp delSp modSp add mod">
        <pc:chgData name="Muhammed Rashid" userId="d3c11780-f290-4686-8404-f1de66a62254" providerId="ADAL" clId="{94FDA127-AE6F-47D3-88E6-1B827C568F79}" dt="2025-04-13T14:42:08.255" v="402" actId="20577"/>
        <pc:sldMkLst>
          <pc:docMk/>
          <pc:sldMk cId="2487144116" sldId="2147378449"/>
        </pc:sldMkLst>
        <pc:spChg chg="mod">
          <ac:chgData name="Muhammed Rashid" userId="d3c11780-f290-4686-8404-f1de66a62254" providerId="ADAL" clId="{94FDA127-AE6F-47D3-88E6-1B827C568F79}" dt="2025-04-13T14:42:08.255" v="402" actId="20577"/>
          <ac:spMkLst>
            <pc:docMk/>
            <pc:sldMk cId="2487144116" sldId="2147378449"/>
            <ac:spMk id="7" creationId="{85407125-FC78-8390-FB5F-FAD35FD81FD2}"/>
          </ac:spMkLst>
        </pc:spChg>
        <pc:spChg chg="del">
          <ac:chgData name="Muhammed Rashid" userId="d3c11780-f290-4686-8404-f1de66a62254" providerId="ADAL" clId="{94FDA127-AE6F-47D3-88E6-1B827C568F79}" dt="2025-04-13T14:41:43.699" v="375" actId="478"/>
          <ac:spMkLst>
            <pc:docMk/>
            <pc:sldMk cId="2487144116" sldId="2147378449"/>
            <ac:spMk id="12" creationId="{1A776DC1-04A5-630A-6789-36A687F22DED}"/>
          </ac:spMkLst>
        </pc:spChg>
        <pc:picChg chg="del">
          <ac:chgData name="Muhammed Rashid" userId="d3c11780-f290-4686-8404-f1de66a62254" providerId="ADAL" clId="{94FDA127-AE6F-47D3-88E6-1B827C568F79}" dt="2025-04-13T14:41:41.222" v="374" actId="478"/>
          <ac:picMkLst>
            <pc:docMk/>
            <pc:sldMk cId="2487144116" sldId="2147378449"/>
            <ac:picMk id="3" creationId="{8A7AE0E6-4CB0-2E0C-97FB-522AF126EED2}"/>
          </ac:picMkLst>
        </pc:picChg>
        <pc:picChg chg="add mod">
          <ac:chgData name="Muhammed Rashid" userId="d3c11780-f290-4686-8404-f1de66a62254" providerId="ADAL" clId="{94FDA127-AE6F-47D3-88E6-1B827C568F79}" dt="2025-04-13T14:41:48.294" v="377" actId="14100"/>
          <ac:picMkLst>
            <pc:docMk/>
            <pc:sldMk cId="2487144116" sldId="2147378449"/>
            <ac:picMk id="4" creationId="{D1EFD664-97AF-445C-EDA3-D4EF65B3BE18}"/>
          </ac:picMkLst>
        </pc:picChg>
      </pc:sldChg>
      <pc:sldChg chg="addSp delSp modSp new del mod setBg modClrScheme chgLayout">
        <pc:chgData name="Muhammed Rashid" userId="d3c11780-f290-4686-8404-f1de66a62254" providerId="ADAL" clId="{94FDA127-AE6F-47D3-88E6-1B827C568F79}" dt="2025-04-14T08:40:50.301" v="478" actId="2696"/>
        <pc:sldMkLst>
          <pc:docMk/>
          <pc:sldMk cId="2059711553" sldId="2147378450"/>
        </pc:sldMkLst>
        <pc:spChg chg="add del">
          <ac:chgData name="Muhammed Rashid" userId="d3c11780-f290-4686-8404-f1de66a62254" providerId="ADAL" clId="{94FDA127-AE6F-47D3-88E6-1B827C568F79}" dt="2025-04-14T08:37:00.113" v="464" actId="700"/>
          <ac:spMkLst>
            <pc:docMk/>
            <pc:sldMk cId="2059711553" sldId="2147378450"/>
            <ac:spMk id="2" creationId="{7486D92E-F2F4-A958-7300-C7954383080A}"/>
          </ac:spMkLst>
        </pc:spChg>
        <pc:spChg chg="add del">
          <ac:chgData name="Muhammed Rashid" userId="d3c11780-f290-4686-8404-f1de66a62254" providerId="ADAL" clId="{94FDA127-AE6F-47D3-88E6-1B827C568F79}" dt="2025-04-14T08:37:00.113" v="464" actId="700"/>
          <ac:spMkLst>
            <pc:docMk/>
            <pc:sldMk cId="2059711553" sldId="2147378450"/>
            <ac:spMk id="3" creationId="{73635CC9-84CE-10F4-F365-D42C29669186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9" creationId="{F3060C83-F051-4F0E-ABAD-AA0DFC48B218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11" creationId="{83C98ABE-055B-441F-B07E-44F97F083C39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13" creationId="{29FDB030-9B49-4CED-8CCD-4D99382388AC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15" creationId="{3783CA14-24A1-485C-8B30-D6A5D87987AD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17" creationId="{9A97C86A-04D6-40F7-AE84-31AB43E6A846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19" creationId="{FF9F2414-84E8-453E-B1F3-389FDE8192D9}"/>
          </ac:spMkLst>
        </pc:spChg>
        <pc:spChg chg="add del">
          <ac:chgData name="Muhammed Rashid" userId="d3c11780-f290-4686-8404-f1de66a62254" providerId="ADAL" clId="{94FDA127-AE6F-47D3-88E6-1B827C568F79}" dt="2025-04-14T08:36:55.631" v="462" actId="26606"/>
          <ac:spMkLst>
            <pc:docMk/>
            <pc:sldMk cId="2059711553" sldId="2147378450"/>
            <ac:spMk id="21" creationId="{3ECA69A1-7536-43AC-85EF-C7106179F5ED}"/>
          </ac:spMkLst>
        </pc:spChg>
        <pc:graphicFrameChg chg="add del mod">
          <ac:chgData name="Muhammed Rashid" userId="d3c11780-f290-4686-8404-f1de66a62254" providerId="ADAL" clId="{94FDA127-AE6F-47D3-88E6-1B827C568F79}" dt="2025-04-14T08:37:09.396" v="465" actId="478"/>
          <ac:graphicFrameMkLst>
            <pc:docMk/>
            <pc:sldMk cId="2059711553" sldId="2147378450"/>
            <ac:graphicFrameMk id="4" creationId="{94AA87EB-ADAD-F9EB-ABAF-A04D9C672A06}"/>
          </ac:graphicFrameMkLst>
        </pc:graphicFrameChg>
        <pc:graphicFrameChg chg="add mod">
          <ac:chgData name="Muhammed Rashid" userId="d3c11780-f290-4686-8404-f1de66a62254" providerId="ADAL" clId="{94FDA127-AE6F-47D3-88E6-1B827C568F79}" dt="2025-04-14T08:37:10.465" v="466"/>
          <ac:graphicFrameMkLst>
            <pc:docMk/>
            <pc:sldMk cId="2059711553" sldId="2147378450"/>
            <ac:graphicFrameMk id="5" creationId="{27A1A037-4D14-7973-E66B-BC28FB7C46D7}"/>
          </ac:graphicFrameMkLst>
        </pc:graphicFrameChg>
        <pc:graphicFrameChg chg="add mod modGraphic">
          <ac:chgData name="Muhammed Rashid" userId="d3c11780-f290-4686-8404-f1de66a62254" providerId="ADAL" clId="{94FDA127-AE6F-47D3-88E6-1B827C568F79}" dt="2025-04-14T08:37:28.224" v="470" actId="14734"/>
          <ac:graphicFrameMkLst>
            <pc:docMk/>
            <pc:sldMk cId="2059711553" sldId="2147378450"/>
            <ac:graphicFrameMk id="6" creationId="{E032DC67-3AC5-2449-651A-022F5AB7BA0E}"/>
          </ac:graphicFrameMkLst>
        </pc:graphicFrameChg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3165339198" sldId="2147378450"/>
        </pc:sldMkLst>
      </pc:sldChg>
      <pc:sldChg chg="addSp delSp modSp new mod modClrScheme chgLayout">
        <pc:chgData name="Muhammed Rashid" userId="d3c11780-f290-4686-8404-f1de66a62254" providerId="ADAL" clId="{94FDA127-AE6F-47D3-88E6-1B827C568F79}" dt="2025-04-14T10:01:15.616" v="1081" actId="20577"/>
        <pc:sldMkLst>
          <pc:docMk/>
          <pc:sldMk cId="3809437919" sldId="2147378451"/>
        </pc:sldMkLst>
        <pc:spChg chg="del">
          <ac:chgData name="Muhammed Rashid" userId="d3c11780-f290-4686-8404-f1de66a62254" providerId="ADAL" clId="{94FDA127-AE6F-47D3-88E6-1B827C568F79}" dt="2025-04-14T08:38:33.383" v="472" actId="700"/>
          <ac:spMkLst>
            <pc:docMk/>
            <pc:sldMk cId="3809437919" sldId="2147378451"/>
            <ac:spMk id="2" creationId="{1EDD309F-3BE1-F5C1-04E9-6586E1DA1EBB}"/>
          </ac:spMkLst>
        </pc:spChg>
        <pc:spChg chg="del">
          <ac:chgData name="Muhammed Rashid" userId="d3c11780-f290-4686-8404-f1de66a62254" providerId="ADAL" clId="{94FDA127-AE6F-47D3-88E6-1B827C568F79}" dt="2025-04-14T08:38:33.383" v="472" actId="700"/>
          <ac:spMkLst>
            <pc:docMk/>
            <pc:sldMk cId="3809437919" sldId="2147378451"/>
            <ac:spMk id="3" creationId="{667DC172-241C-B91A-FDB5-51D2525318D6}"/>
          </ac:spMkLst>
        </pc:spChg>
        <pc:spChg chg="add del mod ord">
          <ac:chgData name="Muhammed Rashid" userId="d3c11780-f290-4686-8404-f1de66a62254" providerId="ADAL" clId="{94FDA127-AE6F-47D3-88E6-1B827C568F79}" dt="2025-04-14T08:48:00.468" v="527" actId="700"/>
          <ac:spMkLst>
            <pc:docMk/>
            <pc:sldMk cId="3809437919" sldId="2147378451"/>
            <ac:spMk id="4" creationId="{DEA4F595-4650-50C2-5407-6DDC8A8382A8}"/>
          </ac:spMkLst>
        </pc:spChg>
        <pc:spChg chg="add del mod ord">
          <ac:chgData name="Muhammed Rashid" userId="d3c11780-f290-4686-8404-f1de66a62254" providerId="ADAL" clId="{94FDA127-AE6F-47D3-88E6-1B827C568F79}" dt="2025-04-14T08:48:00.468" v="527" actId="700"/>
          <ac:spMkLst>
            <pc:docMk/>
            <pc:sldMk cId="3809437919" sldId="2147378451"/>
            <ac:spMk id="5" creationId="{CB6D56D3-6F8C-A027-1131-0A7A5F9FD8DE}"/>
          </ac:spMkLst>
        </pc:spChg>
        <pc:spChg chg="add mod">
          <ac:chgData name="Muhammed Rashid" userId="d3c11780-f290-4686-8404-f1de66a62254" providerId="ADAL" clId="{94FDA127-AE6F-47D3-88E6-1B827C568F79}" dt="2025-04-14T08:46:32.313" v="513" actId="1076"/>
          <ac:spMkLst>
            <pc:docMk/>
            <pc:sldMk cId="3809437919" sldId="2147378451"/>
            <ac:spMk id="7" creationId="{E2028D50-B541-CF96-D08A-C8216770B636}"/>
          </ac:spMkLst>
        </pc:spChg>
        <pc:spChg chg="add mod">
          <ac:chgData name="Muhammed Rashid" userId="d3c11780-f290-4686-8404-f1de66a62254" providerId="ADAL" clId="{94FDA127-AE6F-47D3-88E6-1B827C568F79}" dt="2025-04-14T09:36:35.896" v="1076" actId="20577"/>
          <ac:spMkLst>
            <pc:docMk/>
            <pc:sldMk cId="3809437919" sldId="2147378451"/>
            <ac:spMk id="8" creationId="{86AE4E7F-640A-34BD-894A-3D97A905E321}"/>
          </ac:spMkLst>
        </pc:spChg>
        <pc:graphicFrameChg chg="add mod modGraphic">
          <ac:chgData name="Muhammed Rashid" userId="d3c11780-f290-4686-8404-f1de66a62254" providerId="ADAL" clId="{94FDA127-AE6F-47D3-88E6-1B827C568F79}" dt="2025-04-14T10:01:15.616" v="1081" actId="20577"/>
          <ac:graphicFrameMkLst>
            <pc:docMk/>
            <pc:sldMk cId="3809437919" sldId="2147378451"/>
            <ac:graphicFrameMk id="6" creationId="{51382134-C552-EC19-A52D-2CEA951BB8B2}"/>
          </ac:graphicFrameMkLst>
        </pc:graphicFrameChg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1800619059" sldId="2147378458"/>
        </pc:sldMkLst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2167313275" sldId="2147378459"/>
        </pc:sldMkLst>
      </pc:sldChg>
      <pc:sldChg chg="del">
        <pc:chgData name="Muhammed Rashid" userId="d3c11780-f290-4686-8404-f1de66a62254" providerId="ADAL" clId="{94FDA127-AE6F-47D3-88E6-1B827C568F79}" dt="2025-04-13T13:24:03.891" v="0" actId="2696"/>
        <pc:sldMkLst>
          <pc:docMk/>
          <pc:sldMk cId="476770215" sldId="2147378468"/>
        </pc:sldMkLst>
      </pc:sldChg>
      <pc:sldMasterChg chg="delSldLayout">
        <pc:chgData name="Muhammed Rashid" userId="d3c11780-f290-4686-8404-f1de66a62254" providerId="ADAL" clId="{94FDA127-AE6F-47D3-88E6-1B827C568F79}" dt="2025-04-13T13:24:03.891" v="0" actId="2696"/>
        <pc:sldMasterMkLst>
          <pc:docMk/>
          <pc:sldMasterMk cId="4008621009" sldId="2147483705"/>
        </pc:sldMasterMkLst>
        <pc:sldLayoutChg chg="del">
          <pc:chgData name="Muhammed Rashid" userId="d3c11780-f290-4686-8404-f1de66a62254" providerId="ADAL" clId="{94FDA127-AE6F-47D3-88E6-1B827C568F79}" dt="2025-04-13T13:24:03.891" v="0" actId="2696"/>
          <pc:sldLayoutMkLst>
            <pc:docMk/>
            <pc:sldMasterMk cId="4008621009" sldId="2147483705"/>
            <pc:sldLayoutMk cId="1759103051" sldId="2147483718"/>
          </pc:sldLayoutMkLst>
        </pc:sldLayoutChg>
      </pc:sldMasterChg>
    </pc:docChg>
  </pc:docChgLst>
  <pc:docChgLst>
    <pc:chgData name="Muhammed Rashid" userId="d3c11780-f290-4686-8404-f1de66a62254" providerId="ADAL" clId="{DFE9D364-9216-41D4-AE2D-0827CD89B5FF}"/>
    <pc:docChg chg="custSel delSld modSld modSection">
      <pc:chgData name="Muhammed Rashid" userId="d3c11780-f290-4686-8404-f1de66a62254" providerId="ADAL" clId="{DFE9D364-9216-41D4-AE2D-0827CD89B5FF}" dt="2025-04-13T10:34:58.212" v="146" actId="20577"/>
      <pc:docMkLst>
        <pc:docMk/>
      </pc:docMkLst>
      <pc:sldChg chg="modSp mod">
        <pc:chgData name="Muhammed Rashid" userId="d3c11780-f290-4686-8404-f1de66a62254" providerId="ADAL" clId="{DFE9D364-9216-41D4-AE2D-0827CD89B5FF}" dt="2025-04-13T10:34:02.953" v="138" actId="20577"/>
        <pc:sldMkLst>
          <pc:docMk/>
          <pc:sldMk cId="28628316" sldId="2652"/>
        </pc:sldMkLst>
        <pc:spChg chg="mod">
          <ac:chgData name="Muhammed Rashid" userId="d3c11780-f290-4686-8404-f1de66a62254" providerId="ADAL" clId="{DFE9D364-9216-41D4-AE2D-0827CD89B5FF}" dt="2025-04-13T10:34:02.953" v="138" actId="20577"/>
          <ac:spMkLst>
            <pc:docMk/>
            <pc:sldMk cId="28628316" sldId="2652"/>
            <ac:spMk id="4" creationId="{EADC364B-946A-D0CC-12CD-C1B34B3A5DD8}"/>
          </ac:spMkLst>
        </pc:spChg>
      </pc:sldChg>
      <pc:sldChg chg="delSp modSp mod">
        <pc:chgData name="Muhammed Rashid" userId="d3c11780-f290-4686-8404-f1de66a62254" providerId="ADAL" clId="{DFE9D364-9216-41D4-AE2D-0827CD89B5FF}" dt="2025-04-13T10:28:31.522" v="116" actId="20577"/>
        <pc:sldMkLst>
          <pc:docMk/>
          <pc:sldMk cId="1211573142" sldId="2147378435"/>
        </pc:sldMkLst>
        <pc:spChg chg="del">
          <ac:chgData name="Muhammed Rashid" userId="d3c11780-f290-4686-8404-f1de66a62254" providerId="ADAL" clId="{DFE9D364-9216-41D4-AE2D-0827CD89B5FF}" dt="2025-04-13T10:28:14.121" v="34" actId="478"/>
          <ac:spMkLst>
            <pc:docMk/>
            <pc:sldMk cId="1211573142" sldId="2147378435"/>
            <ac:spMk id="5" creationId="{DD4EFB25-0011-8108-5068-EEC428553E87}"/>
          </ac:spMkLst>
        </pc:spChg>
        <pc:spChg chg="mod">
          <ac:chgData name="Muhammed Rashid" userId="d3c11780-f290-4686-8404-f1de66a62254" providerId="ADAL" clId="{DFE9D364-9216-41D4-AE2D-0827CD89B5FF}" dt="2025-04-13T10:28:31.522" v="116" actId="20577"/>
          <ac:spMkLst>
            <pc:docMk/>
            <pc:sldMk cId="1211573142" sldId="2147378435"/>
            <ac:spMk id="8" creationId="{006BE47C-67CC-8B71-A1FC-93958B615CDE}"/>
          </ac:spMkLst>
        </pc:spChg>
        <pc:spChg chg="del">
          <ac:chgData name="Muhammed Rashid" userId="d3c11780-f290-4686-8404-f1de66a62254" providerId="ADAL" clId="{DFE9D364-9216-41D4-AE2D-0827CD89B5FF}" dt="2025-04-13T10:28:05.226" v="31" actId="478"/>
          <ac:spMkLst>
            <pc:docMk/>
            <pc:sldMk cId="1211573142" sldId="2147378435"/>
            <ac:spMk id="31" creationId="{7FDF607E-A1BB-4458-A2C5-C6365F222AD1}"/>
          </ac:spMkLst>
        </pc:spChg>
        <pc:cxnChg chg="del">
          <ac:chgData name="Muhammed Rashid" userId="d3c11780-f290-4686-8404-f1de66a62254" providerId="ADAL" clId="{DFE9D364-9216-41D4-AE2D-0827CD89B5FF}" dt="2025-04-13T10:28:14.121" v="34" actId="478"/>
          <ac:cxnSpMkLst>
            <pc:docMk/>
            <pc:sldMk cId="1211573142" sldId="2147378435"/>
            <ac:cxnSpMk id="7" creationId="{BFE20364-E9B2-41EC-567D-602301F4FFE6}"/>
          </ac:cxnSpMkLst>
        </pc:cxnChg>
        <pc:cxnChg chg="mod">
          <ac:chgData name="Muhammed Rashid" userId="d3c11780-f290-4686-8404-f1de66a62254" providerId="ADAL" clId="{DFE9D364-9216-41D4-AE2D-0827CD89B5FF}" dt="2025-04-13T10:28:26.282" v="115" actId="1037"/>
          <ac:cxnSpMkLst>
            <pc:docMk/>
            <pc:sldMk cId="1211573142" sldId="2147378435"/>
            <ac:cxnSpMk id="9" creationId="{DB50D9B7-BAC7-1C09-FBA0-6A6B2347D377}"/>
          </ac:cxnSpMkLst>
        </pc:cxnChg>
        <pc:cxnChg chg="del">
          <ac:chgData name="Muhammed Rashid" userId="d3c11780-f290-4686-8404-f1de66a62254" providerId="ADAL" clId="{DFE9D364-9216-41D4-AE2D-0827CD89B5FF}" dt="2025-04-13T10:28:10.237" v="33" actId="478"/>
          <ac:cxnSpMkLst>
            <pc:docMk/>
            <pc:sldMk cId="1211573142" sldId="2147378435"/>
            <ac:cxnSpMk id="17" creationId="{0B1D2AF6-8A1E-3AD7-0D1F-0B8C551A41F1}"/>
          </ac:cxnSpMkLst>
        </pc:cxnChg>
        <pc:cxnChg chg="del">
          <ac:chgData name="Muhammed Rashid" userId="d3c11780-f290-4686-8404-f1de66a62254" providerId="ADAL" clId="{DFE9D364-9216-41D4-AE2D-0827CD89B5FF}" dt="2025-04-13T10:28:07.701" v="32" actId="478"/>
          <ac:cxnSpMkLst>
            <pc:docMk/>
            <pc:sldMk cId="1211573142" sldId="2147378435"/>
            <ac:cxnSpMk id="32" creationId="{A16D391B-474E-462E-BD70-0FD9C8BED55A}"/>
          </ac:cxnSpMkLst>
        </pc:cxnChg>
      </pc:sldChg>
      <pc:sldChg chg="modSp mod">
        <pc:chgData name="Muhammed Rashid" userId="d3c11780-f290-4686-8404-f1de66a62254" providerId="ADAL" clId="{DFE9D364-9216-41D4-AE2D-0827CD89B5FF}" dt="2025-04-13T10:34:58.212" v="146" actId="20577"/>
        <pc:sldMkLst>
          <pc:docMk/>
          <pc:sldMk cId="1750034522" sldId="2147378446"/>
        </pc:sldMkLst>
        <pc:spChg chg="mod">
          <ac:chgData name="Muhammed Rashid" userId="d3c11780-f290-4686-8404-f1de66a62254" providerId="ADAL" clId="{DFE9D364-9216-41D4-AE2D-0827CD89B5FF}" dt="2025-04-13T10:34:58.212" v="146" actId="20577"/>
          <ac:spMkLst>
            <pc:docMk/>
            <pc:sldMk cId="1750034522" sldId="2147378446"/>
            <ac:spMk id="16" creationId="{1C79FB35-F4D4-9B29-B8EA-4C3A84E143A1}"/>
          </ac:spMkLst>
        </pc:spChg>
      </pc:sldChg>
      <pc:sldChg chg="del">
        <pc:chgData name="Muhammed Rashid" userId="d3c11780-f290-4686-8404-f1de66a62254" providerId="ADAL" clId="{DFE9D364-9216-41D4-AE2D-0827CD89B5FF}" dt="2025-04-13T10:21:25.847" v="0" actId="47"/>
        <pc:sldMkLst>
          <pc:docMk/>
          <pc:sldMk cId="3555174646" sldId="2147378447"/>
        </pc:sldMkLst>
      </pc:sldChg>
      <pc:sldChg chg="del">
        <pc:chgData name="Muhammed Rashid" userId="d3c11780-f290-4686-8404-f1de66a62254" providerId="ADAL" clId="{DFE9D364-9216-41D4-AE2D-0827CD89B5FF}" dt="2025-04-13T10:23:50.927" v="14" actId="47"/>
        <pc:sldMkLst>
          <pc:docMk/>
          <pc:sldMk cId="3603840425" sldId="2147378451"/>
        </pc:sldMkLst>
      </pc:sldChg>
      <pc:sldChg chg="del">
        <pc:chgData name="Muhammed Rashid" userId="d3c11780-f290-4686-8404-f1de66a62254" providerId="ADAL" clId="{DFE9D364-9216-41D4-AE2D-0827CD89B5FF}" dt="2025-04-13T10:23:46.768" v="12" actId="47"/>
        <pc:sldMkLst>
          <pc:docMk/>
          <pc:sldMk cId="1302498379" sldId="2147378453"/>
        </pc:sldMkLst>
      </pc:sldChg>
      <pc:sldChg chg="del">
        <pc:chgData name="Muhammed Rashid" userId="d3c11780-f290-4686-8404-f1de66a62254" providerId="ADAL" clId="{DFE9D364-9216-41D4-AE2D-0827CD89B5FF}" dt="2025-04-13T10:23:44.728" v="11" actId="47"/>
        <pc:sldMkLst>
          <pc:docMk/>
          <pc:sldMk cId="1722427794" sldId="2147378454"/>
        </pc:sldMkLst>
      </pc:sldChg>
      <pc:sldChg chg="del">
        <pc:chgData name="Muhammed Rashid" userId="d3c11780-f290-4686-8404-f1de66a62254" providerId="ADAL" clId="{DFE9D364-9216-41D4-AE2D-0827CD89B5FF}" dt="2025-04-13T10:23:31.605" v="8" actId="47"/>
        <pc:sldMkLst>
          <pc:docMk/>
          <pc:sldMk cId="3929846159" sldId="2147378456"/>
        </pc:sldMkLst>
      </pc:sldChg>
      <pc:sldChg chg="del">
        <pc:chgData name="Muhammed Rashid" userId="d3c11780-f290-4686-8404-f1de66a62254" providerId="ADAL" clId="{DFE9D364-9216-41D4-AE2D-0827CD89B5FF}" dt="2025-04-13T10:23:35.520" v="9" actId="47"/>
        <pc:sldMkLst>
          <pc:docMk/>
          <pc:sldMk cId="4084122184" sldId="2147378457"/>
        </pc:sldMkLst>
      </pc:sldChg>
      <pc:sldChg chg="del">
        <pc:chgData name="Muhammed Rashid" userId="d3c11780-f290-4686-8404-f1de66a62254" providerId="ADAL" clId="{DFE9D364-9216-41D4-AE2D-0827CD89B5FF}" dt="2025-04-13T10:23:16.635" v="7" actId="47"/>
        <pc:sldMkLst>
          <pc:docMk/>
          <pc:sldMk cId="3826212160" sldId="2147378460"/>
        </pc:sldMkLst>
      </pc:sldChg>
      <pc:sldChg chg="del">
        <pc:chgData name="Muhammed Rashid" userId="d3c11780-f290-4686-8404-f1de66a62254" providerId="ADAL" clId="{DFE9D364-9216-41D4-AE2D-0827CD89B5FF}" dt="2025-04-13T10:22:12.268" v="1" actId="47"/>
        <pc:sldMkLst>
          <pc:docMk/>
          <pc:sldMk cId="1586584295" sldId="2147378461"/>
        </pc:sldMkLst>
      </pc:sldChg>
      <pc:sldChg chg="del">
        <pc:chgData name="Muhammed Rashid" userId="d3c11780-f290-4686-8404-f1de66a62254" providerId="ADAL" clId="{DFE9D364-9216-41D4-AE2D-0827CD89B5FF}" dt="2025-04-13T10:22:18.294" v="2" actId="47"/>
        <pc:sldMkLst>
          <pc:docMk/>
          <pc:sldMk cId="3353213517" sldId="2147378462"/>
        </pc:sldMkLst>
      </pc:sldChg>
      <pc:sldChg chg="del">
        <pc:chgData name="Muhammed Rashid" userId="d3c11780-f290-4686-8404-f1de66a62254" providerId="ADAL" clId="{DFE9D364-9216-41D4-AE2D-0827CD89B5FF}" dt="2025-04-13T10:25:00.135" v="15" actId="47"/>
        <pc:sldMkLst>
          <pc:docMk/>
          <pc:sldMk cId="2799870008" sldId="2147378465"/>
        </pc:sldMkLst>
      </pc:sldChg>
      <pc:sldChg chg="del">
        <pc:chgData name="Muhammed Rashid" userId="d3c11780-f290-4686-8404-f1de66a62254" providerId="ADAL" clId="{DFE9D364-9216-41D4-AE2D-0827CD89B5FF}" dt="2025-04-13T10:22:27.679" v="3" actId="47"/>
        <pc:sldMkLst>
          <pc:docMk/>
          <pc:sldMk cId="3106027072" sldId="2147378466"/>
        </pc:sldMkLst>
      </pc:sldChg>
      <pc:sldChg chg="del">
        <pc:chgData name="Muhammed Rashid" userId="d3c11780-f290-4686-8404-f1de66a62254" providerId="ADAL" clId="{DFE9D364-9216-41D4-AE2D-0827CD89B5FF}" dt="2025-04-13T10:22:31.583" v="4" actId="47"/>
        <pc:sldMkLst>
          <pc:docMk/>
          <pc:sldMk cId="4119064738" sldId="2147378467"/>
        </pc:sldMkLst>
      </pc:sldChg>
      <pc:sldChg chg="modSp mod">
        <pc:chgData name="Muhammed Rashid" userId="d3c11780-f290-4686-8404-f1de66a62254" providerId="ADAL" clId="{DFE9D364-9216-41D4-AE2D-0827CD89B5FF}" dt="2025-04-13T10:33:28.345" v="132" actId="20577"/>
        <pc:sldMkLst>
          <pc:docMk/>
          <pc:sldMk cId="476770215" sldId="2147378468"/>
        </pc:sldMkLst>
        <pc:spChg chg="mod">
          <ac:chgData name="Muhammed Rashid" userId="d3c11780-f290-4686-8404-f1de66a62254" providerId="ADAL" clId="{DFE9D364-9216-41D4-AE2D-0827CD89B5FF}" dt="2025-04-13T10:33:28.345" v="132" actId="20577"/>
          <ac:spMkLst>
            <pc:docMk/>
            <pc:sldMk cId="476770215" sldId="2147378468"/>
            <ac:spMk id="44" creationId="{64F30483-DC1D-10AF-2B03-C655F3AEB773}"/>
          </ac:spMkLst>
        </pc:spChg>
      </pc:sldChg>
      <pc:sldChg chg="del">
        <pc:chgData name="Muhammed Rashid" userId="d3c11780-f290-4686-8404-f1de66a62254" providerId="ADAL" clId="{DFE9D364-9216-41D4-AE2D-0827CD89B5FF}" dt="2025-04-13T10:23:48.678" v="13" actId="47"/>
        <pc:sldMkLst>
          <pc:docMk/>
          <pc:sldMk cId="3994537432" sldId="2147378469"/>
        </pc:sldMkLst>
      </pc:sldChg>
      <pc:sldChg chg="del">
        <pc:chgData name="Muhammed Rashid" userId="d3c11780-f290-4686-8404-f1de66a62254" providerId="ADAL" clId="{DFE9D364-9216-41D4-AE2D-0827CD89B5FF}" dt="2025-04-13T10:23:39.345" v="10" actId="47"/>
        <pc:sldMkLst>
          <pc:docMk/>
          <pc:sldMk cId="826604547" sldId="2147378470"/>
        </pc:sldMkLst>
      </pc:sldChg>
      <pc:sldChg chg="del">
        <pc:chgData name="Muhammed Rashid" userId="d3c11780-f290-4686-8404-f1de66a62254" providerId="ADAL" clId="{DFE9D364-9216-41D4-AE2D-0827CD89B5FF}" dt="2025-04-13T10:22:36.235" v="5" actId="47"/>
        <pc:sldMkLst>
          <pc:docMk/>
          <pc:sldMk cId="687744291" sldId="2147378471"/>
        </pc:sldMkLst>
      </pc:sldChg>
      <pc:sldChg chg="del">
        <pc:chgData name="Muhammed Rashid" userId="d3c11780-f290-4686-8404-f1de66a62254" providerId="ADAL" clId="{DFE9D364-9216-41D4-AE2D-0827CD89B5FF}" dt="2025-04-13T10:22:47.180" v="6" actId="47"/>
        <pc:sldMkLst>
          <pc:docMk/>
          <pc:sldMk cId="1008770022" sldId="2147378472"/>
        </pc:sldMkLst>
      </pc:sldChg>
    </pc:docChg>
  </pc:docChgLst>
  <pc:docChgLst>
    <pc:chgData name="Muhammed Rashid" userId="d3c11780-f290-4686-8404-f1de66a62254" providerId="ADAL" clId="{5D49AD33-39BB-4384-AE13-6BA999D408BD}"/>
    <pc:docChg chg="undo custSel addSld modSld sldOrd modSection">
      <pc:chgData name="Muhammed Rashid" userId="d3c11780-f290-4686-8404-f1de66a62254" providerId="ADAL" clId="{5D49AD33-39BB-4384-AE13-6BA999D408BD}" dt="2025-03-23T11:58:45.594" v="86" actId="255"/>
      <pc:docMkLst>
        <pc:docMk/>
      </pc:docMkLst>
      <pc:sldChg chg="modSp mod">
        <pc:chgData name="Muhammed Rashid" userId="d3c11780-f290-4686-8404-f1de66a62254" providerId="ADAL" clId="{5D49AD33-39BB-4384-AE13-6BA999D408BD}" dt="2025-03-23T11:42:30.320" v="29" actId="20577"/>
        <pc:sldMkLst>
          <pc:docMk/>
          <pc:sldMk cId="476770215" sldId="2147378468"/>
        </pc:sldMkLst>
      </pc:sldChg>
      <pc:sldChg chg="addSp delSp modSp add mod ord">
        <pc:chgData name="Muhammed Rashid" userId="d3c11780-f290-4686-8404-f1de66a62254" providerId="ADAL" clId="{5D49AD33-39BB-4384-AE13-6BA999D408BD}" dt="2025-03-23T11:58:45.594" v="86" actId="255"/>
        <pc:sldMkLst>
          <pc:docMk/>
          <pc:sldMk cId="1008770022" sldId="21473784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26" tIns="46562" rIns="93126" bIns="465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3" y="1"/>
            <a:ext cx="3037840" cy="466434"/>
          </a:xfrm>
          <a:prstGeom prst="rect">
            <a:avLst/>
          </a:prstGeom>
        </p:spPr>
        <p:txBody>
          <a:bodyPr vert="horz" lIns="93126" tIns="46562" rIns="93126" bIns="46562" rtlCol="0"/>
          <a:lstStyle>
            <a:lvl1pPr algn="r">
              <a:defRPr sz="1200"/>
            </a:lvl1pPr>
          </a:lstStyle>
          <a:p>
            <a:fld id="{BB2DEB2F-DCF2-4FFF-BB61-96CA896B4E78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26" tIns="46562" rIns="93126" bIns="465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8"/>
            <a:ext cx="5608320" cy="3660458"/>
          </a:xfrm>
          <a:prstGeom prst="rect">
            <a:avLst/>
          </a:prstGeom>
        </p:spPr>
        <p:txBody>
          <a:bodyPr vert="horz" lIns="93126" tIns="46562" rIns="93126" bIns="465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70"/>
            <a:ext cx="3037840" cy="466433"/>
          </a:xfrm>
          <a:prstGeom prst="rect">
            <a:avLst/>
          </a:prstGeom>
        </p:spPr>
        <p:txBody>
          <a:bodyPr vert="horz" lIns="93126" tIns="46562" rIns="93126" bIns="465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3" y="8829970"/>
            <a:ext cx="3037840" cy="466433"/>
          </a:xfrm>
          <a:prstGeom prst="rect">
            <a:avLst/>
          </a:prstGeom>
        </p:spPr>
        <p:txBody>
          <a:bodyPr vert="horz" lIns="93126" tIns="46562" rIns="93126" bIns="46562" rtlCol="0" anchor="b"/>
          <a:lstStyle>
            <a:lvl1pPr algn="r">
              <a:defRPr sz="1200"/>
            </a:lvl1pPr>
          </a:lstStyle>
          <a:p>
            <a:fld id="{948B22D2-9047-4C94-A8C9-D5E01F7A3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1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9DF4-82F5-D12F-26C3-BAA82D3E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C19D-0DF5-4D72-AB16-7EB4ED2CF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9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8">
            <a:extLst>
              <a:ext uri="{FF2B5EF4-FFF2-40B4-BE49-F238E27FC236}">
                <a16:creationId xmlns:a16="http://schemas.microsoft.com/office/drawing/2014/main" id="{B577A050-DFED-C3FD-CC9F-398FDAD882D7}"/>
              </a:ext>
            </a:extLst>
          </p:cNvPr>
          <p:cNvGrpSpPr/>
          <p:nvPr userDrawn="1"/>
        </p:nvGrpSpPr>
        <p:grpSpPr>
          <a:xfrm>
            <a:off x="11824137" y="121646"/>
            <a:ext cx="278526" cy="278404"/>
            <a:chOff x="6045711" y="-3210253"/>
            <a:chExt cx="6139494" cy="6136837"/>
          </a:xfrm>
          <a:solidFill>
            <a:srgbClr val="FFFF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EEA8CBD-90E2-CE61-CE62-E92E20FE9252}"/>
                </a:ext>
              </a:extLst>
            </p:cNvPr>
            <p:cNvSpPr/>
            <p:nvPr/>
          </p:nvSpPr>
          <p:spPr>
            <a:xfrm>
              <a:off x="6045711" y="-3210253"/>
              <a:ext cx="6139494" cy="6136837"/>
            </a:xfrm>
            <a:custGeom>
              <a:avLst/>
              <a:gdLst>
                <a:gd name="connsiteX0" fmla="*/ 6116678 w 6139494"/>
                <a:gd name="connsiteY0" fmla="*/ 2687423 h 6136837"/>
                <a:gd name="connsiteX1" fmla="*/ 5998241 w 6139494"/>
                <a:gd name="connsiteY1" fmla="*/ 2121705 h 6136837"/>
                <a:gd name="connsiteX2" fmla="*/ 5633956 w 6139494"/>
                <a:gd name="connsiteY2" fmla="*/ 1373396 h 6136837"/>
                <a:gd name="connsiteX3" fmla="*/ 5169628 w 6139494"/>
                <a:gd name="connsiteY3" fmla="*/ 829660 h 6136837"/>
                <a:gd name="connsiteX4" fmla="*/ 4803100 w 6139494"/>
                <a:gd name="connsiteY4" fmla="*/ 529529 h 6136837"/>
                <a:gd name="connsiteX5" fmla="*/ 4201492 w 6139494"/>
                <a:gd name="connsiteY5" fmla="*/ 202929 h 6136837"/>
                <a:gd name="connsiteX6" fmla="*/ 3615586 w 6139494"/>
                <a:gd name="connsiteY6" fmla="*/ 45013 h 6136837"/>
                <a:gd name="connsiteX7" fmla="*/ 2843500 w 6139494"/>
                <a:gd name="connsiteY7" fmla="*/ 9123 h 6136837"/>
                <a:gd name="connsiteX8" fmla="*/ 2433903 w 6139494"/>
                <a:gd name="connsiteY8" fmla="*/ 60715 h 6136837"/>
                <a:gd name="connsiteX9" fmla="*/ 1860559 w 6139494"/>
                <a:gd name="connsiteY9" fmla="*/ 234333 h 6136837"/>
                <a:gd name="connsiteX10" fmla="*/ 1450066 w 6139494"/>
                <a:gd name="connsiteY10" fmla="*/ 449674 h 6136837"/>
                <a:gd name="connsiteX11" fmla="*/ 883450 w 6139494"/>
                <a:gd name="connsiteY11" fmla="*/ 913105 h 6136837"/>
                <a:gd name="connsiteX12" fmla="*/ 390410 w 6139494"/>
                <a:gd name="connsiteY12" fmla="*/ 1551949 h 6136837"/>
                <a:gd name="connsiteX13" fmla="*/ 57529 w 6139494"/>
                <a:gd name="connsiteY13" fmla="*/ 2446959 h 6136837"/>
                <a:gd name="connsiteX14" fmla="*/ 1002 w 6139494"/>
                <a:gd name="connsiteY14" fmla="*/ 3055745 h 6136837"/>
                <a:gd name="connsiteX15" fmla="*/ 72333 w 6139494"/>
                <a:gd name="connsiteY15" fmla="*/ 3752462 h 6136837"/>
                <a:gd name="connsiteX16" fmla="*/ 297544 w 6139494"/>
                <a:gd name="connsiteY16" fmla="*/ 4403868 h 6136837"/>
                <a:gd name="connsiteX17" fmla="*/ 813464 w 6139494"/>
                <a:gd name="connsiteY17" fmla="*/ 5144999 h 6136837"/>
                <a:gd name="connsiteX18" fmla="*/ 1275101 w 6139494"/>
                <a:gd name="connsiteY18" fmla="*/ 5559081 h 6136837"/>
                <a:gd name="connsiteX19" fmla="*/ 2051225 w 6139494"/>
                <a:gd name="connsiteY19" fmla="*/ 5970472 h 6136837"/>
                <a:gd name="connsiteX20" fmla="*/ 2521834 w 6139494"/>
                <a:gd name="connsiteY20" fmla="*/ 6089807 h 6136837"/>
                <a:gd name="connsiteX21" fmla="*/ 2976293 w 6139494"/>
                <a:gd name="connsiteY21" fmla="*/ 6135566 h 6136837"/>
                <a:gd name="connsiteX22" fmla="*/ 3640709 w 6139494"/>
                <a:gd name="connsiteY22" fmla="*/ 6085768 h 6136837"/>
                <a:gd name="connsiteX23" fmla="*/ 4282693 w 6139494"/>
                <a:gd name="connsiteY23" fmla="*/ 5893756 h 6136837"/>
                <a:gd name="connsiteX24" fmla="*/ 5322161 w 6139494"/>
                <a:gd name="connsiteY24" fmla="*/ 5148139 h 6136837"/>
                <a:gd name="connsiteX25" fmla="*/ 5773030 w 6139494"/>
                <a:gd name="connsiteY25" fmla="*/ 4532624 h 6136837"/>
                <a:gd name="connsiteX26" fmla="*/ 6006317 w 6139494"/>
                <a:gd name="connsiteY26" fmla="*/ 3983056 h 6136837"/>
                <a:gd name="connsiteX27" fmla="*/ 6128343 w 6139494"/>
                <a:gd name="connsiteY27" fmla="*/ 3343763 h 6136837"/>
                <a:gd name="connsiteX28" fmla="*/ 6116678 w 6139494"/>
                <a:gd name="connsiteY28" fmla="*/ 2687423 h 6136837"/>
                <a:gd name="connsiteX29" fmla="*/ 5973118 w 6139494"/>
                <a:gd name="connsiteY29" fmla="*/ 3302490 h 6136837"/>
                <a:gd name="connsiteX30" fmla="*/ 5908965 w 6139494"/>
                <a:gd name="connsiteY30" fmla="*/ 3749322 h 6136837"/>
                <a:gd name="connsiteX31" fmla="*/ 5730411 w 6139494"/>
                <a:gd name="connsiteY31" fmla="*/ 4275561 h 6136837"/>
                <a:gd name="connsiteX32" fmla="*/ 5580121 w 6139494"/>
                <a:gd name="connsiteY32" fmla="*/ 4555055 h 6136837"/>
                <a:gd name="connsiteX33" fmla="*/ 5262942 w 6139494"/>
                <a:gd name="connsiteY33" fmla="*/ 4985288 h 6136837"/>
                <a:gd name="connsiteX34" fmla="*/ 4799063 w 6139494"/>
                <a:gd name="connsiteY34" fmla="*/ 5411034 h 6136837"/>
                <a:gd name="connsiteX35" fmla="*/ 4240522 w 6139494"/>
                <a:gd name="connsiteY35" fmla="*/ 5740326 h 6136837"/>
                <a:gd name="connsiteX36" fmla="*/ 3603921 w 6139494"/>
                <a:gd name="connsiteY36" fmla="*/ 5932338 h 6136837"/>
                <a:gd name="connsiteX37" fmla="*/ 2993341 w 6139494"/>
                <a:gd name="connsiteY37" fmla="*/ 5978547 h 6136837"/>
                <a:gd name="connsiteX38" fmla="*/ 2533947 w 6139494"/>
                <a:gd name="connsiteY38" fmla="*/ 5932787 h 6136837"/>
                <a:gd name="connsiteX39" fmla="*/ 2055711 w 6139494"/>
                <a:gd name="connsiteY39" fmla="*/ 5804031 h 6136837"/>
                <a:gd name="connsiteX40" fmla="*/ 1431672 w 6139494"/>
                <a:gd name="connsiteY40" fmla="*/ 5477880 h 6136837"/>
                <a:gd name="connsiteX41" fmla="*/ 885693 w 6139494"/>
                <a:gd name="connsiteY41" fmla="*/ 4994260 h 6136837"/>
                <a:gd name="connsiteX42" fmla="*/ 540700 w 6139494"/>
                <a:gd name="connsiteY42" fmla="*/ 4527240 h 6136837"/>
                <a:gd name="connsiteX43" fmla="*/ 282739 w 6139494"/>
                <a:gd name="connsiteY43" fmla="*/ 3935502 h 6136837"/>
                <a:gd name="connsiteX44" fmla="*/ 170583 w 6139494"/>
                <a:gd name="connsiteY44" fmla="*/ 3336586 h 6136837"/>
                <a:gd name="connsiteX45" fmla="*/ 161610 w 6139494"/>
                <a:gd name="connsiteY45" fmla="*/ 2987554 h 6136837"/>
                <a:gd name="connsiteX46" fmla="*/ 188528 w 6139494"/>
                <a:gd name="connsiteY46" fmla="*/ 2624615 h 6136837"/>
                <a:gd name="connsiteX47" fmla="*/ 323116 w 6139494"/>
                <a:gd name="connsiteY47" fmla="*/ 2075496 h 6136837"/>
                <a:gd name="connsiteX48" fmla="*/ 811221 w 6139494"/>
                <a:gd name="connsiteY48" fmla="*/ 1223555 h 6136837"/>
                <a:gd name="connsiteX49" fmla="*/ 1283625 w 6139494"/>
                <a:gd name="connsiteY49" fmla="*/ 760123 h 6136837"/>
                <a:gd name="connsiteX50" fmla="*/ 1876261 w 6139494"/>
                <a:gd name="connsiteY50" fmla="*/ 398530 h 6136837"/>
                <a:gd name="connsiteX51" fmla="*/ 2512862 w 6139494"/>
                <a:gd name="connsiteY51" fmla="*/ 206518 h 6136837"/>
                <a:gd name="connsiteX52" fmla="*/ 3052559 w 6139494"/>
                <a:gd name="connsiteY52" fmla="*/ 160758 h 6136837"/>
                <a:gd name="connsiteX53" fmla="*/ 3450491 w 6139494"/>
                <a:gd name="connsiteY53" fmla="*/ 182292 h 6136837"/>
                <a:gd name="connsiteX54" fmla="*/ 4168742 w 6139494"/>
                <a:gd name="connsiteY54" fmla="*/ 360397 h 6136837"/>
                <a:gd name="connsiteX55" fmla="*/ 4799511 w 6139494"/>
                <a:gd name="connsiteY55" fmla="*/ 719298 h 6136837"/>
                <a:gd name="connsiteX56" fmla="*/ 5258456 w 6139494"/>
                <a:gd name="connsiteY56" fmla="*/ 1143250 h 6136837"/>
                <a:gd name="connsiteX57" fmla="*/ 5728617 w 6139494"/>
                <a:gd name="connsiteY57" fmla="*/ 1853426 h 6136837"/>
                <a:gd name="connsiteX58" fmla="*/ 5914796 w 6139494"/>
                <a:gd name="connsiteY58" fmla="*/ 2410172 h 6136837"/>
                <a:gd name="connsiteX59" fmla="*/ 5977155 w 6139494"/>
                <a:gd name="connsiteY59" fmla="*/ 2882127 h 6136837"/>
                <a:gd name="connsiteX60" fmla="*/ 5973118 w 6139494"/>
                <a:gd name="connsiteY60" fmla="*/ 3302490 h 613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139494" h="6136837">
                  <a:moveTo>
                    <a:pt x="6116678" y="2687423"/>
                  </a:moveTo>
                  <a:cubicBezTo>
                    <a:pt x="6093799" y="2494962"/>
                    <a:pt x="6055665" y="2306090"/>
                    <a:pt x="5998241" y="2121705"/>
                  </a:cubicBezTo>
                  <a:cubicBezTo>
                    <a:pt x="5914348" y="1854323"/>
                    <a:pt x="5791424" y="1605336"/>
                    <a:pt x="5633956" y="1373396"/>
                  </a:cubicBezTo>
                  <a:cubicBezTo>
                    <a:pt x="5499369" y="1175103"/>
                    <a:pt x="5343695" y="994306"/>
                    <a:pt x="5169628" y="829660"/>
                  </a:cubicBezTo>
                  <a:cubicBezTo>
                    <a:pt x="5054780" y="721093"/>
                    <a:pt x="4933202" y="620152"/>
                    <a:pt x="4803100" y="529529"/>
                  </a:cubicBezTo>
                  <a:cubicBezTo>
                    <a:pt x="4614677" y="398082"/>
                    <a:pt x="4414590" y="288617"/>
                    <a:pt x="4201492" y="202929"/>
                  </a:cubicBezTo>
                  <a:cubicBezTo>
                    <a:pt x="4012172" y="127111"/>
                    <a:pt x="3816122" y="78211"/>
                    <a:pt x="3615586" y="45013"/>
                  </a:cubicBezTo>
                  <a:cubicBezTo>
                    <a:pt x="3359420" y="2842"/>
                    <a:pt x="3101908" y="-11066"/>
                    <a:pt x="2843500" y="9123"/>
                  </a:cubicBezTo>
                  <a:cubicBezTo>
                    <a:pt x="2706668" y="19890"/>
                    <a:pt x="2569389" y="36489"/>
                    <a:pt x="2433903" y="60715"/>
                  </a:cubicBezTo>
                  <a:cubicBezTo>
                    <a:pt x="2236508" y="96156"/>
                    <a:pt x="2044496" y="152683"/>
                    <a:pt x="1860559" y="234333"/>
                  </a:cubicBezTo>
                  <a:cubicBezTo>
                    <a:pt x="1718793" y="297141"/>
                    <a:pt x="1580167" y="365781"/>
                    <a:pt x="1450066" y="449674"/>
                  </a:cubicBezTo>
                  <a:cubicBezTo>
                    <a:pt x="1244146" y="582916"/>
                    <a:pt x="1055274" y="737243"/>
                    <a:pt x="883450" y="913105"/>
                  </a:cubicBezTo>
                  <a:cubicBezTo>
                    <a:pt x="693681" y="1106912"/>
                    <a:pt x="524998" y="1316420"/>
                    <a:pt x="390410" y="1551949"/>
                  </a:cubicBezTo>
                  <a:cubicBezTo>
                    <a:pt x="230699" y="1831892"/>
                    <a:pt x="117645" y="2129780"/>
                    <a:pt x="57529" y="2446959"/>
                  </a:cubicBezTo>
                  <a:cubicBezTo>
                    <a:pt x="18498" y="2651533"/>
                    <a:pt x="-5279" y="2857452"/>
                    <a:pt x="1002" y="3055745"/>
                  </a:cubicBezTo>
                  <a:cubicBezTo>
                    <a:pt x="-5728" y="3298004"/>
                    <a:pt x="24330" y="3525906"/>
                    <a:pt x="72333" y="3752462"/>
                  </a:cubicBezTo>
                  <a:cubicBezTo>
                    <a:pt x="120337" y="3979019"/>
                    <a:pt x="195706" y="4196154"/>
                    <a:pt x="297544" y="4403868"/>
                  </a:cubicBezTo>
                  <a:cubicBezTo>
                    <a:pt x="431235" y="4677530"/>
                    <a:pt x="605302" y="4923377"/>
                    <a:pt x="813464" y="5144999"/>
                  </a:cubicBezTo>
                  <a:cubicBezTo>
                    <a:pt x="955679" y="5296635"/>
                    <a:pt x="1107764" y="5436606"/>
                    <a:pt x="1275101" y="5559081"/>
                  </a:cubicBezTo>
                  <a:cubicBezTo>
                    <a:pt x="1513322" y="5734045"/>
                    <a:pt x="1770385" y="5874914"/>
                    <a:pt x="2051225" y="5970472"/>
                  </a:cubicBezTo>
                  <a:cubicBezTo>
                    <a:pt x="2205104" y="6022513"/>
                    <a:pt x="2361675" y="6062440"/>
                    <a:pt x="2521834" y="6089807"/>
                  </a:cubicBezTo>
                  <a:cubicBezTo>
                    <a:pt x="2672573" y="6115827"/>
                    <a:pt x="2823760" y="6131080"/>
                    <a:pt x="2976293" y="6135566"/>
                  </a:cubicBezTo>
                  <a:cubicBezTo>
                    <a:pt x="3199260" y="6141847"/>
                    <a:pt x="3420882" y="6124799"/>
                    <a:pt x="3640709" y="6085768"/>
                  </a:cubicBezTo>
                  <a:cubicBezTo>
                    <a:pt x="3862330" y="6046738"/>
                    <a:pt x="4076774" y="5983931"/>
                    <a:pt x="4282693" y="5893756"/>
                  </a:cubicBezTo>
                  <a:cubicBezTo>
                    <a:pt x="4681971" y="5719241"/>
                    <a:pt x="5024273" y="5465318"/>
                    <a:pt x="5322161" y="5148139"/>
                  </a:cubicBezTo>
                  <a:cubicBezTo>
                    <a:pt x="5498023" y="4961062"/>
                    <a:pt x="5646967" y="4755142"/>
                    <a:pt x="5773030" y="4532624"/>
                  </a:cubicBezTo>
                  <a:cubicBezTo>
                    <a:pt x="5871729" y="4358557"/>
                    <a:pt x="5948892" y="4175068"/>
                    <a:pt x="6006317" y="3983056"/>
                  </a:cubicBezTo>
                  <a:cubicBezTo>
                    <a:pt x="6068676" y="3773996"/>
                    <a:pt x="6110398" y="3560450"/>
                    <a:pt x="6128343" y="3343763"/>
                  </a:cubicBezTo>
                  <a:cubicBezTo>
                    <a:pt x="6146288" y="3125282"/>
                    <a:pt x="6142699" y="2906353"/>
                    <a:pt x="6116678" y="2687423"/>
                  </a:cubicBezTo>
                  <a:close/>
                  <a:moveTo>
                    <a:pt x="5973118" y="3302490"/>
                  </a:moveTo>
                  <a:cubicBezTo>
                    <a:pt x="5960557" y="3452780"/>
                    <a:pt x="5942163" y="3602172"/>
                    <a:pt x="5908965" y="3749322"/>
                  </a:cubicBezTo>
                  <a:cubicBezTo>
                    <a:pt x="5868140" y="3931016"/>
                    <a:pt x="5806677" y="4106428"/>
                    <a:pt x="5730411" y="4275561"/>
                  </a:cubicBezTo>
                  <a:cubicBezTo>
                    <a:pt x="5686894" y="4371567"/>
                    <a:pt x="5633956" y="4463984"/>
                    <a:pt x="5580121" y="4555055"/>
                  </a:cubicBezTo>
                  <a:cubicBezTo>
                    <a:pt x="5488601" y="4708934"/>
                    <a:pt x="5382277" y="4852046"/>
                    <a:pt x="5262942" y="4985288"/>
                  </a:cubicBezTo>
                  <a:cubicBezTo>
                    <a:pt x="5122522" y="5142307"/>
                    <a:pt x="4967746" y="5283624"/>
                    <a:pt x="4799063" y="5411034"/>
                  </a:cubicBezTo>
                  <a:cubicBezTo>
                    <a:pt x="4624995" y="5542482"/>
                    <a:pt x="4439264" y="5652395"/>
                    <a:pt x="4240522" y="5740326"/>
                  </a:cubicBezTo>
                  <a:cubicBezTo>
                    <a:pt x="4036846" y="5830501"/>
                    <a:pt x="3824197" y="5893756"/>
                    <a:pt x="3603921" y="5932338"/>
                  </a:cubicBezTo>
                  <a:cubicBezTo>
                    <a:pt x="3401591" y="5968228"/>
                    <a:pt x="3197914" y="5983033"/>
                    <a:pt x="2993341" y="5978547"/>
                  </a:cubicBezTo>
                  <a:cubicBezTo>
                    <a:pt x="2839462" y="5975407"/>
                    <a:pt x="2686032" y="5961050"/>
                    <a:pt x="2533947" y="5932787"/>
                  </a:cubicBezTo>
                  <a:cubicBezTo>
                    <a:pt x="2371096" y="5902729"/>
                    <a:pt x="2210936" y="5862353"/>
                    <a:pt x="2055711" y="5804031"/>
                  </a:cubicBezTo>
                  <a:cubicBezTo>
                    <a:pt x="1834538" y="5721484"/>
                    <a:pt x="1626824" y="5611571"/>
                    <a:pt x="1431672" y="5477880"/>
                  </a:cubicBezTo>
                  <a:cubicBezTo>
                    <a:pt x="1229341" y="5339254"/>
                    <a:pt x="1049891" y="5175057"/>
                    <a:pt x="885693" y="4994260"/>
                  </a:cubicBezTo>
                  <a:cubicBezTo>
                    <a:pt x="755143" y="4850700"/>
                    <a:pt x="638052" y="4695475"/>
                    <a:pt x="540700" y="4527240"/>
                  </a:cubicBezTo>
                  <a:cubicBezTo>
                    <a:pt x="433029" y="4339715"/>
                    <a:pt x="343304" y="4144113"/>
                    <a:pt x="282739" y="3935502"/>
                  </a:cubicBezTo>
                  <a:cubicBezTo>
                    <a:pt x="225764" y="3739452"/>
                    <a:pt x="181798" y="3540710"/>
                    <a:pt x="170583" y="3336586"/>
                  </a:cubicBezTo>
                  <a:cubicBezTo>
                    <a:pt x="163853" y="3220391"/>
                    <a:pt x="158918" y="3103748"/>
                    <a:pt x="161610" y="2987554"/>
                  </a:cubicBezTo>
                  <a:cubicBezTo>
                    <a:pt x="164751" y="2866425"/>
                    <a:pt x="172377" y="2744847"/>
                    <a:pt x="188528" y="2624615"/>
                  </a:cubicBezTo>
                  <a:cubicBezTo>
                    <a:pt x="214099" y="2437089"/>
                    <a:pt x="258065" y="2253601"/>
                    <a:pt x="323116" y="2075496"/>
                  </a:cubicBezTo>
                  <a:cubicBezTo>
                    <a:pt x="437067" y="1763701"/>
                    <a:pt x="596329" y="1477477"/>
                    <a:pt x="811221" y="1223555"/>
                  </a:cubicBezTo>
                  <a:cubicBezTo>
                    <a:pt x="954333" y="1054422"/>
                    <a:pt x="1110455" y="898300"/>
                    <a:pt x="1283625" y="760123"/>
                  </a:cubicBezTo>
                  <a:cubicBezTo>
                    <a:pt x="1465767" y="614768"/>
                    <a:pt x="1663163" y="494088"/>
                    <a:pt x="1876261" y="398530"/>
                  </a:cubicBezTo>
                  <a:cubicBezTo>
                    <a:pt x="2080386" y="306562"/>
                    <a:pt x="2293483" y="245100"/>
                    <a:pt x="2512862" y="206518"/>
                  </a:cubicBezTo>
                  <a:cubicBezTo>
                    <a:pt x="2684686" y="176460"/>
                    <a:pt x="2858304" y="159412"/>
                    <a:pt x="3052559" y="160758"/>
                  </a:cubicBezTo>
                  <a:cubicBezTo>
                    <a:pt x="3172791" y="156721"/>
                    <a:pt x="3311417" y="167936"/>
                    <a:pt x="3450491" y="182292"/>
                  </a:cubicBezTo>
                  <a:cubicBezTo>
                    <a:pt x="3698582" y="207415"/>
                    <a:pt x="3938597" y="266186"/>
                    <a:pt x="4168742" y="360397"/>
                  </a:cubicBezTo>
                  <a:cubicBezTo>
                    <a:pt x="4393953" y="452814"/>
                    <a:pt x="4604807" y="571700"/>
                    <a:pt x="4799511" y="719298"/>
                  </a:cubicBezTo>
                  <a:cubicBezTo>
                    <a:pt x="4966400" y="846260"/>
                    <a:pt x="5118933" y="988026"/>
                    <a:pt x="5258456" y="1143250"/>
                  </a:cubicBezTo>
                  <a:cubicBezTo>
                    <a:pt x="5450020" y="1356797"/>
                    <a:pt x="5609731" y="1591877"/>
                    <a:pt x="5728617" y="1853426"/>
                  </a:cubicBezTo>
                  <a:cubicBezTo>
                    <a:pt x="5809818" y="2032428"/>
                    <a:pt x="5875318" y="2217262"/>
                    <a:pt x="5914796" y="2410172"/>
                  </a:cubicBezTo>
                  <a:cubicBezTo>
                    <a:pt x="5946649" y="2565845"/>
                    <a:pt x="5967735" y="2723313"/>
                    <a:pt x="5977155" y="2882127"/>
                  </a:cubicBezTo>
                  <a:cubicBezTo>
                    <a:pt x="5985680" y="3022547"/>
                    <a:pt x="5985231" y="3162518"/>
                    <a:pt x="5973118" y="330249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FA04642-6959-D8A4-874E-D1D3AE20EE88}"/>
                </a:ext>
              </a:extLst>
            </p:cNvPr>
            <p:cNvSpPr/>
            <p:nvPr/>
          </p:nvSpPr>
          <p:spPr>
            <a:xfrm>
              <a:off x="6760353" y="-2854869"/>
              <a:ext cx="4951916" cy="5440941"/>
            </a:xfrm>
            <a:custGeom>
              <a:avLst/>
              <a:gdLst>
                <a:gd name="connsiteX0" fmla="*/ 4798634 w 4951916"/>
                <a:gd name="connsiteY0" fmla="*/ 3614663 h 5440941"/>
                <a:gd name="connsiteX1" fmla="*/ 4523626 w 4951916"/>
                <a:gd name="connsiteY1" fmla="*/ 3546920 h 5440941"/>
                <a:gd name="connsiteX2" fmla="*/ 4419993 w 4951916"/>
                <a:gd name="connsiteY2" fmla="*/ 3482318 h 5440941"/>
                <a:gd name="connsiteX3" fmla="*/ 4415058 w 4951916"/>
                <a:gd name="connsiteY3" fmla="*/ 3456298 h 5440941"/>
                <a:gd name="connsiteX4" fmla="*/ 4441976 w 4951916"/>
                <a:gd name="connsiteY4" fmla="*/ 3446877 h 5440941"/>
                <a:gd name="connsiteX5" fmla="*/ 4630847 w 4951916"/>
                <a:gd name="connsiteY5" fmla="*/ 3484561 h 5440941"/>
                <a:gd name="connsiteX6" fmla="*/ 4826449 w 4951916"/>
                <a:gd name="connsiteY6" fmla="*/ 3463924 h 5440941"/>
                <a:gd name="connsiteX7" fmla="*/ 4910790 w 4951916"/>
                <a:gd name="connsiteY7" fmla="*/ 3343692 h 5440941"/>
                <a:gd name="connsiteX8" fmla="*/ 4810298 w 4951916"/>
                <a:gd name="connsiteY8" fmla="*/ 2974473 h 5440941"/>
                <a:gd name="connsiteX9" fmla="*/ 4502540 w 4951916"/>
                <a:gd name="connsiteY9" fmla="*/ 2729074 h 5440941"/>
                <a:gd name="connsiteX10" fmla="*/ 4470239 w 4951916"/>
                <a:gd name="connsiteY10" fmla="*/ 2711578 h 5440941"/>
                <a:gd name="connsiteX11" fmla="*/ 4472034 w 4951916"/>
                <a:gd name="connsiteY11" fmla="*/ 2688249 h 5440941"/>
                <a:gd name="connsiteX12" fmla="*/ 4497157 w 4951916"/>
                <a:gd name="connsiteY12" fmla="*/ 2679277 h 5440941"/>
                <a:gd name="connsiteX13" fmla="*/ 4629053 w 4951916"/>
                <a:gd name="connsiteY13" fmla="*/ 2634863 h 5440941"/>
                <a:gd name="connsiteX14" fmla="*/ 4764987 w 4951916"/>
                <a:gd name="connsiteY14" fmla="*/ 2356266 h 5440941"/>
                <a:gd name="connsiteX15" fmla="*/ 4648344 w 4951916"/>
                <a:gd name="connsiteY15" fmla="*/ 2091127 h 5440941"/>
                <a:gd name="connsiteX16" fmla="*/ 4677953 w 4951916"/>
                <a:gd name="connsiteY16" fmla="*/ 2014861 h 5440941"/>
                <a:gd name="connsiteX17" fmla="*/ 4883424 w 4951916"/>
                <a:gd name="connsiteY17" fmla="*/ 1900910 h 5440941"/>
                <a:gd name="connsiteX18" fmla="*/ 4908547 w 4951916"/>
                <a:gd name="connsiteY18" fmla="*/ 1698131 h 5440941"/>
                <a:gd name="connsiteX19" fmla="*/ 4837216 w 4951916"/>
                <a:gd name="connsiteY19" fmla="*/ 1602124 h 5440941"/>
                <a:gd name="connsiteX20" fmla="*/ 4536636 w 4951916"/>
                <a:gd name="connsiteY20" fmla="*/ 1388130 h 5440941"/>
                <a:gd name="connsiteX21" fmla="*/ 4481455 w 4951916"/>
                <a:gd name="connsiteY21" fmla="*/ 1353585 h 5440941"/>
                <a:gd name="connsiteX22" fmla="*/ 4325333 w 4951916"/>
                <a:gd name="connsiteY22" fmla="*/ 1213165 h 5440941"/>
                <a:gd name="connsiteX23" fmla="*/ 4104608 w 4951916"/>
                <a:gd name="connsiteY23" fmla="*/ 1091139 h 5440941"/>
                <a:gd name="connsiteX24" fmla="*/ 4042249 w 4951916"/>
                <a:gd name="connsiteY24" fmla="*/ 1023845 h 5440941"/>
                <a:gd name="connsiteX25" fmla="*/ 3917980 w 4951916"/>
                <a:gd name="connsiteY25" fmla="*/ 863237 h 5440941"/>
                <a:gd name="connsiteX26" fmla="*/ 3787878 w 4951916"/>
                <a:gd name="connsiteY26" fmla="*/ 823757 h 5440941"/>
                <a:gd name="connsiteX27" fmla="*/ 3607979 w 4951916"/>
                <a:gd name="connsiteY27" fmla="*/ 815234 h 5440941"/>
                <a:gd name="connsiteX28" fmla="*/ 3546966 w 4951916"/>
                <a:gd name="connsiteY28" fmla="*/ 815234 h 5440941"/>
                <a:gd name="connsiteX29" fmla="*/ 3596763 w 4951916"/>
                <a:gd name="connsiteY29" fmla="*/ 762744 h 5440941"/>
                <a:gd name="connsiteX30" fmla="*/ 3608427 w 4951916"/>
                <a:gd name="connsiteY30" fmla="*/ 669879 h 5440941"/>
                <a:gd name="connsiteX31" fmla="*/ 3450062 w 4951916"/>
                <a:gd name="connsiteY31" fmla="*/ 661803 h 5440941"/>
                <a:gd name="connsiteX32" fmla="*/ 3437052 w 4951916"/>
                <a:gd name="connsiteY32" fmla="*/ 709806 h 5440941"/>
                <a:gd name="connsiteX33" fmla="*/ 3468905 w 4951916"/>
                <a:gd name="connsiteY33" fmla="*/ 735378 h 5440941"/>
                <a:gd name="connsiteX34" fmla="*/ 3503000 w 4951916"/>
                <a:gd name="connsiteY34" fmla="*/ 706666 h 5440941"/>
                <a:gd name="connsiteX35" fmla="*/ 3534853 w 4951916"/>
                <a:gd name="connsiteY35" fmla="*/ 690067 h 5440941"/>
                <a:gd name="connsiteX36" fmla="*/ 3548311 w 4951916"/>
                <a:gd name="connsiteY36" fmla="*/ 729546 h 5440941"/>
                <a:gd name="connsiteX37" fmla="*/ 3528123 w 4951916"/>
                <a:gd name="connsiteY37" fmla="*/ 753323 h 5440941"/>
                <a:gd name="connsiteX38" fmla="*/ 3469802 w 4951916"/>
                <a:gd name="connsiteY38" fmla="*/ 788765 h 5440941"/>
                <a:gd name="connsiteX39" fmla="*/ 3445576 w 4951916"/>
                <a:gd name="connsiteY39" fmla="*/ 810299 h 5440941"/>
                <a:gd name="connsiteX40" fmla="*/ 3478326 w 4951916"/>
                <a:gd name="connsiteY40" fmla="*/ 820617 h 5440941"/>
                <a:gd name="connsiteX41" fmla="*/ 3505692 w 4951916"/>
                <a:gd name="connsiteY41" fmla="*/ 823309 h 5440941"/>
                <a:gd name="connsiteX42" fmla="*/ 3507486 w 4951916"/>
                <a:gd name="connsiteY42" fmla="*/ 829590 h 5440941"/>
                <a:gd name="connsiteX43" fmla="*/ 3480120 w 4951916"/>
                <a:gd name="connsiteY43" fmla="*/ 847086 h 5440941"/>
                <a:gd name="connsiteX44" fmla="*/ 3232927 w 4951916"/>
                <a:gd name="connsiteY44" fmla="*/ 1031471 h 5440941"/>
                <a:gd name="connsiteX45" fmla="*/ 3100582 w 4951916"/>
                <a:gd name="connsiteY45" fmla="*/ 1197912 h 5440941"/>
                <a:gd name="connsiteX46" fmla="*/ 2612477 w 4951916"/>
                <a:gd name="connsiteY46" fmla="*/ 2039535 h 5440941"/>
                <a:gd name="connsiteX47" fmla="*/ 2366181 w 4951916"/>
                <a:gd name="connsiteY47" fmla="*/ 2634863 h 5440941"/>
                <a:gd name="connsiteX48" fmla="*/ 2336123 w 4951916"/>
                <a:gd name="connsiteY48" fmla="*/ 2687801 h 5440941"/>
                <a:gd name="connsiteX49" fmla="*/ 2315037 w 4951916"/>
                <a:gd name="connsiteY49" fmla="*/ 2691390 h 5440941"/>
                <a:gd name="connsiteX50" fmla="*/ 2316832 w 4951916"/>
                <a:gd name="connsiteY50" fmla="*/ 2672547 h 5440941"/>
                <a:gd name="connsiteX51" fmla="*/ 2327599 w 4951916"/>
                <a:gd name="connsiteY51" fmla="*/ 2631722 h 5440941"/>
                <a:gd name="connsiteX52" fmla="*/ 2327150 w 4951916"/>
                <a:gd name="connsiteY52" fmla="*/ 2590449 h 5440941"/>
                <a:gd name="connsiteX53" fmla="*/ 2276007 w 4951916"/>
                <a:gd name="connsiteY53" fmla="*/ 2411895 h 5440941"/>
                <a:gd name="connsiteX54" fmla="*/ 2269726 w 4951916"/>
                <a:gd name="connsiteY54" fmla="*/ 2336078 h 5440941"/>
                <a:gd name="connsiteX55" fmla="*/ 2262099 w 4951916"/>
                <a:gd name="connsiteY55" fmla="*/ 2111316 h 5440941"/>
                <a:gd name="connsiteX56" fmla="*/ 2165196 w 4951916"/>
                <a:gd name="connsiteY56" fmla="*/ 2079463 h 5440941"/>
                <a:gd name="connsiteX57" fmla="*/ 2132895 w 4951916"/>
                <a:gd name="connsiteY57" fmla="*/ 2144065 h 5440941"/>
                <a:gd name="connsiteX58" fmla="*/ 2186282 w 4951916"/>
                <a:gd name="connsiteY58" fmla="*/ 2183544 h 5440941"/>
                <a:gd name="connsiteX59" fmla="*/ 2231593 w 4951916"/>
                <a:gd name="connsiteY59" fmla="*/ 2218986 h 5440941"/>
                <a:gd name="connsiteX60" fmla="*/ 2237425 w 4951916"/>
                <a:gd name="connsiteY60" fmla="*/ 2287177 h 5440941"/>
                <a:gd name="connsiteX61" fmla="*/ 2227555 w 4951916"/>
                <a:gd name="connsiteY61" fmla="*/ 2324413 h 5440941"/>
                <a:gd name="connsiteX62" fmla="*/ 2193908 w 4951916"/>
                <a:gd name="connsiteY62" fmla="*/ 2300187 h 5440941"/>
                <a:gd name="connsiteX63" fmla="*/ 2184487 w 4951916"/>
                <a:gd name="connsiteY63" fmla="*/ 2285831 h 5440941"/>
                <a:gd name="connsiteX64" fmla="*/ 2123474 w 4951916"/>
                <a:gd name="connsiteY64" fmla="*/ 2185788 h 5440941"/>
                <a:gd name="connsiteX65" fmla="*/ 1939088 w 4951916"/>
                <a:gd name="connsiteY65" fmla="*/ 1900910 h 5440941"/>
                <a:gd name="connsiteX66" fmla="*/ 1673053 w 4951916"/>
                <a:gd name="connsiteY66" fmla="*/ 1485033 h 5440941"/>
                <a:gd name="connsiteX67" fmla="*/ 1472068 w 4951916"/>
                <a:gd name="connsiteY67" fmla="*/ 1169649 h 5440941"/>
                <a:gd name="connsiteX68" fmla="*/ 1430794 w 4951916"/>
                <a:gd name="connsiteY68" fmla="*/ 1071399 h 5440941"/>
                <a:gd name="connsiteX69" fmla="*/ 1510650 w 4951916"/>
                <a:gd name="connsiteY69" fmla="*/ 588677 h 5440941"/>
                <a:gd name="connsiteX70" fmla="*/ 1546989 w 4951916"/>
                <a:gd name="connsiteY70" fmla="*/ 552787 h 5440941"/>
                <a:gd name="connsiteX71" fmla="*/ 1574803 w 4951916"/>
                <a:gd name="connsiteY71" fmla="*/ 594958 h 5440941"/>
                <a:gd name="connsiteX72" fmla="*/ 1608450 w 4951916"/>
                <a:gd name="connsiteY72" fmla="*/ 630399 h 5440941"/>
                <a:gd name="connsiteX73" fmla="*/ 1628639 w 4951916"/>
                <a:gd name="connsiteY73" fmla="*/ 587780 h 5440941"/>
                <a:gd name="connsiteX74" fmla="*/ 1651967 w 4951916"/>
                <a:gd name="connsiteY74" fmla="*/ 488633 h 5440941"/>
                <a:gd name="connsiteX75" fmla="*/ 1710289 w 4951916"/>
                <a:gd name="connsiteY75" fmla="*/ 445117 h 5440941"/>
                <a:gd name="connsiteX76" fmla="*/ 1756497 w 4951916"/>
                <a:gd name="connsiteY76" fmla="*/ 439733 h 5440941"/>
                <a:gd name="connsiteX77" fmla="*/ 1822445 w 4951916"/>
                <a:gd name="connsiteY77" fmla="*/ 463062 h 5440941"/>
                <a:gd name="connsiteX78" fmla="*/ 1863719 w 4951916"/>
                <a:gd name="connsiteY78" fmla="*/ 531253 h 5440941"/>
                <a:gd name="connsiteX79" fmla="*/ 1919349 w 4951916"/>
                <a:gd name="connsiteY79" fmla="*/ 738070 h 5440941"/>
                <a:gd name="connsiteX80" fmla="*/ 1950752 w 4951916"/>
                <a:gd name="connsiteY80" fmla="*/ 818823 h 5440941"/>
                <a:gd name="connsiteX81" fmla="*/ 2024327 w 4951916"/>
                <a:gd name="connsiteY81" fmla="*/ 830935 h 5440941"/>
                <a:gd name="connsiteX82" fmla="*/ 2126614 w 4951916"/>
                <a:gd name="connsiteY82" fmla="*/ 579256 h 5440941"/>
                <a:gd name="connsiteX83" fmla="*/ 2074573 w 4951916"/>
                <a:gd name="connsiteY83" fmla="*/ 396665 h 5440941"/>
                <a:gd name="connsiteX84" fmla="*/ 2035094 w 4951916"/>
                <a:gd name="connsiteY84" fmla="*/ 251310 h 5440941"/>
                <a:gd name="connsiteX85" fmla="*/ 2079508 w 4951916"/>
                <a:gd name="connsiteY85" fmla="*/ 202858 h 5440941"/>
                <a:gd name="connsiteX86" fmla="*/ 2350927 w 4951916"/>
                <a:gd name="connsiteY86" fmla="*/ 467997 h 5440941"/>
                <a:gd name="connsiteX87" fmla="*/ 2277353 w 4951916"/>
                <a:gd name="connsiteY87" fmla="*/ 735378 h 5440941"/>
                <a:gd name="connsiteX88" fmla="*/ 2045861 w 4951916"/>
                <a:gd name="connsiteY88" fmla="*/ 1080372 h 5440941"/>
                <a:gd name="connsiteX89" fmla="*/ 1920695 w 4951916"/>
                <a:gd name="connsiteY89" fmla="*/ 1539317 h 5440941"/>
                <a:gd name="connsiteX90" fmla="*/ 2041824 w 4951916"/>
                <a:gd name="connsiteY90" fmla="*/ 1919303 h 5440941"/>
                <a:gd name="connsiteX91" fmla="*/ 2097005 w 4951916"/>
                <a:gd name="connsiteY91" fmla="*/ 1999608 h 5440941"/>
                <a:gd name="connsiteX92" fmla="*/ 2154429 w 4951916"/>
                <a:gd name="connsiteY92" fmla="*/ 1999159 h 5440941"/>
                <a:gd name="connsiteX93" fmla="*/ 2246397 w 4951916"/>
                <a:gd name="connsiteY93" fmla="*/ 1876235 h 5440941"/>
                <a:gd name="connsiteX94" fmla="*/ 2271969 w 4951916"/>
                <a:gd name="connsiteY94" fmla="*/ 1754209 h 5440941"/>
                <a:gd name="connsiteX95" fmla="*/ 2230247 w 4951916"/>
                <a:gd name="connsiteY95" fmla="*/ 1629491 h 5440941"/>
                <a:gd name="connsiteX96" fmla="*/ 2230696 w 4951916"/>
                <a:gd name="connsiteY96" fmla="*/ 1571169 h 5440941"/>
                <a:gd name="connsiteX97" fmla="*/ 2290811 w 4951916"/>
                <a:gd name="connsiteY97" fmla="*/ 1482341 h 5440941"/>
                <a:gd name="connsiteX98" fmla="*/ 2322215 w 4951916"/>
                <a:gd name="connsiteY98" fmla="*/ 1315003 h 5440941"/>
                <a:gd name="connsiteX99" fmla="*/ 2262997 w 4951916"/>
                <a:gd name="connsiteY99" fmla="*/ 1127478 h 5440941"/>
                <a:gd name="connsiteX100" fmla="*/ 2223966 w 4951916"/>
                <a:gd name="connsiteY100" fmla="*/ 1116262 h 5440941"/>
                <a:gd name="connsiteX101" fmla="*/ 2206918 w 4951916"/>
                <a:gd name="connsiteY101" fmla="*/ 1139590 h 5440941"/>
                <a:gd name="connsiteX102" fmla="*/ 2133792 w 4951916"/>
                <a:gd name="connsiteY102" fmla="*/ 1309620 h 5440941"/>
                <a:gd name="connsiteX103" fmla="*/ 2153532 w 4951916"/>
                <a:gd name="connsiteY103" fmla="*/ 1394859 h 5440941"/>
                <a:gd name="connsiteX104" fmla="*/ 2169682 w 4951916"/>
                <a:gd name="connsiteY104" fmla="*/ 1572066 h 5440941"/>
                <a:gd name="connsiteX105" fmla="*/ 2097005 w 4951916"/>
                <a:gd name="connsiteY105" fmla="*/ 1693644 h 5440941"/>
                <a:gd name="connsiteX106" fmla="*/ 2086686 w 4951916"/>
                <a:gd name="connsiteY106" fmla="*/ 1787407 h 5440941"/>
                <a:gd name="connsiteX107" fmla="*/ 2127960 w 4951916"/>
                <a:gd name="connsiteY107" fmla="*/ 1883862 h 5440941"/>
                <a:gd name="connsiteX108" fmla="*/ 2131549 w 4951916"/>
                <a:gd name="connsiteY108" fmla="*/ 1924238 h 5440941"/>
                <a:gd name="connsiteX109" fmla="*/ 2099248 w 4951916"/>
                <a:gd name="connsiteY109" fmla="*/ 1897769 h 5440941"/>
                <a:gd name="connsiteX110" fmla="*/ 2040029 w 4951916"/>
                <a:gd name="connsiteY110" fmla="*/ 1434338 h 5440941"/>
                <a:gd name="connsiteX111" fmla="*/ 2168336 w 4951916"/>
                <a:gd name="connsiteY111" fmla="*/ 1105046 h 5440941"/>
                <a:gd name="connsiteX112" fmla="*/ 2318626 w 4951916"/>
                <a:gd name="connsiteY112" fmla="*/ 885219 h 5440941"/>
                <a:gd name="connsiteX113" fmla="*/ 2421811 w 4951916"/>
                <a:gd name="connsiteY113" fmla="*/ 697245 h 5440941"/>
                <a:gd name="connsiteX114" fmla="*/ 2420913 w 4951916"/>
                <a:gd name="connsiteY114" fmla="*/ 339241 h 5440941"/>
                <a:gd name="connsiteX115" fmla="*/ 2199291 w 4951916"/>
                <a:gd name="connsiteY115" fmla="*/ 74551 h 5440941"/>
                <a:gd name="connsiteX116" fmla="*/ 1976773 w 4951916"/>
                <a:gd name="connsiteY116" fmla="*/ 528 h 5440941"/>
                <a:gd name="connsiteX117" fmla="*/ 1913068 w 4951916"/>
                <a:gd name="connsiteY117" fmla="*/ 84421 h 5440941"/>
                <a:gd name="connsiteX118" fmla="*/ 2000101 w 4951916"/>
                <a:gd name="connsiteY118" fmla="*/ 381860 h 5440941"/>
                <a:gd name="connsiteX119" fmla="*/ 2014906 w 4951916"/>
                <a:gd name="connsiteY119" fmla="*/ 562657 h 5440941"/>
                <a:gd name="connsiteX120" fmla="*/ 1983951 w 4951916"/>
                <a:gd name="connsiteY120" fmla="*/ 614249 h 5440941"/>
                <a:gd name="connsiteX121" fmla="*/ 1941780 w 4951916"/>
                <a:gd name="connsiteY121" fmla="*/ 569835 h 5440941"/>
                <a:gd name="connsiteX122" fmla="*/ 1898263 w 4951916"/>
                <a:gd name="connsiteY122" fmla="*/ 437939 h 5440941"/>
                <a:gd name="connsiteX123" fmla="*/ 1827380 w 4951916"/>
                <a:gd name="connsiteY123" fmla="*/ 275087 h 5440941"/>
                <a:gd name="connsiteX124" fmla="*/ 1751114 w 4951916"/>
                <a:gd name="connsiteY124" fmla="*/ 231570 h 5440941"/>
                <a:gd name="connsiteX125" fmla="*/ 1709840 w 4951916"/>
                <a:gd name="connsiteY125" fmla="*/ 227981 h 5440941"/>
                <a:gd name="connsiteX126" fmla="*/ 1575252 w 4951916"/>
                <a:gd name="connsiteY126" fmla="*/ 265217 h 5440941"/>
                <a:gd name="connsiteX127" fmla="*/ 1513342 w 4951916"/>
                <a:gd name="connsiteY127" fmla="*/ 316809 h 5440941"/>
                <a:gd name="connsiteX128" fmla="*/ 1429897 w 4951916"/>
                <a:gd name="connsiteY128" fmla="*/ 398459 h 5440941"/>
                <a:gd name="connsiteX129" fmla="*/ 1370678 w 4951916"/>
                <a:gd name="connsiteY129" fmla="*/ 515551 h 5440941"/>
                <a:gd name="connsiteX130" fmla="*/ 1317292 w 4951916"/>
                <a:gd name="connsiteY130" fmla="*/ 882079 h 5440941"/>
                <a:gd name="connsiteX131" fmla="*/ 1317292 w 4951916"/>
                <a:gd name="connsiteY131" fmla="*/ 908996 h 5440941"/>
                <a:gd name="connsiteX132" fmla="*/ 1296655 w 4951916"/>
                <a:gd name="connsiteY132" fmla="*/ 917520 h 5440941"/>
                <a:gd name="connsiteX133" fmla="*/ 1279607 w 4951916"/>
                <a:gd name="connsiteY133" fmla="*/ 900473 h 5440941"/>
                <a:gd name="connsiteX134" fmla="*/ 1191228 w 4951916"/>
                <a:gd name="connsiteY134" fmla="*/ 816131 h 5440941"/>
                <a:gd name="connsiteX135" fmla="*/ 957493 w 4951916"/>
                <a:gd name="connsiteY135" fmla="*/ 797288 h 5440941"/>
                <a:gd name="connsiteX136" fmla="*/ 822905 w 4951916"/>
                <a:gd name="connsiteY136" fmla="*/ 922007 h 5440941"/>
                <a:gd name="connsiteX137" fmla="*/ 702225 w 4951916"/>
                <a:gd name="connsiteY137" fmla="*/ 1105944 h 5440941"/>
                <a:gd name="connsiteX138" fmla="*/ 641212 w 4951916"/>
                <a:gd name="connsiteY138" fmla="*/ 1111327 h 5440941"/>
                <a:gd name="connsiteX139" fmla="*/ 544757 w 4951916"/>
                <a:gd name="connsiteY139" fmla="*/ 1017564 h 5440941"/>
                <a:gd name="connsiteX140" fmla="*/ 460864 w 4951916"/>
                <a:gd name="connsiteY140" fmla="*/ 990198 h 5440941"/>
                <a:gd name="connsiteX141" fmla="*/ 321790 w 4951916"/>
                <a:gd name="connsiteY141" fmla="*/ 995133 h 5440941"/>
                <a:gd name="connsiteX142" fmla="*/ 254944 w 4951916"/>
                <a:gd name="connsiteY142" fmla="*/ 1028780 h 5440941"/>
                <a:gd name="connsiteX143" fmla="*/ 206493 w 4951916"/>
                <a:gd name="connsiteY143" fmla="*/ 1115813 h 5440941"/>
                <a:gd name="connsiteX144" fmla="*/ 160733 w 4951916"/>
                <a:gd name="connsiteY144" fmla="*/ 1507464 h 5440941"/>
                <a:gd name="connsiteX145" fmla="*/ 154003 w 4951916"/>
                <a:gd name="connsiteY145" fmla="*/ 1579693 h 5440941"/>
                <a:gd name="connsiteX146" fmla="*/ 102411 w 4951916"/>
                <a:gd name="connsiteY146" fmla="*/ 1787856 h 5440941"/>
                <a:gd name="connsiteX147" fmla="*/ 119459 w 4951916"/>
                <a:gd name="connsiteY147" fmla="*/ 2086641 h 5440941"/>
                <a:gd name="connsiteX148" fmla="*/ 105103 w 4951916"/>
                <a:gd name="connsiteY148" fmla="*/ 2132401 h 5440941"/>
                <a:gd name="connsiteX149" fmla="*/ 55754 w 4951916"/>
                <a:gd name="connsiteY149" fmla="*/ 2179955 h 5440941"/>
                <a:gd name="connsiteX150" fmla="*/ 9994 w 4951916"/>
                <a:gd name="connsiteY150" fmla="*/ 2367481 h 5440941"/>
                <a:gd name="connsiteX151" fmla="*/ 63381 w 4951916"/>
                <a:gd name="connsiteY151" fmla="*/ 2487265 h 5440941"/>
                <a:gd name="connsiteX152" fmla="*/ 227129 w 4951916"/>
                <a:gd name="connsiteY152" fmla="*/ 2670753 h 5440941"/>
                <a:gd name="connsiteX153" fmla="*/ 327173 w 4951916"/>
                <a:gd name="connsiteY153" fmla="*/ 2744327 h 5440941"/>
                <a:gd name="connsiteX154" fmla="*/ 1088492 w 4951916"/>
                <a:gd name="connsiteY154" fmla="*/ 2909871 h 5440941"/>
                <a:gd name="connsiteX155" fmla="*/ 1642995 w 4951916"/>
                <a:gd name="connsiteY155" fmla="*/ 2858727 h 5440941"/>
                <a:gd name="connsiteX156" fmla="*/ 2314588 w 4951916"/>
                <a:gd name="connsiteY156" fmla="*/ 2775283 h 5440941"/>
                <a:gd name="connsiteX157" fmla="*/ 2378294 w 4951916"/>
                <a:gd name="connsiteY157" fmla="*/ 2836296 h 5440941"/>
                <a:gd name="connsiteX158" fmla="*/ 2380537 w 4951916"/>
                <a:gd name="connsiteY158" fmla="*/ 3011709 h 5440941"/>
                <a:gd name="connsiteX159" fmla="*/ 2491796 w 4951916"/>
                <a:gd name="connsiteY159" fmla="*/ 3511479 h 5440941"/>
                <a:gd name="connsiteX160" fmla="*/ 2541594 w 4951916"/>
                <a:gd name="connsiteY160" fmla="*/ 3667152 h 5440941"/>
                <a:gd name="connsiteX161" fmla="*/ 2522751 w 4951916"/>
                <a:gd name="connsiteY161" fmla="*/ 3720090 h 5440941"/>
                <a:gd name="connsiteX162" fmla="*/ 2306962 w 4951916"/>
                <a:gd name="connsiteY162" fmla="*/ 3843911 h 5440941"/>
                <a:gd name="connsiteX163" fmla="*/ 2237425 w 4951916"/>
                <a:gd name="connsiteY163" fmla="*/ 3926907 h 5440941"/>
                <a:gd name="connsiteX164" fmla="*/ 2231144 w 4951916"/>
                <a:gd name="connsiteY164" fmla="*/ 3978050 h 5440941"/>
                <a:gd name="connsiteX165" fmla="*/ 2368424 w 4951916"/>
                <a:gd name="connsiteY165" fmla="*/ 4072710 h 5440941"/>
                <a:gd name="connsiteX166" fmla="*/ 2396238 w 4951916"/>
                <a:gd name="connsiteY166" fmla="*/ 4020670 h 5440941"/>
                <a:gd name="connsiteX167" fmla="*/ 2358554 w 4951916"/>
                <a:gd name="connsiteY167" fmla="*/ 3988369 h 5440941"/>
                <a:gd name="connsiteX168" fmla="*/ 2319972 w 4951916"/>
                <a:gd name="connsiteY168" fmla="*/ 3974013 h 5440941"/>
                <a:gd name="connsiteX169" fmla="*/ 2293503 w 4951916"/>
                <a:gd name="connsiteY169" fmla="*/ 3946198 h 5440941"/>
                <a:gd name="connsiteX170" fmla="*/ 2315486 w 4951916"/>
                <a:gd name="connsiteY170" fmla="*/ 3915243 h 5440941"/>
                <a:gd name="connsiteX171" fmla="*/ 2538005 w 4951916"/>
                <a:gd name="connsiteY171" fmla="*/ 3782449 h 5440941"/>
                <a:gd name="connsiteX172" fmla="*/ 2572549 w 4951916"/>
                <a:gd name="connsiteY172" fmla="*/ 3794113 h 5440941"/>
                <a:gd name="connsiteX173" fmla="*/ 2581521 w 4951916"/>
                <a:gd name="connsiteY173" fmla="*/ 3821928 h 5440941"/>
                <a:gd name="connsiteX174" fmla="*/ 2641637 w 4951916"/>
                <a:gd name="connsiteY174" fmla="*/ 4229281 h 5440941"/>
                <a:gd name="connsiteX175" fmla="*/ 2647021 w 4951916"/>
                <a:gd name="connsiteY175" fmla="*/ 4270106 h 5440941"/>
                <a:gd name="connsiteX176" fmla="*/ 2661826 w 4951916"/>
                <a:gd name="connsiteY176" fmla="*/ 4283565 h 5440941"/>
                <a:gd name="connsiteX177" fmla="*/ 2678873 w 4951916"/>
                <a:gd name="connsiteY177" fmla="*/ 4273247 h 5440941"/>
                <a:gd name="connsiteX178" fmla="*/ 2695921 w 4951916"/>
                <a:gd name="connsiteY178" fmla="*/ 4225244 h 5440941"/>
                <a:gd name="connsiteX179" fmla="*/ 2698613 w 4951916"/>
                <a:gd name="connsiteY179" fmla="*/ 3829106 h 5440941"/>
                <a:gd name="connsiteX180" fmla="*/ 2682462 w 4951916"/>
                <a:gd name="connsiteY180" fmla="*/ 3717847 h 5440941"/>
                <a:gd name="connsiteX181" fmla="*/ 2701753 w 4951916"/>
                <a:gd name="connsiteY181" fmla="*/ 3695864 h 5440941"/>
                <a:gd name="connsiteX182" fmla="*/ 2820191 w 4951916"/>
                <a:gd name="connsiteY182" fmla="*/ 3649656 h 5440941"/>
                <a:gd name="connsiteX183" fmla="*/ 2831406 w 4951916"/>
                <a:gd name="connsiteY183" fmla="*/ 3625879 h 5440941"/>
                <a:gd name="connsiteX184" fmla="*/ 2805386 w 4951916"/>
                <a:gd name="connsiteY184" fmla="*/ 3598512 h 5440941"/>
                <a:gd name="connsiteX185" fmla="*/ 2778020 w 4951916"/>
                <a:gd name="connsiteY185" fmla="*/ 3607933 h 5440941"/>
                <a:gd name="connsiteX186" fmla="*/ 2674387 w 4951916"/>
                <a:gd name="connsiteY186" fmla="*/ 3674330 h 5440941"/>
                <a:gd name="connsiteX187" fmla="*/ 2658237 w 4951916"/>
                <a:gd name="connsiteY187" fmla="*/ 3636197 h 5440941"/>
                <a:gd name="connsiteX188" fmla="*/ 2595877 w 4951916"/>
                <a:gd name="connsiteY188" fmla="*/ 3423099 h 5440941"/>
                <a:gd name="connsiteX189" fmla="*/ 2495834 w 4951916"/>
                <a:gd name="connsiteY189" fmla="*/ 3137324 h 5440941"/>
                <a:gd name="connsiteX190" fmla="*/ 2495385 w 4951916"/>
                <a:gd name="connsiteY190" fmla="*/ 3098742 h 5440941"/>
                <a:gd name="connsiteX191" fmla="*/ 2527686 w 4951916"/>
                <a:gd name="connsiteY191" fmla="*/ 3120725 h 5440941"/>
                <a:gd name="connsiteX192" fmla="*/ 2645226 w 4951916"/>
                <a:gd name="connsiteY192" fmla="*/ 3273707 h 5440941"/>
                <a:gd name="connsiteX193" fmla="*/ 2862810 w 4951916"/>
                <a:gd name="connsiteY193" fmla="*/ 3585951 h 5440941"/>
                <a:gd name="connsiteX194" fmla="*/ 3114938 w 4951916"/>
                <a:gd name="connsiteY194" fmla="*/ 4001379 h 5440941"/>
                <a:gd name="connsiteX195" fmla="*/ 3245488 w 4951916"/>
                <a:gd name="connsiteY195" fmla="*/ 4291641 h 5440941"/>
                <a:gd name="connsiteX196" fmla="*/ 3218123 w 4951916"/>
                <a:gd name="connsiteY196" fmla="*/ 4672076 h 5440941"/>
                <a:gd name="connsiteX197" fmla="*/ 3081740 w 4951916"/>
                <a:gd name="connsiteY197" fmla="*/ 4787821 h 5440941"/>
                <a:gd name="connsiteX198" fmla="*/ 3038672 w 4951916"/>
                <a:gd name="connsiteY198" fmla="*/ 4749688 h 5440941"/>
                <a:gd name="connsiteX199" fmla="*/ 3046747 w 4951916"/>
                <a:gd name="connsiteY199" fmla="*/ 4613306 h 5440941"/>
                <a:gd name="connsiteX200" fmla="*/ 2951190 w 4951916"/>
                <a:gd name="connsiteY200" fmla="*/ 4300164 h 5440941"/>
                <a:gd name="connsiteX201" fmla="*/ 2813461 w 4951916"/>
                <a:gd name="connsiteY201" fmla="*/ 4299716 h 5440941"/>
                <a:gd name="connsiteX202" fmla="*/ 2758729 w 4951916"/>
                <a:gd name="connsiteY202" fmla="*/ 4418602 h 5440941"/>
                <a:gd name="connsiteX203" fmla="*/ 2778468 w 4951916"/>
                <a:gd name="connsiteY203" fmla="*/ 4878444 h 5440941"/>
                <a:gd name="connsiteX204" fmla="*/ 2752897 w 4951916"/>
                <a:gd name="connsiteY204" fmla="*/ 4947084 h 5440941"/>
                <a:gd name="connsiteX205" fmla="*/ 2622795 w 4951916"/>
                <a:gd name="connsiteY205" fmla="*/ 5019761 h 5440941"/>
                <a:gd name="connsiteX206" fmla="*/ 2593634 w 4951916"/>
                <a:gd name="connsiteY206" fmla="*/ 5023799 h 5440941"/>
                <a:gd name="connsiteX207" fmla="*/ 2596775 w 4951916"/>
                <a:gd name="connsiteY207" fmla="*/ 4994189 h 5440941"/>
                <a:gd name="connsiteX208" fmla="*/ 2608888 w 4951916"/>
                <a:gd name="connsiteY208" fmla="*/ 4967721 h 5440941"/>
                <a:gd name="connsiteX209" fmla="*/ 2617860 w 4951916"/>
                <a:gd name="connsiteY209" fmla="*/ 4930036 h 5440941"/>
                <a:gd name="connsiteX210" fmla="*/ 2603504 w 4951916"/>
                <a:gd name="connsiteY210" fmla="*/ 4902670 h 5440941"/>
                <a:gd name="connsiteX211" fmla="*/ 2575689 w 4951916"/>
                <a:gd name="connsiteY211" fmla="*/ 4910297 h 5440941"/>
                <a:gd name="connsiteX212" fmla="*/ 2564473 w 4951916"/>
                <a:gd name="connsiteY212" fmla="*/ 4922858 h 5440941"/>
                <a:gd name="connsiteX213" fmla="*/ 2439307 w 4951916"/>
                <a:gd name="connsiteY213" fmla="*/ 5059689 h 5440941"/>
                <a:gd name="connsiteX214" fmla="*/ 2039132 w 4951916"/>
                <a:gd name="connsiteY214" fmla="*/ 5219400 h 5440941"/>
                <a:gd name="connsiteX215" fmla="*/ 1891982 w 4951916"/>
                <a:gd name="connsiteY215" fmla="*/ 5056549 h 5440941"/>
                <a:gd name="connsiteX216" fmla="*/ 1936396 w 4951916"/>
                <a:gd name="connsiteY216" fmla="*/ 5010789 h 5440941"/>
                <a:gd name="connsiteX217" fmla="*/ 2187179 w 4951916"/>
                <a:gd name="connsiteY217" fmla="*/ 4946186 h 5440941"/>
                <a:gd name="connsiteX218" fmla="*/ 2466224 w 4951916"/>
                <a:gd name="connsiteY218" fmla="*/ 4760006 h 5440941"/>
                <a:gd name="connsiteX219" fmla="*/ 2639843 w 4951916"/>
                <a:gd name="connsiteY219" fmla="*/ 4436098 h 5440941"/>
                <a:gd name="connsiteX220" fmla="*/ 2577484 w 4951916"/>
                <a:gd name="connsiteY220" fmla="*/ 4323493 h 5440941"/>
                <a:gd name="connsiteX221" fmla="*/ 2093864 w 4951916"/>
                <a:gd name="connsiteY221" fmla="*/ 4504289 h 5440941"/>
                <a:gd name="connsiteX222" fmla="*/ 1945369 w 4951916"/>
                <a:gd name="connsiteY222" fmla="*/ 4779297 h 5440941"/>
                <a:gd name="connsiteX223" fmla="*/ 1795976 w 4951916"/>
                <a:gd name="connsiteY223" fmla="*/ 4877547 h 5440941"/>
                <a:gd name="connsiteX224" fmla="*/ 1749768 w 4951916"/>
                <a:gd name="connsiteY224" fmla="*/ 4870817 h 5440941"/>
                <a:gd name="connsiteX225" fmla="*/ 1765918 w 4951916"/>
                <a:gd name="connsiteY225" fmla="*/ 4828198 h 5440941"/>
                <a:gd name="connsiteX226" fmla="*/ 1796874 w 4951916"/>
                <a:gd name="connsiteY226" fmla="*/ 4768082 h 5440941"/>
                <a:gd name="connsiteX227" fmla="*/ 1787004 w 4951916"/>
                <a:gd name="connsiteY227" fmla="*/ 4738472 h 5440941"/>
                <a:gd name="connsiteX228" fmla="*/ 1757843 w 4951916"/>
                <a:gd name="connsiteY228" fmla="*/ 4738024 h 5440941"/>
                <a:gd name="connsiteX229" fmla="*/ 1731374 w 4951916"/>
                <a:gd name="connsiteY229" fmla="*/ 4755072 h 5440941"/>
                <a:gd name="connsiteX230" fmla="*/ 1671707 w 4951916"/>
                <a:gd name="connsiteY230" fmla="*/ 4787373 h 5440941"/>
                <a:gd name="connsiteX231" fmla="*/ 1467582 w 4951916"/>
                <a:gd name="connsiteY231" fmla="*/ 4684189 h 5440941"/>
                <a:gd name="connsiteX232" fmla="*/ 1489564 w 4951916"/>
                <a:gd name="connsiteY232" fmla="*/ 4527169 h 5440941"/>
                <a:gd name="connsiteX233" fmla="*/ 1866859 w 4951916"/>
                <a:gd name="connsiteY233" fmla="*/ 3777066 h 5440941"/>
                <a:gd name="connsiteX234" fmla="*/ 2227555 w 4951916"/>
                <a:gd name="connsiteY234" fmla="*/ 3061507 h 5440941"/>
                <a:gd name="connsiteX235" fmla="*/ 2329393 w 4951916"/>
                <a:gd name="connsiteY235" fmla="*/ 2858279 h 5440941"/>
                <a:gd name="connsiteX236" fmla="*/ 2327150 w 4951916"/>
                <a:gd name="connsiteY236" fmla="*/ 2817005 h 5440941"/>
                <a:gd name="connsiteX237" fmla="*/ 2288120 w 4951916"/>
                <a:gd name="connsiteY237" fmla="*/ 2825529 h 5440941"/>
                <a:gd name="connsiteX238" fmla="*/ 2198394 w 4951916"/>
                <a:gd name="connsiteY238" fmla="*/ 2893272 h 5440941"/>
                <a:gd name="connsiteX239" fmla="*/ 2162056 w 4951916"/>
                <a:gd name="connsiteY239" fmla="*/ 2943069 h 5440941"/>
                <a:gd name="connsiteX240" fmla="*/ 2109118 w 4951916"/>
                <a:gd name="connsiteY240" fmla="*/ 3010812 h 5440941"/>
                <a:gd name="connsiteX241" fmla="*/ 2088032 w 4951916"/>
                <a:gd name="connsiteY241" fmla="*/ 3053431 h 5440941"/>
                <a:gd name="connsiteX242" fmla="*/ 2077265 w 4951916"/>
                <a:gd name="connsiteY242" fmla="*/ 3094705 h 5440941"/>
                <a:gd name="connsiteX243" fmla="*/ 2006382 w 4951916"/>
                <a:gd name="connsiteY243" fmla="*/ 3228395 h 5440941"/>
                <a:gd name="connsiteX244" fmla="*/ 1772648 w 4951916"/>
                <a:gd name="connsiteY244" fmla="*/ 3684649 h 5440941"/>
                <a:gd name="connsiteX245" fmla="*/ 1484630 w 4951916"/>
                <a:gd name="connsiteY245" fmla="*/ 4239600 h 5440941"/>
                <a:gd name="connsiteX246" fmla="*/ 1405671 w 4951916"/>
                <a:gd name="connsiteY246" fmla="*/ 4349962 h 5440941"/>
                <a:gd name="connsiteX247" fmla="*/ 1239680 w 4951916"/>
                <a:gd name="connsiteY247" fmla="*/ 4456735 h 5440941"/>
                <a:gd name="connsiteX248" fmla="*/ 896032 w 4951916"/>
                <a:gd name="connsiteY248" fmla="*/ 4554536 h 5440941"/>
                <a:gd name="connsiteX249" fmla="*/ 868665 w 4951916"/>
                <a:gd name="connsiteY249" fmla="*/ 4550947 h 5440941"/>
                <a:gd name="connsiteX250" fmla="*/ 881227 w 4951916"/>
                <a:gd name="connsiteY250" fmla="*/ 4524477 h 5440941"/>
                <a:gd name="connsiteX251" fmla="*/ 908593 w 4951916"/>
                <a:gd name="connsiteY251" fmla="*/ 4499803 h 5440941"/>
                <a:gd name="connsiteX252" fmla="*/ 933716 w 4951916"/>
                <a:gd name="connsiteY252" fmla="*/ 4467502 h 5440941"/>
                <a:gd name="connsiteX253" fmla="*/ 933268 w 4951916"/>
                <a:gd name="connsiteY253" fmla="*/ 4438790 h 5440941"/>
                <a:gd name="connsiteX254" fmla="*/ 905004 w 4951916"/>
                <a:gd name="connsiteY254" fmla="*/ 4433855 h 5440941"/>
                <a:gd name="connsiteX255" fmla="*/ 874497 w 4951916"/>
                <a:gd name="connsiteY255" fmla="*/ 4448660 h 5440941"/>
                <a:gd name="connsiteX256" fmla="*/ 739909 w 4951916"/>
                <a:gd name="connsiteY256" fmla="*/ 4486793 h 5440941"/>
                <a:gd name="connsiteX257" fmla="*/ 664989 w 4951916"/>
                <a:gd name="connsiteY257" fmla="*/ 4372842 h 5440941"/>
                <a:gd name="connsiteX258" fmla="*/ 727348 w 4951916"/>
                <a:gd name="connsiteY258" fmla="*/ 4268312 h 5440941"/>
                <a:gd name="connsiteX259" fmla="*/ 888405 w 4951916"/>
                <a:gd name="connsiteY259" fmla="*/ 4071813 h 5440941"/>
                <a:gd name="connsiteX260" fmla="*/ 866422 w 4951916"/>
                <a:gd name="connsiteY260" fmla="*/ 3995995 h 5440941"/>
                <a:gd name="connsiteX261" fmla="*/ 675307 w 4951916"/>
                <a:gd name="connsiteY261" fmla="*/ 4018875 h 5440941"/>
                <a:gd name="connsiteX262" fmla="*/ 476117 w 4951916"/>
                <a:gd name="connsiteY262" fmla="*/ 4175895 h 5440941"/>
                <a:gd name="connsiteX263" fmla="*/ 374279 w 4951916"/>
                <a:gd name="connsiteY263" fmla="*/ 4270555 h 5440941"/>
                <a:gd name="connsiteX264" fmla="*/ 303845 w 4951916"/>
                <a:gd name="connsiteY264" fmla="*/ 4246778 h 5440941"/>
                <a:gd name="connsiteX265" fmla="*/ 289488 w 4951916"/>
                <a:gd name="connsiteY265" fmla="*/ 4138210 h 5440941"/>
                <a:gd name="connsiteX266" fmla="*/ 529055 w 4951916"/>
                <a:gd name="connsiteY266" fmla="*/ 3843911 h 5440941"/>
                <a:gd name="connsiteX267" fmla="*/ 787015 w 4951916"/>
                <a:gd name="connsiteY267" fmla="*/ 3847500 h 5440941"/>
                <a:gd name="connsiteX268" fmla="*/ 947175 w 4951916"/>
                <a:gd name="connsiteY268" fmla="*/ 3863202 h 5440941"/>
                <a:gd name="connsiteX269" fmla="*/ 1159824 w 4951916"/>
                <a:gd name="connsiteY269" fmla="*/ 3855575 h 5440941"/>
                <a:gd name="connsiteX270" fmla="*/ 1420027 w 4951916"/>
                <a:gd name="connsiteY270" fmla="*/ 3787384 h 5440941"/>
                <a:gd name="connsiteX271" fmla="*/ 1701316 w 4951916"/>
                <a:gd name="connsiteY271" fmla="*/ 3574286 h 5440941"/>
                <a:gd name="connsiteX272" fmla="*/ 1857438 w 4951916"/>
                <a:gd name="connsiteY272" fmla="*/ 3350871 h 5440941"/>
                <a:gd name="connsiteX273" fmla="*/ 1821548 w 4951916"/>
                <a:gd name="connsiteY273" fmla="*/ 3280436 h 5440941"/>
                <a:gd name="connsiteX274" fmla="*/ 1696381 w 4951916"/>
                <a:gd name="connsiteY274" fmla="*/ 3260248 h 5440941"/>
                <a:gd name="connsiteX275" fmla="*/ 1635817 w 4951916"/>
                <a:gd name="connsiteY275" fmla="*/ 3261145 h 5440941"/>
                <a:gd name="connsiteX276" fmla="*/ 1488218 w 4951916"/>
                <a:gd name="connsiteY276" fmla="*/ 3378237 h 5440941"/>
                <a:gd name="connsiteX277" fmla="*/ 1413298 w 4951916"/>
                <a:gd name="connsiteY277" fmla="*/ 3433418 h 5440941"/>
                <a:gd name="connsiteX278" fmla="*/ 1304282 w 4951916"/>
                <a:gd name="connsiteY278" fmla="*/ 3431624 h 5440941"/>
                <a:gd name="connsiteX279" fmla="*/ 1145468 w 4951916"/>
                <a:gd name="connsiteY279" fmla="*/ 3492636 h 5440941"/>
                <a:gd name="connsiteX280" fmla="*/ 1085352 w 4951916"/>
                <a:gd name="connsiteY280" fmla="*/ 3578773 h 5440941"/>
                <a:gd name="connsiteX281" fmla="*/ 1003702 w 4951916"/>
                <a:gd name="connsiteY281" fmla="*/ 3636197 h 5440941"/>
                <a:gd name="connsiteX282" fmla="*/ 966017 w 4951916"/>
                <a:gd name="connsiteY282" fmla="*/ 3645618 h 5440941"/>
                <a:gd name="connsiteX283" fmla="*/ 950764 w 4951916"/>
                <a:gd name="connsiteY283" fmla="*/ 3664460 h 5440941"/>
                <a:gd name="connsiteX284" fmla="*/ 966466 w 4951916"/>
                <a:gd name="connsiteY284" fmla="*/ 3682854 h 5440941"/>
                <a:gd name="connsiteX285" fmla="*/ 1004599 w 4951916"/>
                <a:gd name="connsiteY285" fmla="*/ 3688686 h 5440941"/>
                <a:gd name="connsiteX286" fmla="*/ 1119448 w 4951916"/>
                <a:gd name="connsiteY286" fmla="*/ 3690930 h 5440941"/>
                <a:gd name="connsiteX287" fmla="*/ 1336134 w 4951916"/>
                <a:gd name="connsiteY287" fmla="*/ 3563071 h 5440941"/>
                <a:gd name="connsiteX288" fmla="*/ 1435729 w 4951916"/>
                <a:gd name="connsiteY288" fmla="*/ 3494431 h 5440941"/>
                <a:gd name="connsiteX289" fmla="*/ 1596786 w 4951916"/>
                <a:gd name="connsiteY289" fmla="*/ 3488150 h 5440941"/>
                <a:gd name="connsiteX290" fmla="*/ 1711635 w 4951916"/>
                <a:gd name="connsiteY290" fmla="*/ 3421754 h 5440941"/>
                <a:gd name="connsiteX291" fmla="*/ 1744384 w 4951916"/>
                <a:gd name="connsiteY291" fmla="*/ 3373302 h 5440941"/>
                <a:gd name="connsiteX292" fmla="*/ 1767264 w 4951916"/>
                <a:gd name="connsiteY292" fmla="*/ 3356254 h 5440941"/>
                <a:gd name="connsiteX293" fmla="*/ 1775340 w 4951916"/>
                <a:gd name="connsiteY293" fmla="*/ 3362535 h 5440941"/>
                <a:gd name="connsiteX294" fmla="*/ 1758740 w 4951916"/>
                <a:gd name="connsiteY294" fmla="*/ 3397079 h 5440941"/>
                <a:gd name="connsiteX295" fmla="*/ 1586019 w 4951916"/>
                <a:gd name="connsiteY295" fmla="*/ 3582362 h 5440941"/>
                <a:gd name="connsiteX296" fmla="*/ 1114064 w 4951916"/>
                <a:gd name="connsiteY296" fmla="*/ 3740727 h 5440941"/>
                <a:gd name="connsiteX297" fmla="*/ 796436 w 4951916"/>
                <a:gd name="connsiteY297" fmla="*/ 3733549 h 5440941"/>
                <a:gd name="connsiteX298" fmla="*/ 515148 w 4951916"/>
                <a:gd name="connsiteY298" fmla="*/ 3733549 h 5440941"/>
                <a:gd name="connsiteX299" fmla="*/ 431255 w 4951916"/>
                <a:gd name="connsiteY299" fmla="*/ 3753289 h 5440941"/>
                <a:gd name="connsiteX300" fmla="*/ 198866 w 4951916"/>
                <a:gd name="connsiteY300" fmla="*/ 4001828 h 5440941"/>
                <a:gd name="connsiteX301" fmla="*/ 125291 w 4951916"/>
                <a:gd name="connsiteY301" fmla="*/ 4226141 h 5440941"/>
                <a:gd name="connsiteX302" fmla="*/ 144582 w 4951916"/>
                <a:gd name="connsiteY302" fmla="*/ 4426677 h 5440941"/>
                <a:gd name="connsiteX303" fmla="*/ 273787 w 4951916"/>
                <a:gd name="connsiteY303" fmla="*/ 4457632 h 5440941"/>
                <a:gd name="connsiteX304" fmla="*/ 454134 w 4951916"/>
                <a:gd name="connsiteY304" fmla="*/ 4289846 h 5440941"/>
                <a:gd name="connsiteX305" fmla="*/ 617435 w 4951916"/>
                <a:gd name="connsiteY305" fmla="*/ 4147631 h 5440941"/>
                <a:gd name="connsiteX306" fmla="*/ 677999 w 4951916"/>
                <a:gd name="connsiteY306" fmla="*/ 4125200 h 5440941"/>
                <a:gd name="connsiteX307" fmla="*/ 701328 w 4951916"/>
                <a:gd name="connsiteY307" fmla="*/ 4164230 h 5440941"/>
                <a:gd name="connsiteX308" fmla="*/ 674859 w 4951916"/>
                <a:gd name="connsiteY308" fmla="*/ 4199223 h 5440941"/>
                <a:gd name="connsiteX309" fmla="*/ 488230 w 4951916"/>
                <a:gd name="connsiteY309" fmla="*/ 4440585 h 5440941"/>
                <a:gd name="connsiteX310" fmla="*/ 494062 w 4951916"/>
                <a:gd name="connsiteY310" fmla="*/ 4587285 h 5440941"/>
                <a:gd name="connsiteX311" fmla="*/ 556870 w 4951916"/>
                <a:gd name="connsiteY311" fmla="*/ 4643812 h 5440941"/>
                <a:gd name="connsiteX312" fmla="*/ 1075482 w 4951916"/>
                <a:gd name="connsiteY312" fmla="*/ 4679703 h 5440941"/>
                <a:gd name="connsiteX313" fmla="*/ 1281850 w 4951916"/>
                <a:gd name="connsiteY313" fmla="*/ 4575172 h 5440941"/>
                <a:gd name="connsiteX314" fmla="*/ 1313254 w 4951916"/>
                <a:gd name="connsiteY314" fmla="*/ 4568892 h 5440941"/>
                <a:gd name="connsiteX315" fmla="*/ 1315946 w 4951916"/>
                <a:gd name="connsiteY315" fmla="*/ 4600744 h 5440941"/>
                <a:gd name="connsiteX316" fmla="*/ 1312806 w 4951916"/>
                <a:gd name="connsiteY316" fmla="*/ 4612409 h 5440941"/>
                <a:gd name="connsiteX317" fmla="*/ 1293515 w 4951916"/>
                <a:gd name="connsiteY317" fmla="*/ 4778849 h 5440941"/>
                <a:gd name="connsiteX318" fmla="*/ 1449188 w 4951916"/>
                <a:gd name="connsiteY318" fmla="*/ 4984768 h 5440941"/>
                <a:gd name="connsiteX319" fmla="*/ 1756049 w 4951916"/>
                <a:gd name="connsiteY319" fmla="*/ 5019313 h 5440941"/>
                <a:gd name="connsiteX320" fmla="*/ 1791939 w 4951916"/>
                <a:gd name="connsiteY320" fmla="*/ 5064624 h 5440941"/>
                <a:gd name="connsiteX321" fmla="*/ 1769059 w 4951916"/>
                <a:gd name="connsiteY321" fmla="*/ 5164219 h 5440941"/>
                <a:gd name="connsiteX322" fmla="*/ 1805846 w 4951916"/>
                <a:gd name="connsiteY322" fmla="*/ 5376419 h 5440941"/>
                <a:gd name="connsiteX323" fmla="*/ 1887945 w 4951916"/>
                <a:gd name="connsiteY323" fmla="*/ 5429357 h 5440941"/>
                <a:gd name="connsiteX324" fmla="*/ 1970941 w 4951916"/>
                <a:gd name="connsiteY324" fmla="*/ 5433843 h 5440941"/>
                <a:gd name="connsiteX325" fmla="*/ 2234733 w 4951916"/>
                <a:gd name="connsiteY325" fmla="*/ 5396159 h 5440941"/>
                <a:gd name="connsiteX326" fmla="*/ 2494937 w 4951916"/>
                <a:gd name="connsiteY326" fmla="*/ 5228821 h 5440941"/>
                <a:gd name="connsiteX327" fmla="*/ 2565820 w 4951916"/>
                <a:gd name="connsiteY327" fmla="*/ 5193828 h 5440941"/>
                <a:gd name="connsiteX328" fmla="*/ 2788787 w 4951916"/>
                <a:gd name="connsiteY328" fmla="*/ 5104103 h 5440941"/>
                <a:gd name="connsiteX329" fmla="*/ 2887036 w 4951916"/>
                <a:gd name="connsiteY329" fmla="*/ 5031874 h 5440941"/>
                <a:gd name="connsiteX330" fmla="*/ 2949844 w 4951916"/>
                <a:gd name="connsiteY330" fmla="*/ 5011686 h 5440941"/>
                <a:gd name="connsiteX331" fmla="*/ 3065589 w 4951916"/>
                <a:gd name="connsiteY331" fmla="*/ 5014826 h 5440941"/>
                <a:gd name="connsiteX332" fmla="*/ 3266126 w 4951916"/>
                <a:gd name="connsiteY332" fmla="*/ 4898183 h 5440941"/>
                <a:gd name="connsiteX333" fmla="*/ 3382768 w 4951916"/>
                <a:gd name="connsiteY333" fmla="*/ 4400657 h 5440941"/>
                <a:gd name="connsiteX334" fmla="*/ 3299324 w 4951916"/>
                <a:gd name="connsiteY334" fmla="*/ 4068224 h 5440941"/>
                <a:gd name="connsiteX335" fmla="*/ 3012652 w 4951916"/>
                <a:gd name="connsiteY335" fmla="*/ 3541088 h 5440941"/>
                <a:gd name="connsiteX336" fmla="*/ 2765907 w 4951916"/>
                <a:gd name="connsiteY336" fmla="*/ 3206862 h 5440941"/>
                <a:gd name="connsiteX337" fmla="*/ 2442447 w 4951916"/>
                <a:gd name="connsiteY337" fmla="*/ 2761824 h 5440941"/>
                <a:gd name="connsiteX338" fmla="*/ 2434372 w 4951916"/>
                <a:gd name="connsiteY338" fmla="*/ 2728626 h 5440941"/>
                <a:gd name="connsiteX339" fmla="*/ 2468467 w 4951916"/>
                <a:gd name="connsiteY339" fmla="*/ 2730869 h 5440941"/>
                <a:gd name="connsiteX340" fmla="*/ 2577932 w 4951916"/>
                <a:gd name="connsiteY340" fmla="*/ 2785153 h 5440941"/>
                <a:gd name="connsiteX341" fmla="*/ 2633114 w 4951916"/>
                <a:gd name="connsiteY341" fmla="*/ 2802200 h 5440941"/>
                <a:gd name="connsiteX342" fmla="*/ 2735849 w 4951916"/>
                <a:gd name="connsiteY342" fmla="*/ 2799957 h 5440941"/>
                <a:gd name="connsiteX343" fmla="*/ 3120770 w 4951916"/>
                <a:gd name="connsiteY343" fmla="*/ 2771694 h 5440941"/>
                <a:gd name="connsiteX344" fmla="*/ 3503897 w 4951916"/>
                <a:gd name="connsiteY344" fmla="*/ 2750608 h 5440941"/>
                <a:gd name="connsiteX345" fmla="*/ 4144088 w 4951916"/>
                <a:gd name="connsiteY345" fmla="*/ 2716513 h 5440941"/>
                <a:gd name="connsiteX346" fmla="*/ 4384103 w 4951916"/>
                <a:gd name="connsiteY346" fmla="*/ 2790985 h 5440941"/>
                <a:gd name="connsiteX347" fmla="*/ 4686926 w 4951916"/>
                <a:gd name="connsiteY347" fmla="*/ 3079003 h 5440941"/>
                <a:gd name="connsiteX348" fmla="*/ 4697693 w 4951916"/>
                <a:gd name="connsiteY348" fmla="*/ 3113547 h 5440941"/>
                <a:gd name="connsiteX349" fmla="*/ 4663597 w 4951916"/>
                <a:gd name="connsiteY349" fmla="*/ 3108163 h 5440941"/>
                <a:gd name="connsiteX350" fmla="*/ 4581050 w 4951916"/>
                <a:gd name="connsiteY350" fmla="*/ 3071376 h 5440941"/>
                <a:gd name="connsiteX351" fmla="*/ 4540673 w 4951916"/>
                <a:gd name="connsiteY351" fmla="*/ 3080797 h 5440941"/>
                <a:gd name="connsiteX352" fmla="*/ 4555478 w 4951916"/>
                <a:gd name="connsiteY352" fmla="*/ 3119379 h 5440941"/>
                <a:gd name="connsiteX353" fmla="*/ 4623221 w 4951916"/>
                <a:gd name="connsiteY353" fmla="*/ 3162896 h 5440941"/>
                <a:gd name="connsiteX354" fmla="*/ 4692309 w 4951916"/>
                <a:gd name="connsiteY354" fmla="*/ 3227050 h 5440941"/>
                <a:gd name="connsiteX355" fmla="*/ 4700833 w 4951916"/>
                <a:gd name="connsiteY355" fmla="*/ 3281333 h 5440941"/>
                <a:gd name="connsiteX356" fmla="*/ 4608416 w 4951916"/>
                <a:gd name="connsiteY356" fmla="*/ 3366572 h 5440941"/>
                <a:gd name="connsiteX357" fmla="*/ 4492222 w 4951916"/>
                <a:gd name="connsiteY357" fmla="*/ 3364330 h 5440941"/>
                <a:gd name="connsiteX358" fmla="*/ 4251309 w 4951916"/>
                <a:gd name="connsiteY358" fmla="*/ 3324850 h 5440941"/>
                <a:gd name="connsiteX359" fmla="*/ 4204652 w 4951916"/>
                <a:gd name="connsiteY359" fmla="*/ 3365227 h 5440941"/>
                <a:gd name="connsiteX360" fmla="*/ 4275535 w 4951916"/>
                <a:gd name="connsiteY360" fmla="*/ 3514619 h 5440941"/>
                <a:gd name="connsiteX361" fmla="*/ 4450499 w 4951916"/>
                <a:gd name="connsiteY361" fmla="*/ 3607036 h 5440941"/>
                <a:gd name="connsiteX362" fmla="*/ 4679299 w 4951916"/>
                <a:gd name="connsiteY362" fmla="*/ 3676574 h 5440941"/>
                <a:gd name="connsiteX363" fmla="*/ 4710254 w 4951916"/>
                <a:gd name="connsiteY363" fmla="*/ 3702594 h 5440941"/>
                <a:gd name="connsiteX364" fmla="*/ 4690515 w 4951916"/>
                <a:gd name="connsiteY364" fmla="*/ 3737587 h 5440941"/>
                <a:gd name="connsiteX365" fmla="*/ 4591368 w 4951916"/>
                <a:gd name="connsiteY365" fmla="*/ 3816993 h 5440941"/>
                <a:gd name="connsiteX366" fmla="*/ 4310528 w 4951916"/>
                <a:gd name="connsiteY366" fmla="*/ 3822826 h 5440941"/>
                <a:gd name="connsiteX367" fmla="*/ 4155303 w 4951916"/>
                <a:gd name="connsiteY367" fmla="*/ 3622738 h 5440941"/>
                <a:gd name="connsiteX368" fmla="*/ 4061989 w 4951916"/>
                <a:gd name="connsiteY368" fmla="*/ 3410538 h 5440941"/>
                <a:gd name="connsiteX369" fmla="*/ 3843508 w 4951916"/>
                <a:gd name="connsiteY369" fmla="*/ 3087975 h 5440941"/>
                <a:gd name="connsiteX370" fmla="*/ 3159801 w 4951916"/>
                <a:gd name="connsiteY370" fmla="*/ 2840334 h 5440941"/>
                <a:gd name="connsiteX371" fmla="*/ 3116284 w 4951916"/>
                <a:gd name="connsiteY371" fmla="*/ 2907179 h 5440941"/>
                <a:gd name="connsiteX372" fmla="*/ 3170568 w 4951916"/>
                <a:gd name="connsiteY372" fmla="*/ 3035038 h 5440941"/>
                <a:gd name="connsiteX373" fmla="*/ 3237413 w 4951916"/>
                <a:gd name="connsiteY373" fmla="*/ 3118033 h 5440941"/>
                <a:gd name="connsiteX374" fmla="*/ 3332073 w 4951916"/>
                <a:gd name="connsiteY374" fmla="*/ 3145848 h 5440941"/>
                <a:gd name="connsiteX375" fmla="*/ 3440641 w 4951916"/>
                <a:gd name="connsiteY375" fmla="*/ 3190262 h 5440941"/>
                <a:gd name="connsiteX376" fmla="*/ 3503897 w 4951916"/>
                <a:gd name="connsiteY376" fmla="*/ 3291652 h 5440941"/>
                <a:gd name="connsiteX377" fmla="*/ 3691423 w 4951916"/>
                <a:gd name="connsiteY377" fmla="*/ 3390350 h 5440941"/>
                <a:gd name="connsiteX378" fmla="*/ 3814347 w 4951916"/>
                <a:gd name="connsiteY378" fmla="*/ 3429829 h 5440941"/>
                <a:gd name="connsiteX379" fmla="*/ 3862350 w 4951916"/>
                <a:gd name="connsiteY379" fmla="*/ 3446428 h 5440941"/>
                <a:gd name="connsiteX380" fmla="*/ 3857415 w 4951916"/>
                <a:gd name="connsiteY380" fmla="*/ 3392593 h 5440941"/>
                <a:gd name="connsiteX381" fmla="*/ 3719238 w 4951916"/>
                <a:gd name="connsiteY381" fmla="*/ 3226152 h 5440941"/>
                <a:gd name="connsiteX382" fmla="*/ 3603941 w 4951916"/>
                <a:gd name="connsiteY382" fmla="*/ 3188468 h 5440941"/>
                <a:gd name="connsiteX383" fmla="*/ 3474737 w 4951916"/>
                <a:gd name="connsiteY383" fmla="*/ 3109958 h 5440941"/>
                <a:gd name="connsiteX384" fmla="*/ 3437949 w 4951916"/>
                <a:gd name="connsiteY384" fmla="*/ 3019336 h 5440941"/>
                <a:gd name="connsiteX385" fmla="*/ 3345981 w 4951916"/>
                <a:gd name="connsiteY385" fmla="*/ 2947555 h 5440941"/>
                <a:gd name="connsiteX386" fmla="*/ 3292594 w 4951916"/>
                <a:gd name="connsiteY386" fmla="*/ 2941275 h 5440941"/>
                <a:gd name="connsiteX387" fmla="*/ 3212739 w 4951916"/>
                <a:gd name="connsiteY387" fmla="*/ 2930059 h 5440941"/>
                <a:gd name="connsiteX388" fmla="*/ 3197037 w 4951916"/>
                <a:gd name="connsiteY388" fmla="*/ 2913908 h 5440941"/>
                <a:gd name="connsiteX389" fmla="*/ 3216328 w 4951916"/>
                <a:gd name="connsiteY389" fmla="*/ 2902693 h 5440941"/>
                <a:gd name="connsiteX390" fmla="*/ 3289454 w 4951916"/>
                <a:gd name="connsiteY390" fmla="*/ 2906282 h 5440941"/>
                <a:gd name="connsiteX391" fmla="*/ 3585996 w 4951916"/>
                <a:gd name="connsiteY391" fmla="*/ 3021130 h 5440941"/>
                <a:gd name="connsiteX392" fmla="*/ 3844405 w 4951916"/>
                <a:gd name="connsiteY392" fmla="*/ 3268323 h 5440941"/>
                <a:gd name="connsiteX393" fmla="*/ 3998284 w 4951916"/>
                <a:gd name="connsiteY393" fmla="*/ 3564865 h 5440941"/>
                <a:gd name="connsiteX394" fmla="*/ 4177735 w 4951916"/>
                <a:gd name="connsiteY394" fmla="*/ 3842565 h 5440941"/>
                <a:gd name="connsiteX395" fmla="*/ 4412366 w 4951916"/>
                <a:gd name="connsiteY395" fmla="*/ 3960554 h 5440941"/>
                <a:gd name="connsiteX396" fmla="*/ 4705768 w 4951916"/>
                <a:gd name="connsiteY396" fmla="*/ 3936777 h 5440941"/>
                <a:gd name="connsiteX397" fmla="*/ 4937708 w 4951916"/>
                <a:gd name="connsiteY397" fmla="*/ 3766747 h 5440941"/>
                <a:gd name="connsiteX398" fmla="*/ 4927390 w 4951916"/>
                <a:gd name="connsiteY398" fmla="*/ 3684200 h 5440941"/>
                <a:gd name="connsiteX399" fmla="*/ 4798634 w 4951916"/>
                <a:gd name="connsiteY399" fmla="*/ 3614663 h 5440941"/>
                <a:gd name="connsiteX400" fmla="*/ 738115 w 4951916"/>
                <a:gd name="connsiteY400" fmla="*/ 1498940 h 5440941"/>
                <a:gd name="connsiteX401" fmla="*/ 740807 w 4951916"/>
                <a:gd name="connsiteY401" fmla="*/ 1484584 h 5440941"/>
                <a:gd name="connsiteX402" fmla="*/ 753817 w 4951916"/>
                <a:gd name="connsiteY402" fmla="*/ 1466639 h 5440941"/>
                <a:gd name="connsiteX403" fmla="*/ 774902 w 4951916"/>
                <a:gd name="connsiteY403" fmla="*/ 1478752 h 5440941"/>
                <a:gd name="connsiteX404" fmla="*/ 822457 w 4951916"/>
                <a:gd name="connsiteY404" fmla="*/ 1563991 h 5440941"/>
                <a:gd name="connsiteX405" fmla="*/ 869114 w 4951916"/>
                <a:gd name="connsiteY405" fmla="*/ 1770808 h 5440941"/>
                <a:gd name="connsiteX406" fmla="*/ 852515 w 4951916"/>
                <a:gd name="connsiteY406" fmla="*/ 1835859 h 5440941"/>
                <a:gd name="connsiteX407" fmla="*/ 774902 w 4951916"/>
                <a:gd name="connsiteY407" fmla="*/ 1939043 h 5440941"/>
                <a:gd name="connsiteX408" fmla="*/ 749779 w 4951916"/>
                <a:gd name="connsiteY408" fmla="*/ 1948913 h 5440941"/>
                <a:gd name="connsiteX409" fmla="*/ 733180 w 4951916"/>
                <a:gd name="connsiteY409" fmla="*/ 1925136 h 5440941"/>
                <a:gd name="connsiteX410" fmla="*/ 717927 w 4951916"/>
                <a:gd name="connsiteY410" fmla="*/ 1750171 h 5440941"/>
                <a:gd name="connsiteX411" fmla="*/ 738115 w 4951916"/>
                <a:gd name="connsiteY411" fmla="*/ 1498940 h 5440941"/>
                <a:gd name="connsiteX412" fmla="*/ 2250435 w 4951916"/>
                <a:gd name="connsiteY412" fmla="*/ 2665818 h 5440941"/>
                <a:gd name="connsiteX413" fmla="*/ 1817510 w 4951916"/>
                <a:gd name="connsiteY413" fmla="*/ 2509247 h 5440941"/>
                <a:gd name="connsiteX414" fmla="*/ 1473414 w 4951916"/>
                <a:gd name="connsiteY414" fmla="*/ 2426251 h 5440941"/>
                <a:gd name="connsiteX415" fmla="*/ 1431692 w 4951916"/>
                <a:gd name="connsiteY415" fmla="*/ 2359855 h 5440941"/>
                <a:gd name="connsiteX416" fmla="*/ 1451880 w 4951916"/>
                <a:gd name="connsiteY416" fmla="*/ 2144065 h 5440941"/>
                <a:gd name="connsiteX417" fmla="*/ 1402531 w 4951916"/>
                <a:gd name="connsiteY417" fmla="*/ 2046265 h 5440941"/>
                <a:gd name="connsiteX418" fmla="*/ 1277813 w 4951916"/>
                <a:gd name="connsiteY418" fmla="*/ 2036395 h 5440941"/>
                <a:gd name="connsiteX419" fmla="*/ 1226669 w 4951916"/>
                <a:gd name="connsiteY419" fmla="*/ 2077220 h 5440941"/>
                <a:gd name="connsiteX420" fmla="*/ 1220837 w 4951916"/>
                <a:gd name="connsiteY420" fmla="*/ 2105483 h 5440941"/>
                <a:gd name="connsiteX421" fmla="*/ 1246409 w 4951916"/>
                <a:gd name="connsiteY421" fmla="*/ 2118045 h 5440941"/>
                <a:gd name="connsiteX422" fmla="*/ 1311011 w 4951916"/>
                <a:gd name="connsiteY422" fmla="*/ 2092922 h 5440941"/>
                <a:gd name="connsiteX423" fmla="*/ 1379202 w 4951916"/>
                <a:gd name="connsiteY423" fmla="*/ 2122980 h 5440941"/>
                <a:gd name="connsiteX424" fmla="*/ 1379651 w 4951916"/>
                <a:gd name="connsiteY424" fmla="*/ 2266540 h 5440941"/>
                <a:gd name="connsiteX425" fmla="*/ 1374716 w 4951916"/>
                <a:gd name="connsiteY425" fmla="*/ 2354471 h 5440941"/>
                <a:gd name="connsiteX426" fmla="*/ 1327610 w 4951916"/>
                <a:gd name="connsiteY426" fmla="*/ 2389464 h 5440941"/>
                <a:gd name="connsiteX427" fmla="*/ 1036003 w 4951916"/>
                <a:gd name="connsiteY427" fmla="*/ 2292112 h 5440941"/>
                <a:gd name="connsiteX428" fmla="*/ 940894 w 4951916"/>
                <a:gd name="connsiteY428" fmla="*/ 2242763 h 5440941"/>
                <a:gd name="connsiteX429" fmla="*/ 885264 w 4951916"/>
                <a:gd name="connsiteY429" fmla="*/ 2231547 h 5440941"/>
                <a:gd name="connsiteX430" fmla="*/ 909042 w 4951916"/>
                <a:gd name="connsiteY430" fmla="*/ 2284037 h 5440941"/>
                <a:gd name="connsiteX431" fmla="*/ 1185844 w 4951916"/>
                <a:gd name="connsiteY431" fmla="*/ 2469768 h 5440941"/>
                <a:gd name="connsiteX432" fmla="*/ 1325367 w 4951916"/>
                <a:gd name="connsiteY432" fmla="*/ 2521809 h 5440941"/>
                <a:gd name="connsiteX433" fmla="*/ 1381445 w 4951916"/>
                <a:gd name="connsiteY433" fmla="*/ 2564877 h 5440941"/>
                <a:gd name="connsiteX434" fmla="*/ 1412401 w 4951916"/>
                <a:gd name="connsiteY434" fmla="*/ 2571158 h 5440941"/>
                <a:gd name="connsiteX435" fmla="*/ 1473862 w 4951916"/>
                <a:gd name="connsiteY435" fmla="*/ 2559942 h 5440941"/>
                <a:gd name="connsiteX436" fmla="*/ 1752460 w 4951916"/>
                <a:gd name="connsiteY436" fmla="*/ 2623198 h 5440941"/>
                <a:gd name="connsiteX437" fmla="*/ 1935051 w 4951916"/>
                <a:gd name="connsiteY437" fmla="*/ 2655948 h 5440941"/>
                <a:gd name="connsiteX438" fmla="*/ 1982156 w 4951916"/>
                <a:gd name="connsiteY438" fmla="*/ 2670753 h 5440941"/>
                <a:gd name="connsiteX439" fmla="*/ 1982156 w 4951916"/>
                <a:gd name="connsiteY439" fmla="*/ 2679277 h 5440941"/>
                <a:gd name="connsiteX440" fmla="*/ 1948958 w 4951916"/>
                <a:gd name="connsiteY440" fmla="*/ 2689595 h 5440941"/>
                <a:gd name="connsiteX441" fmla="*/ 1803603 w 4951916"/>
                <a:gd name="connsiteY441" fmla="*/ 2706643 h 5440941"/>
                <a:gd name="connsiteX442" fmla="*/ 1551475 w 4951916"/>
                <a:gd name="connsiteY442" fmla="*/ 2737598 h 5440941"/>
                <a:gd name="connsiteX443" fmla="*/ 1298001 w 4951916"/>
                <a:gd name="connsiteY443" fmla="*/ 2755543 h 5440941"/>
                <a:gd name="connsiteX444" fmla="*/ 801820 w 4951916"/>
                <a:gd name="connsiteY444" fmla="*/ 2768105 h 5440941"/>
                <a:gd name="connsiteX445" fmla="*/ 373382 w 4951916"/>
                <a:gd name="connsiteY445" fmla="*/ 2635760 h 5440941"/>
                <a:gd name="connsiteX446" fmla="*/ 295321 w 4951916"/>
                <a:gd name="connsiteY446" fmla="*/ 2565774 h 5440941"/>
                <a:gd name="connsiteX447" fmla="*/ 249112 w 4951916"/>
                <a:gd name="connsiteY447" fmla="*/ 2460347 h 5440941"/>
                <a:gd name="connsiteX448" fmla="*/ 249561 w 4951916"/>
                <a:gd name="connsiteY448" fmla="*/ 2362546 h 5440941"/>
                <a:gd name="connsiteX449" fmla="*/ 268403 w 4951916"/>
                <a:gd name="connsiteY449" fmla="*/ 2326656 h 5440941"/>
                <a:gd name="connsiteX450" fmla="*/ 304293 w 4951916"/>
                <a:gd name="connsiteY450" fmla="*/ 2339218 h 5440941"/>
                <a:gd name="connsiteX451" fmla="*/ 544308 w 4951916"/>
                <a:gd name="connsiteY451" fmla="*/ 2471114 h 5440941"/>
                <a:gd name="connsiteX452" fmla="*/ 733180 w 4951916"/>
                <a:gd name="connsiteY452" fmla="*/ 2472909 h 5440941"/>
                <a:gd name="connsiteX453" fmla="*/ 779389 w 4951916"/>
                <a:gd name="connsiteY453" fmla="*/ 2355368 h 5440941"/>
                <a:gd name="connsiteX454" fmla="*/ 559113 w 4951916"/>
                <a:gd name="connsiteY454" fmla="*/ 2142271 h 5440941"/>
                <a:gd name="connsiteX455" fmla="*/ 328519 w 4951916"/>
                <a:gd name="connsiteY455" fmla="*/ 2057929 h 5440941"/>
                <a:gd name="connsiteX456" fmla="*/ 267057 w 4951916"/>
                <a:gd name="connsiteY456" fmla="*/ 1991084 h 5440941"/>
                <a:gd name="connsiteX457" fmla="*/ 256290 w 4951916"/>
                <a:gd name="connsiteY457" fmla="*/ 1825540 h 5440941"/>
                <a:gd name="connsiteX458" fmla="*/ 258085 w 4951916"/>
                <a:gd name="connsiteY458" fmla="*/ 1806249 h 5440941"/>
                <a:gd name="connsiteX459" fmla="*/ 292180 w 4951916"/>
                <a:gd name="connsiteY459" fmla="*/ 1793239 h 5440941"/>
                <a:gd name="connsiteX460" fmla="*/ 335248 w 4951916"/>
                <a:gd name="connsiteY460" fmla="*/ 1836756 h 5440941"/>
                <a:gd name="connsiteX461" fmla="*/ 385495 w 4951916"/>
                <a:gd name="connsiteY461" fmla="*/ 1860982 h 5440941"/>
                <a:gd name="connsiteX462" fmla="*/ 383700 w 4951916"/>
                <a:gd name="connsiteY462" fmla="*/ 1807595 h 5440941"/>
                <a:gd name="connsiteX463" fmla="*/ 321341 w 4951916"/>
                <a:gd name="connsiteY463" fmla="*/ 1447348 h 5440941"/>
                <a:gd name="connsiteX464" fmla="*/ 433498 w 4951916"/>
                <a:gd name="connsiteY464" fmla="*/ 1188042 h 5440941"/>
                <a:gd name="connsiteX465" fmla="*/ 517839 w 4951916"/>
                <a:gd name="connsiteY465" fmla="*/ 1157536 h 5440941"/>
                <a:gd name="connsiteX466" fmla="*/ 621921 w 4951916"/>
                <a:gd name="connsiteY466" fmla="*/ 1200604 h 5440941"/>
                <a:gd name="connsiteX467" fmla="*/ 645698 w 4951916"/>
                <a:gd name="connsiteY467" fmla="*/ 1293469 h 5440941"/>
                <a:gd name="connsiteX468" fmla="*/ 588722 w 4951916"/>
                <a:gd name="connsiteY468" fmla="*/ 1431198 h 5440941"/>
                <a:gd name="connsiteX469" fmla="*/ 607116 w 4951916"/>
                <a:gd name="connsiteY469" fmla="*/ 1926930 h 5440941"/>
                <a:gd name="connsiteX470" fmla="*/ 778491 w 4951916"/>
                <a:gd name="connsiteY470" fmla="*/ 2144514 h 5440941"/>
                <a:gd name="connsiteX471" fmla="*/ 893340 w 4951916"/>
                <a:gd name="connsiteY471" fmla="*/ 2153486 h 5440941"/>
                <a:gd name="connsiteX472" fmla="*/ 1036900 w 4951916"/>
                <a:gd name="connsiteY472" fmla="*/ 1902256 h 5440941"/>
                <a:gd name="connsiteX473" fmla="*/ 962877 w 4951916"/>
                <a:gd name="connsiteY473" fmla="*/ 1613789 h 5440941"/>
                <a:gd name="connsiteX474" fmla="*/ 798680 w 4951916"/>
                <a:gd name="connsiteY474" fmla="*/ 1330705 h 5440941"/>
                <a:gd name="connsiteX475" fmla="*/ 792399 w 4951916"/>
                <a:gd name="connsiteY475" fmla="*/ 1265206 h 5440941"/>
                <a:gd name="connsiteX476" fmla="*/ 822008 w 4951916"/>
                <a:gd name="connsiteY476" fmla="*/ 1170097 h 5440941"/>
                <a:gd name="connsiteX477" fmla="*/ 840850 w 4951916"/>
                <a:gd name="connsiteY477" fmla="*/ 1144525 h 5440941"/>
                <a:gd name="connsiteX478" fmla="*/ 860141 w 4951916"/>
                <a:gd name="connsiteY478" fmla="*/ 1166957 h 5440941"/>
                <a:gd name="connsiteX479" fmla="*/ 887956 w 4951916"/>
                <a:gd name="connsiteY479" fmla="*/ 1229316 h 5440941"/>
                <a:gd name="connsiteX480" fmla="*/ 902761 w 4951916"/>
                <a:gd name="connsiteY480" fmla="*/ 1251299 h 5440941"/>
                <a:gd name="connsiteX481" fmla="*/ 942689 w 4951916"/>
                <a:gd name="connsiteY481" fmla="*/ 1268346 h 5440941"/>
                <a:gd name="connsiteX482" fmla="*/ 951661 w 4951916"/>
                <a:gd name="connsiteY482" fmla="*/ 1229316 h 5440941"/>
                <a:gd name="connsiteX483" fmla="*/ 970952 w 4951916"/>
                <a:gd name="connsiteY483" fmla="*/ 1067362 h 5440941"/>
                <a:gd name="connsiteX484" fmla="*/ 1142776 w 4951916"/>
                <a:gd name="connsiteY484" fmla="*/ 995133 h 5440941"/>
                <a:gd name="connsiteX485" fmla="*/ 1278261 w 4951916"/>
                <a:gd name="connsiteY485" fmla="*/ 1118056 h 5440941"/>
                <a:gd name="connsiteX486" fmla="*/ 1510650 w 4951916"/>
                <a:gd name="connsiteY486" fmla="*/ 1473817 h 5440941"/>
                <a:gd name="connsiteX487" fmla="*/ 1963314 w 4951916"/>
                <a:gd name="connsiteY487" fmla="*/ 2167394 h 5440941"/>
                <a:gd name="connsiteX488" fmla="*/ 2265240 w 4951916"/>
                <a:gd name="connsiteY488" fmla="*/ 2632619 h 5440941"/>
                <a:gd name="connsiteX489" fmla="*/ 2285428 w 4951916"/>
                <a:gd name="connsiteY489" fmla="*/ 2673445 h 5440941"/>
                <a:gd name="connsiteX490" fmla="*/ 2250435 w 4951916"/>
                <a:gd name="connsiteY490" fmla="*/ 2665818 h 5440941"/>
                <a:gd name="connsiteX491" fmla="*/ 382354 w 4951916"/>
                <a:gd name="connsiteY491" fmla="*/ 2197003 h 5440941"/>
                <a:gd name="connsiteX492" fmla="*/ 537579 w 4951916"/>
                <a:gd name="connsiteY492" fmla="*/ 2238277 h 5440941"/>
                <a:gd name="connsiteX493" fmla="*/ 560010 w 4951916"/>
                <a:gd name="connsiteY493" fmla="*/ 2266989 h 5440941"/>
                <a:gd name="connsiteX494" fmla="*/ 570329 w 4951916"/>
                <a:gd name="connsiteY494" fmla="*/ 2325759 h 5440941"/>
                <a:gd name="connsiteX495" fmla="*/ 508867 w 4951916"/>
                <a:gd name="connsiteY495" fmla="*/ 2353125 h 5440941"/>
                <a:gd name="connsiteX496" fmla="*/ 411066 w 4951916"/>
                <a:gd name="connsiteY496" fmla="*/ 2302431 h 5440941"/>
                <a:gd name="connsiteX497" fmla="*/ 370690 w 4951916"/>
                <a:gd name="connsiteY497" fmla="*/ 2253979 h 5440941"/>
                <a:gd name="connsiteX498" fmla="*/ 382354 w 4951916"/>
                <a:gd name="connsiteY498" fmla="*/ 2197003 h 5440941"/>
                <a:gd name="connsiteX499" fmla="*/ 2055283 w 4951916"/>
                <a:gd name="connsiteY499" fmla="*/ 4770325 h 5440941"/>
                <a:gd name="connsiteX500" fmla="*/ 2061115 w 4951916"/>
                <a:gd name="connsiteY500" fmla="*/ 4756866 h 5440941"/>
                <a:gd name="connsiteX501" fmla="*/ 2210956 w 4951916"/>
                <a:gd name="connsiteY501" fmla="*/ 4568443 h 5440941"/>
                <a:gd name="connsiteX502" fmla="*/ 2351376 w 4951916"/>
                <a:gd name="connsiteY502" fmla="*/ 4518197 h 5440941"/>
                <a:gd name="connsiteX503" fmla="*/ 2446036 w 4951916"/>
                <a:gd name="connsiteY503" fmla="*/ 4524926 h 5440941"/>
                <a:gd name="connsiteX504" fmla="*/ 2475197 w 4951916"/>
                <a:gd name="connsiteY504" fmla="*/ 4543320 h 5440941"/>
                <a:gd name="connsiteX505" fmla="*/ 2452766 w 4951916"/>
                <a:gd name="connsiteY505" fmla="*/ 4568443 h 5440941"/>
                <a:gd name="connsiteX506" fmla="*/ 2093416 w 4951916"/>
                <a:gd name="connsiteY506" fmla="*/ 4782438 h 5440941"/>
                <a:gd name="connsiteX507" fmla="*/ 2072779 w 4951916"/>
                <a:gd name="connsiteY507" fmla="*/ 4789167 h 5440941"/>
                <a:gd name="connsiteX508" fmla="*/ 2055283 w 4951916"/>
                <a:gd name="connsiteY508" fmla="*/ 4770325 h 5440941"/>
                <a:gd name="connsiteX509" fmla="*/ 2948049 w 4951916"/>
                <a:gd name="connsiteY509" fmla="*/ 4731294 h 5440941"/>
                <a:gd name="connsiteX510" fmla="*/ 2879858 w 4951916"/>
                <a:gd name="connsiteY510" fmla="*/ 4738921 h 5440941"/>
                <a:gd name="connsiteX511" fmla="*/ 2874474 w 4951916"/>
                <a:gd name="connsiteY511" fmla="*/ 4533899 h 5440941"/>
                <a:gd name="connsiteX512" fmla="*/ 2925618 w 4951916"/>
                <a:gd name="connsiteY512" fmla="*/ 4530759 h 5440941"/>
                <a:gd name="connsiteX513" fmla="*/ 2974070 w 4951916"/>
                <a:gd name="connsiteY513" fmla="*/ 4659963 h 5440941"/>
                <a:gd name="connsiteX514" fmla="*/ 2948049 w 4951916"/>
                <a:gd name="connsiteY514" fmla="*/ 4731294 h 5440941"/>
                <a:gd name="connsiteX515" fmla="*/ 3847545 w 4951916"/>
                <a:gd name="connsiteY515" fmla="*/ 1255785 h 5440941"/>
                <a:gd name="connsiteX516" fmla="*/ 3763652 w 4951916"/>
                <a:gd name="connsiteY516" fmla="*/ 1354483 h 5440941"/>
                <a:gd name="connsiteX517" fmla="*/ 3696807 w 4951916"/>
                <a:gd name="connsiteY517" fmla="*/ 1368839 h 5440941"/>
                <a:gd name="connsiteX518" fmla="*/ 3645664 w 4951916"/>
                <a:gd name="connsiteY518" fmla="*/ 1306031 h 5440941"/>
                <a:gd name="connsiteX519" fmla="*/ 3705331 w 4951916"/>
                <a:gd name="connsiteY519" fmla="*/ 1248158 h 5440941"/>
                <a:gd name="connsiteX520" fmla="*/ 3806720 w 4951916"/>
                <a:gd name="connsiteY520" fmla="*/ 1214960 h 5440941"/>
                <a:gd name="connsiteX521" fmla="*/ 3847545 w 4951916"/>
                <a:gd name="connsiteY521" fmla="*/ 1255785 h 5440941"/>
                <a:gd name="connsiteX522" fmla="*/ 4089803 w 4951916"/>
                <a:gd name="connsiteY522" fmla="*/ 2572952 h 5440941"/>
                <a:gd name="connsiteX523" fmla="*/ 3618746 w 4951916"/>
                <a:gd name="connsiteY523" fmla="*/ 2601664 h 5440941"/>
                <a:gd name="connsiteX524" fmla="*/ 3278238 w 4951916"/>
                <a:gd name="connsiteY524" fmla="*/ 2621853 h 5440941"/>
                <a:gd name="connsiteX525" fmla="*/ 2599915 w 4951916"/>
                <a:gd name="connsiteY525" fmla="*/ 2665369 h 5440941"/>
                <a:gd name="connsiteX526" fmla="*/ 2531724 w 4951916"/>
                <a:gd name="connsiteY526" fmla="*/ 2672547 h 5440941"/>
                <a:gd name="connsiteX527" fmla="*/ 2507498 w 4951916"/>
                <a:gd name="connsiteY527" fmla="*/ 2664472 h 5440941"/>
                <a:gd name="connsiteX528" fmla="*/ 2520059 w 4951916"/>
                <a:gd name="connsiteY528" fmla="*/ 2642938 h 5440941"/>
                <a:gd name="connsiteX529" fmla="*/ 2974070 w 4951916"/>
                <a:gd name="connsiteY529" fmla="*/ 2242315 h 5440941"/>
                <a:gd name="connsiteX530" fmla="*/ 3118976 w 4951916"/>
                <a:gd name="connsiteY530" fmla="*/ 2090230 h 5440941"/>
                <a:gd name="connsiteX531" fmla="*/ 3185821 w 4951916"/>
                <a:gd name="connsiteY531" fmla="*/ 2087538 h 5440941"/>
                <a:gd name="connsiteX532" fmla="*/ 3372001 w 4951916"/>
                <a:gd name="connsiteY532" fmla="*/ 2212257 h 5440941"/>
                <a:gd name="connsiteX533" fmla="*/ 3526329 w 4951916"/>
                <a:gd name="connsiteY533" fmla="*/ 2180404 h 5440941"/>
                <a:gd name="connsiteX534" fmla="*/ 3548311 w 4951916"/>
                <a:gd name="connsiteY534" fmla="*/ 2099651 h 5440941"/>
                <a:gd name="connsiteX535" fmla="*/ 3529020 w 4951916"/>
                <a:gd name="connsiteY535" fmla="*/ 2026525 h 5440941"/>
                <a:gd name="connsiteX536" fmla="*/ 3503449 w 4951916"/>
                <a:gd name="connsiteY536" fmla="*/ 1999159 h 5440941"/>
                <a:gd name="connsiteX537" fmla="*/ 3468905 w 4951916"/>
                <a:gd name="connsiteY537" fmla="*/ 2018898 h 5440941"/>
                <a:gd name="connsiteX538" fmla="*/ 3463521 w 4951916"/>
                <a:gd name="connsiteY538" fmla="*/ 2084847 h 5440941"/>
                <a:gd name="connsiteX539" fmla="*/ 3471148 w 4951916"/>
                <a:gd name="connsiteY539" fmla="*/ 2122980 h 5440941"/>
                <a:gd name="connsiteX540" fmla="*/ 3419556 w 4951916"/>
                <a:gd name="connsiteY540" fmla="*/ 2158870 h 5440941"/>
                <a:gd name="connsiteX541" fmla="*/ 3267471 w 4951916"/>
                <a:gd name="connsiteY541" fmla="*/ 2075874 h 5440941"/>
                <a:gd name="connsiteX542" fmla="*/ 3211841 w 4951916"/>
                <a:gd name="connsiteY542" fmla="*/ 2040433 h 5440941"/>
                <a:gd name="connsiteX543" fmla="*/ 3205561 w 4951916"/>
                <a:gd name="connsiteY543" fmla="*/ 2002299 h 5440941"/>
                <a:gd name="connsiteX544" fmla="*/ 3217674 w 4951916"/>
                <a:gd name="connsiteY544" fmla="*/ 1990186 h 5440941"/>
                <a:gd name="connsiteX545" fmla="*/ 3556387 w 4951916"/>
                <a:gd name="connsiteY545" fmla="*/ 1698579 h 5440941"/>
                <a:gd name="connsiteX546" fmla="*/ 3578818 w 4951916"/>
                <a:gd name="connsiteY546" fmla="*/ 1656408 h 5440941"/>
                <a:gd name="connsiteX547" fmla="*/ 3532161 w 4951916"/>
                <a:gd name="connsiteY547" fmla="*/ 1653268 h 5440941"/>
                <a:gd name="connsiteX548" fmla="*/ 3106414 w 4951916"/>
                <a:gd name="connsiteY548" fmla="*/ 1901807 h 5440941"/>
                <a:gd name="connsiteX549" fmla="*/ 3089815 w 4951916"/>
                <a:gd name="connsiteY549" fmla="*/ 1916612 h 5440941"/>
                <a:gd name="connsiteX550" fmla="*/ 3047644 w 4951916"/>
                <a:gd name="connsiteY550" fmla="*/ 1905396 h 5440941"/>
                <a:gd name="connsiteX551" fmla="*/ 2943114 w 4951916"/>
                <a:gd name="connsiteY551" fmla="*/ 1850215 h 5440941"/>
                <a:gd name="connsiteX552" fmla="*/ 2916197 w 4951916"/>
                <a:gd name="connsiteY552" fmla="*/ 1873992 h 5440941"/>
                <a:gd name="connsiteX553" fmla="*/ 2929656 w 4951916"/>
                <a:gd name="connsiteY553" fmla="*/ 1904499 h 5440941"/>
                <a:gd name="connsiteX554" fmla="*/ 3018035 w 4951916"/>
                <a:gd name="connsiteY554" fmla="*/ 1948015 h 5440941"/>
                <a:gd name="connsiteX555" fmla="*/ 3029699 w 4951916"/>
                <a:gd name="connsiteY555" fmla="*/ 1973587 h 5440941"/>
                <a:gd name="connsiteX556" fmla="*/ 3007268 w 4951916"/>
                <a:gd name="connsiteY556" fmla="*/ 2002748 h 5440941"/>
                <a:gd name="connsiteX557" fmla="*/ 2676630 w 4951916"/>
                <a:gd name="connsiteY557" fmla="*/ 2366135 h 5440941"/>
                <a:gd name="connsiteX558" fmla="*/ 2647470 w 4951916"/>
                <a:gd name="connsiteY558" fmla="*/ 2393950 h 5440941"/>
                <a:gd name="connsiteX559" fmla="*/ 2639394 w 4951916"/>
                <a:gd name="connsiteY559" fmla="*/ 2389464 h 5440941"/>
                <a:gd name="connsiteX560" fmla="*/ 2647470 w 4951916"/>
                <a:gd name="connsiteY560" fmla="*/ 2360752 h 5440941"/>
                <a:gd name="connsiteX561" fmla="*/ 2853838 w 4951916"/>
                <a:gd name="connsiteY561" fmla="*/ 1904947 h 5440941"/>
                <a:gd name="connsiteX562" fmla="*/ 3230684 w 4951916"/>
                <a:gd name="connsiteY562" fmla="*/ 1229316 h 5440941"/>
                <a:gd name="connsiteX563" fmla="*/ 3466661 w 4951916"/>
                <a:gd name="connsiteY563" fmla="*/ 1016218 h 5440941"/>
                <a:gd name="connsiteX564" fmla="*/ 3774868 w 4951916"/>
                <a:gd name="connsiteY564" fmla="*/ 1053903 h 5440941"/>
                <a:gd name="connsiteX565" fmla="*/ 3791916 w 4951916"/>
                <a:gd name="connsiteY565" fmla="*/ 1082166 h 5440941"/>
                <a:gd name="connsiteX566" fmla="*/ 3764998 w 4951916"/>
                <a:gd name="connsiteY566" fmla="*/ 1106841 h 5440941"/>
                <a:gd name="connsiteX567" fmla="*/ 3484606 w 4951916"/>
                <a:gd name="connsiteY567" fmla="*/ 1298853 h 5440941"/>
                <a:gd name="connsiteX568" fmla="*/ 3424491 w 4951916"/>
                <a:gd name="connsiteY568" fmla="*/ 1459461 h 5440941"/>
                <a:gd name="connsiteX569" fmla="*/ 3471596 w 4951916"/>
                <a:gd name="connsiteY569" fmla="*/ 1516885 h 5440941"/>
                <a:gd name="connsiteX570" fmla="*/ 3604390 w 4951916"/>
                <a:gd name="connsiteY570" fmla="*/ 1517783 h 5440941"/>
                <a:gd name="connsiteX571" fmla="*/ 3902278 w 4951916"/>
                <a:gd name="connsiteY571" fmla="*/ 1364352 h 5440941"/>
                <a:gd name="connsiteX572" fmla="*/ 4012191 w 4951916"/>
                <a:gd name="connsiteY572" fmla="*/ 1262066 h 5440941"/>
                <a:gd name="connsiteX573" fmla="*/ 4059746 w 4951916"/>
                <a:gd name="connsiteY573" fmla="*/ 1248607 h 5440941"/>
                <a:gd name="connsiteX574" fmla="*/ 4220803 w 4951916"/>
                <a:gd name="connsiteY574" fmla="*/ 1325322 h 5440941"/>
                <a:gd name="connsiteX575" fmla="*/ 4238748 w 4951916"/>
                <a:gd name="connsiteY575" fmla="*/ 1345959 h 5440941"/>
                <a:gd name="connsiteX576" fmla="*/ 4211382 w 4951916"/>
                <a:gd name="connsiteY576" fmla="*/ 1356726 h 5440941"/>
                <a:gd name="connsiteX577" fmla="*/ 4146331 w 4951916"/>
                <a:gd name="connsiteY577" fmla="*/ 1366596 h 5440941"/>
                <a:gd name="connsiteX578" fmla="*/ 4118067 w 4951916"/>
                <a:gd name="connsiteY578" fmla="*/ 1400243 h 5440941"/>
                <a:gd name="connsiteX579" fmla="*/ 4150368 w 4951916"/>
                <a:gd name="connsiteY579" fmla="*/ 1427609 h 5440941"/>
                <a:gd name="connsiteX580" fmla="*/ 4279573 w 4951916"/>
                <a:gd name="connsiteY580" fmla="*/ 1453180 h 5440941"/>
                <a:gd name="connsiteX581" fmla="*/ 4629053 w 4951916"/>
                <a:gd name="connsiteY581" fmla="*/ 1662240 h 5440941"/>
                <a:gd name="connsiteX582" fmla="*/ 4692758 w 4951916"/>
                <a:gd name="connsiteY582" fmla="*/ 1795482 h 5440941"/>
                <a:gd name="connsiteX583" fmla="*/ 4614697 w 4951916"/>
                <a:gd name="connsiteY583" fmla="*/ 1924687 h 5440941"/>
                <a:gd name="connsiteX584" fmla="*/ 4508372 w 4951916"/>
                <a:gd name="connsiteY584" fmla="*/ 1890591 h 5440941"/>
                <a:gd name="connsiteX585" fmla="*/ 4153509 w 4951916"/>
                <a:gd name="connsiteY585" fmla="*/ 1612443 h 5440941"/>
                <a:gd name="connsiteX586" fmla="*/ 3777559 w 4951916"/>
                <a:gd name="connsiteY586" fmla="*/ 1589114 h 5440941"/>
                <a:gd name="connsiteX587" fmla="*/ 3700844 w 4951916"/>
                <a:gd name="connsiteY587" fmla="*/ 1614237 h 5440941"/>
                <a:gd name="connsiteX588" fmla="*/ 3663608 w 4951916"/>
                <a:gd name="connsiteY588" fmla="*/ 1631734 h 5440941"/>
                <a:gd name="connsiteX589" fmla="*/ 3625924 w 4951916"/>
                <a:gd name="connsiteY589" fmla="*/ 1739853 h 5440941"/>
                <a:gd name="connsiteX590" fmla="*/ 3795505 w 4951916"/>
                <a:gd name="connsiteY590" fmla="*/ 1991084 h 5440941"/>
                <a:gd name="connsiteX591" fmla="*/ 3910353 w 4951916"/>
                <a:gd name="connsiteY591" fmla="*/ 2031011 h 5440941"/>
                <a:gd name="connsiteX592" fmla="*/ 4276881 w 4951916"/>
                <a:gd name="connsiteY592" fmla="*/ 2043124 h 5440941"/>
                <a:gd name="connsiteX593" fmla="*/ 4389486 w 4951916"/>
                <a:gd name="connsiteY593" fmla="*/ 2045367 h 5440941"/>
                <a:gd name="connsiteX594" fmla="*/ 4439284 w 4951916"/>
                <a:gd name="connsiteY594" fmla="*/ 2060621 h 5440941"/>
                <a:gd name="connsiteX595" fmla="*/ 4516448 w 4951916"/>
                <a:gd name="connsiteY595" fmla="*/ 2145411 h 5440941"/>
                <a:gd name="connsiteX596" fmla="*/ 4520485 w 4951916"/>
                <a:gd name="connsiteY596" fmla="*/ 2164702 h 5440941"/>
                <a:gd name="connsiteX597" fmla="*/ 4499400 w 4951916"/>
                <a:gd name="connsiteY597" fmla="*/ 2171431 h 5440941"/>
                <a:gd name="connsiteX598" fmla="*/ 4429414 w 4951916"/>
                <a:gd name="connsiteY598" fmla="*/ 2161113 h 5440941"/>
                <a:gd name="connsiteX599" fmla="*/ 4393524 w 4951916"/>
                <a:gd name="connsiteY599" fmla="*/ 2163805 h 5440941"/>
                <a:gd name="connsiteX600" fmla="*/ 4369747 w 4951916"/>
                <a:gd name="connsiteY600" fmla="*/ 2187582 h 5440941"/>
                <a:gd name="connsiteX601" fmla="*/ 4383205 w 4951916"/>
                <a:gd name="connsiteY601" fmla="*/ 2215846 h 5440941"/>
                <a:gd name="connsiteX602" fmla="*/ 4413264 w 4951916"/>
                <a:gd name="connsiteY602" fmla="*/ 2231996 h 5440941"/>
                <a:gd name="connsiteX603" fmla="*/ 4517793 w 4951916"/>
                <a:gd name="connsiteY603" fmla="*/ 2310057 h 5440941"/>
                <a:gd name="connsiteX604" fmla="*/ 4448256 w 4951916"/>
                <a:gd name="connsiteY604" fmla="*/ 2521360 h 5440941"/>
                <a:gd name="connsiteX605" fmla="*/ 4089803 w 4951916"/>
                <a:gd name="connsiteY605" fmla="*/ 2572952 h 5440941"/>
                <a:gd name="connsiteX606" fmla="*/ 4300658 w 4951916"/>
                <a:gd name="connsiteY606" fmla="*/ 1946670 h 5440941"/>
                <a:gd name="connsiteX607" fmla="*/ 4284956 w 4951916"/>
                <a:gd name="connsiteY607" fmla="*/ 1955193 h 5440941"/>
                <a:gd name="connsiteX608" fmla="*/ 4231121 w 4951916"/>
                <a:gd name="connsiteY608" fmla="*/ 1955642 h 5440941"/>
                <a:gd name="connsiteX609" fmla="*/ 4231121 w 4951916"/>
                <a:gd name="connsiteY609" fmla="*/ 1953848 h 5440941"/>
                <a:gd name="connsiteX610" fmla="*/ 4102365 w 4951916"/>
                <a:gd name="connsiteY610" fmla="*/ 1943978 h 5440941"/>
                <a:gd name="connsiteX611" fmla="*/ 3889268 w 4951916"/>
                <a:gd name="connsiteY611" fmla="*/ 1757798 h 5440941"/>
                <a:gd name="connsiteX612" fmla="*/ 3876258 w 4951916"/>
                <a:gd name="connsiteY612" fmla="*/ 1721010 h 5440941"/>
                <a:gd name="connsiteX613" fmla="*/ 3879847 w 4951916"/>
                <a:gd name="connsiteY613" fmla="*/ 1696336 h 5440941"/>
                <a:gd name="connsiteX614" fmla="*/ 3906764 w 4951916"/>
                <a:gd name="connsiteY614" fmla="*/ 1694093 h 5440941"/>
                <a:gd name="connsiteX615" fmla="*/ 3915737 w 4951916"/>
                <a:gd name="connsiteY615" fmla="*/ 1698131 h 5440941"/>
                <a:gd name="connsiteX616" fmla="*/ 4271049 w 4951916"/>
                <a:gd name="connsiteY616" fmla="*/ 1907639 h 5440941"/>
                <a:gd name="connsiteX617" fmla="*/ 4295275 w 4951916"/>
                <a:gd name="connsiteY617" fmla="*/ 1927827 h 5440941"/>
                <a:gd name="connsiteX618" fmla="*/ 4300658 w 4951916"/>
                <a:gd name="connsiteY618" fmla="*/ 1946670 h 544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</a:cxnLst>
              <a:rect l="l" t="t" r="r" b="b"/>
              <a:pathLst>
                <a:path w="4951916" h="5440941">
                  <a:moveTo>
                    <a:pt x="4798634" y="3614663"/>
                  </a:moveTo>
                  <a:cubicBezTo>
                    <a:pt x="4707114" y="3591783"/>
                    <a:pt x="4615146" y="3570249"/>
                    <a:pt x="4523626" y="3546920"/>
                  </a:cubicBezTo>
                  <a:cubicBezTo>
                    <a:pt x="4482801" y="3536602"/>
                    <a:pt x="4445564" y="3517760"/>
                    <a:pt x="4419993" y="3482318"/>
                  </a:cubicBezTo>
                  <a:cubicBezTo>
                    <a:pt x="4415058" y="3475589"/>
                    <a:pt x="4411469" y="3460784"/>
                    <a:pt x="4415058" y="3456298"/>
                  </a:cubicBezTo>
                  <a:cubicBezTo>
                    <a:pt x="4419993" y="3450017"/>
                    <a:pt x="4433452" y="3445531"/>
                    <a:pt x="4441976" y="3446877"/>
                  </a:cubicBezTo>
                  <a:cubicBezTo>
                    <a:pt x="4505232" y="3458541"/>
                    <a:pt x="4567591" y="3472897"/>
                    <a:pt x="4630847" y="3484561"/>
                  </a:cubicBezTo>
                  <a:cubicBezTo>
                    <a:pt x="4697693" y="3496674"/>
                    <a:pt x="4763641" y="3495777"/>
                    <a:pt x="4826449" y="3463924"/>
                  </a:cubicBezTo>
                  <a:cubicBezTo>
                    <a:pt x="4876246" y="3438801"/>
                    <a:pt x="4905855" y="3399771"/>
                    <a:pt x="4910790" y="3343692"/>
                  </a:cubicBezTo>
                  <a:cubicBezTo>
                    <a:pt x="4922903" y="3208207"/>
                    <a:pt x="4886564" y="3085284"/>
                    <a:pt x="4810298" y="2974473"/>
                  </a:cubicBezTo>
                  <a:cubicBezTo>
                    <a:pt x="4733134" y="2861868"/>
                    <a:pt x="4626361" y="2784704"/>
                    <a:pt x="4502540" y="2729074"/>
                  </a:cubicBezTo>
                  <a:cubicBezTo>
                    <a:pt x="4491325" y="2724139"/>
                    <a:pt x="4480109" y="2718756"/>
                    <a:pt x="4470239" y="2711578"/>
                  </a:cubicBezTo>
                  <a:cubicBezTo>
                    <a:pt x="4459920" y="2704400"/>
                    <a:pt x="4460818" y="2694530"/>
                    <a:pt x="4472034" y="2688249"/>
                  </a:cubicBezTo>
                  <a:cubicBezTo>
                    <a:pt x="4479660" y="2684212"/>
                    <a:pt x="4488633" y="2681968"/>
                    <a:pt x="4497157" y="2679277"/>
                  </a:cubicBezTo>
                  <a:cubicBezTo>
                    <a:pt x="4541122" y="2664472"/>
                    <a:pt x="4585985" y="2652359"/>
                    <a:pt x="4629053" y="2634863"/>
                  </a:cubicBezTo>
                  <a:cubicBezTo>
                    <a:pt x="4749285" y="2585514"/>
                    <a:pt x="4792353" y="2472909"/>
                    <a:pt x="4764987" y="2356266"/>
                  </a:cubicBezTo>
                  <a:cubicBezTo>
                    <a:pt x="4743004" y="2260708"/>
                    <a:pt x="4690963" y="2177712"/>
                    <a:pt x="4648344" y="2091127"/>
                  </a:cubicBezTo>
                  <a:cubicBezTo>
                    <a:pt x="4621426" y="2036843"/>
                    <a:pt x="4621875" y="2032806"/>
                    <a:pt x="4677953" y="2014861"/>
                  </a:cubicBezTo>
                  <a:cubicBezTo>
                    <a:pt x="4753771" y="1990186"/>
                    <a:pt x="4825103" y="1957437"/>
                    <a:pt x="4883424" y="1900910"/>
                  </a:cubicBezTo>
                  <a:cubicBezTo>
                    <a:pt x="4943091" y="1843037"/>
                    <a:pt x="4953410" y="1766770"/>
                    <a:pt x="4908547" y="1698131"/>
                  </a:cubicBezTo>
                  <a:cubicBezTo>
                    <a:pt x="4886564" y="1664932"/>
                    <a:pt x="4863236" y="1632182"/>
                    <a:pt x="4837216" y="1602124"/>
                  </a:cubicBezTo>
                  <a:cubicBezTo>
                    <a:pt x="4755117" y="1505670"/>
                    <a:pt x="4660008" y="1427609"/>
                    <a:pt x="4536636" y="1388130"/>
                  </a:cubicBezTo>
                  <a:cubicBezTo>
                    <a:pt x="4516448" y="1381849"/>
                    <a:pt x="4497605" y="1367941"/>
                    <a:pt x="4481455" y="1353585"/>
                  </a:cubicBezTo>
                  <a:cubicBezTo>
                    <a:pt x="4428965" y="1307377"/>
                    <a:pt x="4379617" y="1257579"/>
                    <a:pt x="4325333" y="1213165"/>
                  </a:cubicBezTo>
                  <a:cubicBezTo>
                    <a:pt x="4259833" y="1158881"/>
                    <a:pt x="4187156" y="1114467"/>
                    <a:pt x="4104608" y="1091139"/>
                  </a:cubicBezTo>
                  <a:cubicBezTo>
                    <a:pt x="4067821" y="1080820"/>
                    <a:pt x="4051222" y="1061529"/>
                    <a:pt x="4042249" y="1023845"/>
                  </a:cubicBezTo>
                  <a:cubicBezTo>
                    <a:pt x="4026099" y="952962"/>
                    <a:pt x="3993349" y="890154"/>
                    <a:pt x="3917980" y="863237"/>
                  </a:cubicBezTo>
                  <a:cubicBezTo>
                    <a:pt x="3875360" y="847983"/>
                    <a:pt x="3832292" y="830038"/>
                    <a:pt x="3787878" y="823757"/>
                  </a:cubicBezTo>
                  <a:cubicBezTo>
                    <a:pt x="3728659" y="815234"/>
                    <a:pt x="3668095" y="817028"/>
                    <a:pt x="3607979" y="815234"/>
                  </a:cubicBezTo>
                  <a:cubicBezTo>
                    <a:pt x="3587791" y="814336"/>
                    <a:pt x="3567602" y="815234"/>
                    <a:pt x="3546966" y="815234"/>
                  </a:cubicBezTo>
                  <a:cubicBezTo>
                    <a:pt x="3562219" y="793699"/>
                    <a:pt x="3579715" y="778895"/>
                    <a:pt x="3596763" y="762744"/>
                  </a:cubicBezTo>
                  <a:cubicBezTo>
                    <a:pt x="3625475" y="734929"/>
                    <a:pt x="3629064" y="704423"/>
                    <a:pt x="3608427" y="669879"/>
                  </a:cubicBezTo>
                  <a:cubicBezTo>
                    <a:pt x="3577472" y="618735"/>
                    <a:pt x="3500308" y="614249"/>
                    <a:pt x="3450062" y="661803"/>
                  </a:cubicBezTo>
                  <a:cubicBezTo>
                    <a:pt x="3435706" y="675262"/>
                    <a:pt x="3427182" y="692310"/>
                    <a:pt x="3437052" y="709806"/>
                  </a:cubicBezTo>
                  <a:cubicBezTo>
                    <a:pt x="3443333" y="721022"/>
                    <a:pt x="3456792" y="732238"/>
                    <a:pt x="3468905" y="735378"/>
                  </a:cubicBezTo>
                  <a:cubicBezTo>
                    <a:pt x="3488644" y="739864"/>
                    <a:pt x="3495822" y="721919"/>
                    <a:pt x="3503000" y="706666"/>
                  </a:cubicBezTo>
                  <a:cubicBezTo>
                    <a:pt x="3509281" y="693656"/>
                    <a:pt x="3516908" y="681094"/>
                    <a:pt x="3534853" y="690067"/>
                  </a:cubicBezTo>
                  <a:cubicBezTo>
                    <a:pt x="3551452" y="698591"/>
                    <a:pt x="3555041" y="713844"/>
                    <a:pt x="3548311" y="729546"/>
                  </a:cubicBezTo>
                  <a:cubicBezTo>
                    <a:pt x="3544274" y="738967"/>
                    <a:pt x="3536647" y="747491"/>
                    <a:pt x="3528123" y="753323"/>
                  </a:cubicBezTo>
                  <a:cubicBezTo>
                    <a:pt x="3509281" y="766333"/>
                    <a:pt x="3488644" y="776203"/>
                    <a:pt x="3469802" y="788765"/>
                  </a:cubicBezTo>
                  <a:cubicBezTo>
                    <a:pt x="3460829" y="794597"/>
                    <a:pt x="3453651" y="802672"/>
                    <a:pt x="3445576" y="810299"/>
                  </a:cubicBezTo>
                  <a:cubicBezTo>
                    <a:pt x="3456343" y="813888"/>
                    <a:pt x="3467110" y="817925"/>
                    <a:pt x="3478326" y="820617"/>
                  </a:cubicBezTo>
                  <a:cubicBezTo>
                    <a:pt x="3487298" y="822412"/>
                    <a:pt x="3496720" y="822412"/>
                    <a:pt x="3505692" y="823309"/>
                  </a:cubicBezTo>
                  <a:cubicBezTo>
                    <a:pt x="3506141" y="825552"/>
                    <a:pt x="3506589" y="827346"/>
                    <a:pt x="3507486" y="829590"/>
                  </a:cubicBezTo>
                  <a:cubicBezTo>
                    <a:pt x="3498514" y="835422"/>
                    <a:pt x="3489990" y="842151"/>
                    <a:pt x="3480120" y="847086"/>
                  </a:cubicBezTo>
                  <a:cubicBezTo>
                    <a:pt x="3385909" y="892397"/>
                    <a:pt x="3301567" y="952065"/>
                    <a:pt x="3232927" y="1031471"/>
                  </a:cubicBezTo>
                  <a:cubicBezTo>
                    <a:pt x="3186718" y="1084858"/>
                    <a:pt x="3144099" y="1141834"/>
                    <a:pt x="3100582" y="1197912"/>
                  </a:cubicBezTo>
                  <a:cubicBezTo>
                    <a:pt x="2899597" y="1456321"/>
                    <a:pt x="2748411" y="1743890"/>
                    <a:pt x="2612477" y="2039535"/>
                  </a:cubicBezTo>
                  <a:cubicBezTo>
                    <a:pt x="2523200" y="2234688"/>
                    <a:pt x="2448279" y="2436570"/>
                    <a:pt x="2366181" y="2634863"/>
                  </a:cubicBezTo>
                  <a:cubicBezTo>
                    <a:pt x="2358554" y="2653705"/>
                    <a:pt x="2347787" y="2671201"/>
                    <a:pt x="2336123" y="2687801"/>
                  </a:cubicBezTo>
                  <a:cubicBezTo>
                    <a:pt x="2333431" y="2691838"/>
                    <a:pt x="2322215" y="2690492"/>
                    <a:pt x="2315037" y="2691390"/>
                  </a:cubicBezTo>
                  <a:cubicBezTo>
                    <a:pt x="2315486" y="2685109"/>
                    <a:pt x="2315037" y="2678380"/>
                    <a:pt x="2316832" y="2672547"/>
                  </a:cubicBezTo>
                  <a:cubicBezTo>
                    <a:pt x="2319972" y="2658640"/>
                    <a:pt x="2325804" y="2645630"/>
                    <a:pt x="2327599" y="2631722"/>
                  </a:cubicBezTo>
                  <a:cubicBezTo>
                    <a:pt x="2329393" y="2618263"/>
                    <a:pt x="2325804" y="2603907"/>
                    <a:pt x="2327150" y="2590449"/>
                  </a:cubicBezTo>
                  <a:cubicBezTo>
                    <a:pt x="2334328" y="2523603"/>
                    <a:pt x="2315037" y="2465282"/>
                    <a:pt x="2276007" y="2411895"/>
                  </a:cubicBezTo>
                  <a:cubicBezTo>
                    <a:pt x="2258959" y="2388567"/>
                    <a:pt x="2255819" y="2362995"/>
                    <a:pt x="2269726" y="2336078"/>
                  </a:cubicBezTo>
                  <a:cubicBezTo>
                    <a:pt x="2309205" y="2259811"/>
                    <a:pt x="2310102" y="2185339"/>
                    <a:pt x="2262099" y="2111316"/>
                  </a:cubicBezTo>
                  <a:cubicBezTo>
                    <a:pt x="2235630" y="2070490"/>
                    <a:pt x="2210059" y="2061069"/>
                    <a:pt x="2165196" y="2079463"/>
                  </a:cubicBezTo>
                  <a:cubicBezTo>
                    <a:pt x="2135138" y="2092025"/>
                    <a:pt x="2125717" y="2109970"/>
                    <a:pt x="2132895" y="2144065"/>
                  </a:cubicBezTo>
                  <a:cubicBezTo>
                    <a:pt x="2139624" y="2176815"/>
                    <a:pt x="2150391" y="2184442"/>
                    <a:pt x="2186282" y="2183544"/>
                  </a:cubicBezTo>
                  <a:cubicBezTo>
                    <a:pt x="2215891" y="2182647"/>
                    <a:pt x="2226658" y="2190274"/>
                    <a:pt x="2231593" y="2218986"/>
                  </a:cubicBezTo>
                  <a:cubicBezTo>
                    <a:pt x="2235630" y="2241417"/>
                    <a:pt x="2237425" y="2264297"/>
                    <a:pt x="2237425" y="2287177"/>
                  </a:cubicBezTo>
                  <a:cubicBezTo>
                    <a:pt x="2237425" y="2299739"/>
                    <a:pt x="2230696" y="2311852"/>
                    <a:pt x="2227555" y="2324413"/>
                  </a:cubicBezTo>
                  <a:cubicBezTo>
                    <a:pt x="2216339" y="2316338"/>
                    <a:pt x="2204675" y="2309160"/>
                    <a:pt x="2193908" y="2300187"/>
                  </a:cubicBezTo>
                  <a:cubicBezTo>
                    <a:pt x="2189870" y="2296598"/>
                    <a:pt x="2187627" y="2290766"/>
                    <a:pt x="2184487" y="2285831"/>
                  </a:cubicBezTo>
                  <a:cubicBezTo>
                    <a:pt x="2164299" y="2252633"/>
                    <a:pt x="2144559" y="2218537"/>
                    <a:pt x="2123474" y="2185788"/>
                  </a:cubicBezTo>
                  <a:cubicBezTo>
                    <a:pt x="2062461" y="2090679"/>
                    <a:pt x="2000550" y="1996018"/>
                    <a:pt x="1939088" y="1900910"/>
                  </a:cubicBezTo>
                  <a:cubicBezTo>
                    <a:pt x="1850260" y="1762284"/>
                    <a:pt x="1761881" y="1623659"/>
                    <a:pt x="1673053" y="1485033"/>
                  </a:cubicBezTo>
                  <a:cubicBezTo>
                    <a:pt x="1605759" y="1380054"/>
                    <a:pt x="1537567" y="1275973"/>
                    <a:pt x="1472068" y="1169649"/>
                  </a:cubicBezTo>
                  <a:cubicBezTo>
                    <a:pt x="1453674" y="1139590"/>
                    <a:pt x="1436178" y="1105495"/>
                    <a:pt x="1430794" y="1071399"/>
                  </a:cubicBezTo>
                  <a:cubicBezTo>
                    <a:pt x="1402980" y="902267"/>
                    <a:pt x="1430346" y="740762"/>
                    <a:pt x="1510650" y="588677"/>
                  </a:cubicBezTo>
                  <a:cubicBezTo>
                    <a:pt x="1518277" y="574321"/>
                    <a:pt x="1534876" y="564900"/>
                    <a:pt x="1546989" y="552787"/>
                  </a:cubicBezTo>
                  <a:cubicBezTo>
                    <a:pt x="1556410" y="566694"/>
                    <a:pt x="1566728" y="580153"/>
                    <a:pt x="1574803" y="594958"/>
                  </a:cubicBezTo>
                  <a:cubicBezTo>
                    <a:pt x="1583327" y="610211"/>
                    <a:pt x="1586019" y="633988"/>
                    <a:pt x="1608450" y="630399"/>
                  </a:cubicBezTo>
                  <a:cubicBezTo>
                    <a:pt x="1629536" y="626810"/>
                    <a:pt x="1625050" y="603930"/>
                    <a:pt x="1628639" y="587780"/>
                  </a:cubicBezTo>
                  <a:cubicBezTo>
                    <a:pt x="1635817" y="554582"/>
                    <a:pt x="1642097" y="520935"/>
                    <a:pt x="1651967" y="488633"/>
                  </a:cubicBezTo>
                  <a:cubicBezTo>
                    <a:pt x="1660491" y="461716"/>
                    <a:pt x="1679782" y="445565"/>
                    <a:pt x="1710289" y="445117"/>
                  </a:cubicBezTo>
                  <a:cubicBezTo>
                    <a:pt x="1725542" y="445117"/>
                    <a:pt x="1741244" y="441976"/>
                    <a:pt x="1756497" y="439733"/>
                  </a:cubicBezTo>
                  <a:cubicBezTo>
                    <a:pt x="1782966" y="435247"/>
                    <a:pt x="1806295" y="442425"/>
                    <a:pt x="1822445" y="463062"/>
                  </a:cubicBezTo>
                  <a:cubicBezTo>
                    <a:pt x="1838596" y="484147"/>
                    <a:pt x="1856092" y="506578"/>
                    <a:pt x="1863719" y="531253"/>
                  </a:cubicBezTo>
                  <a:cubicBezTo>
                    <a:pt x="1884804" y="599444"/>
                    <a:pt x="1900058" y="669430"/>
                    <a:pt x="1919349" y="738070"/>
                  </a:cubicBezTo>
                  <a:cubicBezTo>
                    <a:pt x="1926975" y="765885"/>
                    <a:pt x="1935948" y="794597"/>
                    <a:pt x="1950752" y="818823"/>
                  </a:cubicBezTo>
                  <a:cubicBezTo>
                    <a:pt x="1968698" y="848432"/>
                    <a:pt x="1998307" y="851124"/>
                    <a:pt x="2024327" y="830935"/>
                  </a:cubicBezTo>
                  <a:cubicBezTo>
                    <a:pt x="2107323" y="766782"/>
                    <a:pt x="2141867" y="680646"/>
                    <a:pt x="2126614" y="579256"/>
                  </a:cubicBezTo>
                  <a:cubicBezTo>
                    <a:pt x="2117193" y="517346"/>
                    <a:pt x="2092070" y="457678"/>
                    <a:pt x="2074573" y="396665"/>
                  </a:cubicBezTo>
                  <a:cubicBezTo>
                    <a:pt x="2060666" y="348213"/>
                    <a:pt x="2044964" y="300210"/>
                    <a:pt x="2035094" y="251310"/>
                  </a:cubicBezTo>
                  <a:cubicBezTo>
                    <a:pt x="2028365" y="218560"/>
                    <a:pt x="2046758" y="202410"/>
                    <a:pt x="2079508" y="202858"/>
                  </a:cubicBezTo>
                  <a:cubicBezTo>
                    <a:pt x="2219031" y="204653"/>
                    <a:pt x="2343749" y="328474"/>
                    <a:pt x="2350927" y="467997"/>
                  </a:cubicBezTo>
                  <a:cubicBezTo>
                    <a:pt x="2356311" y="566246"/>
                    <a:pt x="2333879" y="654177"/>
                    <a:pt x="2277353" y="735378"/>
                  </a:cubicBezTo>
                  <a:cubicBezTo>
                    <a:pt x="2198394" y="849329"/>
                    <a:pt x="2122577" y="965075"/>
                    <a:pt x="2045861" y="1080372"/>
                  </a:cubicBezTo>
                  <a:cubicBezTo>
                    <a:pt x="1953444" y="1219446"/>
                    <a:pt x="1914862" y="1374222"/>
                    <a:pt x="1920695" y="1539317"/>
                  </a:cubicBezTo>
                  <a:cubicBezTo>
                    <a:pt x="1925629" y="1676596"/>
                    <a:pt x="1972287" y="1802212"/>
                    <a:pt x="2041824" y="1919303"/>
                  </a:cubicBezTo>
                  <a:cubicBezTo>
                    <a:pt x="2058423" y="1947118"/>
                    <a:pt x="2076817" y="1974484"/>
                    <a:pt x="2097005" y="1999608"/>
                  </a:cubicBezTo>
                  <a:cubicBezTo>
                    <a:pt x="2114950" y="2022487"/>
                    <a:pt x="2137381" y="2021142"/>
                    <a:pt x="2154429" y="1999159"/>
                  </a:cubicBezTo>
                  <a:cubicBezTo>
                    <a:pt x="2185384" y="1958334"/>
                    <a:pt x="2214994" y="1916612"/>
                    <a:pt x="2246397" y="1876235"/>
                  </a:cubicBezTo>
                  <a:cubicBezTo>
                    <a:pt x="2274661" y="1839448"/>
                    <a:pt x="2284531" y="1798174"/>
                    <a:pt x="2271969" y="1754209"/>
                  </a:cubicBezTo>
                  <a:cubicBezTo>
                    <a:pt x="2260305" y="1712038"/>
                    <a:pt x="2245052" y="1670764"/>
                    <a:pt x="2230247" y="1629491"/>
                  </a:cubicBezTo>
                  <a:cubicBezTo>
                    <a:pt x="2223069" y="1609302"/>
                    <a:pt x="2218582" y="1590012"/>
                    <a:pt x="2230696" y="1571169"/>
                  </a:cubicBezTo>
                  <a:cubicBezTo>
                    <a:pt x="2249986" y="1541111"/>
                    <a:pt x="2267034" y="1508362"/>
                    <a:pt x="2290811" y="1482341"/>
                  </a:cubicBezTo>
                  <a:cubicBezTo>
                    <a:pt x="2337020" y="1432095"/>
                    <a:pt x="2344647" y="1377811"/>
                    <a:pt x="2322215" y="1315003"/>
                  </a:cubicBezTo>
                  <a:cubicBezTo>
                    <a:pt x="2299784" y="1253542"/>
                    <a:pt x="2265688" y="1195669"/>
                    <a:pt x="2262997" y="1127478"/>
                  </a:cubicBezTo>
                  <a:cubicBezTo>
                    <a:pt x="2262099" y="1104598"/>
                    <a:pt x="2241014" y="1099663"/>
                    <a:pt x="2223966" y="1116262"/>
                  </a:cubicBezTo>
                  <a:cubicBezTo>
                    <a:pt x="2217237" y="1122991"/>
                    <a:pt x="2211853" y="1131515"/>
                    <a:pt x="2206918" y="1139590"/>
                  </a:cubicBezTo>
                  <a:cubicBezTo>
                    <a:pt x="2174168" y="1192528"/>
                    <a:pt x="2151289" y="1249953"/>
                    <a:pt x="2133792" y="1309620"/>
                  </a:cubicBezTo>
                  <a:cubicBezTo>
                    <a:pt x="2123922" y="1342818"/>
                    <a:pt x="2130203" y="1369287"/>
                    <a:pt x="2153532" y="1394859"/>
                  </a:cubicBezTo>
                  <a:cubicBezTo>
                    <a:pt x="2207367" y="1453180"/>
                    <a:pt x="2210956" y="1504324"/>
                    <a:pt x="2169682" y="1572066"/>
                  </a:cubicBezTo>
                  <a:cubicBezTo>
                    <a:pt x="2145008" y="1612443"/>
                    <a:pt x="2121679" y="1653268"/>
                    <a:pt x="2097005" y="1693644"/>
                  </a:cubicBezTo>
                  <a:cubicBezTo>
                    <a:pt x="2079060" y="1723254"/>
                    <a:pt x="2073676" y="1754657"/>
                    <a:pt x="2086686" y="1787407"/>
                  </a:cubicBezTo>
                  <a:cubicBezTo>
                    <a:pt x="2099697" y="1819708"/>
                    <a:pt x="2115399" y="1851112"/>
                    <a:pt x="2127960" y="1883862"/>
                  </a:cubicBezTo>
                  <a:cubicBezTo>
                    <a:pt x="2132895" y="1896872"/>
                    <a:pt x="2135138" y="1922892"/>
                    <a:pt x="2131549" y="1924238"/>
                  </a:cubicBezTo>
                  <a:cubicBezTo>
                    <a:pt x="2110015" y="1932314"/>
                    <a:pt x="2105977" y="1910779"/>
                    <a:pt x="2099248" y="1897769"/>
                  </a:cubicBezTo>
                  <a:cubicBezTo>
                    <a:pt x="2025224" y="1750171"/>
                    <a:pt x="2009074" y="1596292"/>
                    <a:pt x="2040029" y="1434338"/>
                  </a:cubicBezTo>
                  <a:cubicBezTo>
                    <a:pt x="2062909" y="1315901"/>
                    <a:pt x="2098351" y="1204641"/>
                    <a:pt x="2168336" y="1105046"/>
                  </a:cubicBezTo>
                  <a:cubicBezTo>
                    <a:pt x="2219480" y="1032369"/>
                    <a:pt x="2271072" y="960140"/>
                    <a:pt x="2318626" y="885219"/>
                  </a:cubicBezTo>
                  <a:cubicBezTo>
                    <a:pt x="2356759" y="824655"/>
                    <a:pt x="2394444" y="763193"/>
                    <a:pt x="2421811" y="697245"/>
                  </a:cubicBezTo>
                  <a:cubicBezTo>
                    <a:pt x="2470262" y="579256"/>
                    <a:pt x="2472954" y="459921"/>
                    <a:pt x="2420913" y="339241"/>
                  </a:cubicBezTo>
                  <a:cubicBezTo>
                    <a:pt x="2372910" y="227981"/>
                    <a:pt x="2293503" y="144985"/>
                    <a:pt x="2199291" y="74551"/>
                  </a:cubicBezTo>
                  <a:cubicBezTo>
                    <a:pt x="2134241" y="25651"/>
                    <a:pt x="2061563" y="-4407"/>
                    <a:pt x="1976773" y="528"/>
                  </a:cubicBezTo>
                  <a:cubicBezTo>
                    <a:pt x="1916208" y="4117"/>
                    <a:pt x="1896469" y="26548"/>
                    <a:pt x="1913068" y="84421"/>
                  </a:cubicBezTo>
                  <a:cubicBezTo>
                    <a:pt x="1941331" y="184016"/>
                    <a:pt x="1970492" y="282714"/>
                    <a:pt x="2000101" y="381860"/>
                  </a:cubicBezTo>
                  <a:cubicBezTo>
                    <a:pt x="2018046" y="441079"/>
                    <a:pt x="2027468" y="501195"/>
                    <a:pt x="2014906" y="562657"/>
                  </a:cubicBezTo>
                  <a:cubicBezTo>
                    <a:pt x="2010868" y="583294"/>
                    <a:pt x="2012663" y="612454"/>
                    <a:pt x="1983951" y="614249"/>
                  </a:cubicBezTo>
                  <a:cubicBezTo>
                    <a:pt x="1958379" y="616043"/>
                    <a:pt x="1948958" y="590472"/>
                    <a:pt x="1941780" y="569835"/>
                  </a:cubicBezTo>
                  <a:cubicBezTo>
                    <a:pt x="1926527" y="525869"/>
                    <a:pt x="1914862" y="481007"/>
                    <a:pt x="1898263" y="437939"/>
                  </a:cubicBezTo>
                  <a:cubicBezTo>
                    <a:pt x="1876729" y="382758"/>
                    <a:pt x="1852952" y="328474"/>
                    <a:pt x="1827380" y="275087"/>
                  </a:cubicBezTo>
                  <a:cubicBezTo>
                    <a:pt x="1813024" y="244581"/>
                    <a:pt x="1785209" y="231570"/>
                    <a:pt x="1751114" y="231570"/>
                  </a:cubicBezTo>
                  <a:cubicBezTo>
                    <a:pt x="1737206" y="231570"/>
                    <a:pt x="1723299" y="230225"/>
                    <a:pt x="1709840" y="227981"/>
                  </a:cubicBezTo>
                  <a:cubicBezTo>
                    <a:pt x="1659594" y="220355"/>
                    <a:pt x="1614731" y="231570"/>
                    <a:pt x="1575252" y="265217"/>
                  </a:cubicBezTo>
                  <a:cubicBezTo>
                    <a:pt x="1554615" y="282714"/>
                    <a:pt x="1533081" y="298864"/>
                    <a:pt x="1513342" y="316809"/>
                  </a:cubicBezTo>
                  <a:cubicBezTo>
                    <a:pt x="1484630" y="343278"/>
                    <a:pt x="1451880" y="367056"/>
                    <a:pt x="1429897" y="398459"/>
                  </a:cubicBezTo>
                  <a:cubicBezTo>
                    <a:pt x="1404774" y="433901"/>
                    <a:pt x="1387726" y="475175"/>
                    <a:pt x="1370678" y="515551"/>
                  </a:cubicBezTo>
                  <a:cubicBezTo>
                    <a:pt x="1321330" y="633091"/>
                    <a:pt x="1310562" y="756463"/>
                    <a:pt x="1317292" y="882079"/>
                  </a:cubicBezTo>
                  <a:cubicBezTo>
                    <a:pt x="1317740" y="891051"/>
                    <a:pt x="1318638" y="900024"/>
                    <a:pt x="1317292" y="908996"/>
                  </a:cubicBezTo>
                  <a:cubicBezTo>
                    <a:pt x="1315497" y="922455"/>
                    <a:pt x="1306974" y="925147"/>
                    <a:pt x="1296655" y="917520"/>
                  </a:cubicBezTo>
                  <a:cubicBezTo>
                    <a:pt x="1290374" y="912585"/>
                    <a:pt x="1285439" y="905856"/>
                    <a:pt x="1279607" y="900473"/>
                  </a:cubicBezTo>
                  <a:cubicBezTo>
                    <a:pt x="1250446" y="872209"/>
                    <a:pt x="1223080" y="841254"/>
                    <a:pt x="1191228" y="816131"/>
                  </a:cubicBezTo>
                  <a:cubicBezTo>
                    <a:pt x="1118550" y="759604"/>
                    <a:pt x="1039592" y="755118"/>
                    <a:pt x="957493" y="797288"/>
                  </a:cubicBezTo>
                  <a:cubicBezTo>
                    <a:pt x="900966" y="826449"/>
                    <a:pt x="857450" y="869517"/>
                    <a:pt x="822905" y="922007"/>
                  </a:cubicBezTo>
                  <a:cubicBezTo>
                    <a:pt x="782529" y="983020"/>
                    <a:pt x="742601" y="1044482"/>
                    <a:pt x="702225" y="1105944"/>
                  </a:cubicBezTo>
                  <a:cubicBezTo>
                    <a:pt x="681588" y="1137796"/>
                    <a:pt x="667681" y="1138245"/>
                    <a:pt x="641212" y="1111327"/>
                  </a:cubicBezTo>
                  <a:cubicBezTo>
                    <a:pt x="609808" y="1079475"/>
                    <a:pt x="577507" y="1048071"/>
                    <a:pt x="544757" y="1017564"/>
                  </a:cubicBezTo>
                  <a:cubicBezTo>
                    <a:pt x="521428" y="996030"/>
                    <a:pt x="492716" y="988852"/>
                    <a:pt x="460864" y="990198"/>
                  </a:cubicBezTo>
                  <a:cubicBezTo>
                    <a:pt x="414655" y="991992"/>
                    <a:pt x="367998" y="994235"/>
                    <a:pt x="321790" y="995133"/>
                  </a:cubicBezTo>
                  <a:cubicBezTo>
                    <a:pt x="293526" y="995581"/>
                    <a:pt x="269749" y="1005451"/>
                    <a:pt x="254944" y="1028780"/>
                  </a:cubicBezTo>
                  <a:cubicBezTo>
                    <a:pt x="236999" y="1056595"/>
                    <a:pt x="218157" y="1085307"/>
                    <a:pt x="206493" y="1115813"/>
                  </a:cubicBezTo>
                  <a:cubicBezTo>
                    <a:pt x="157592" y="1242326"/>
                    <a:pt x="147274" y="1373325"/>
                    <a:pt x="160733" y="1507464"/>
                  </a:cubicBezTo>
                  <a:cubicBezTo>
                    <a:pt x="162976" y="1531241"/>
                    <a:pt x="159387" y="1556365"/>
                    <a:pt x="154003" y="1579693"/>
                  </a:cubicBezTo>
                  <a:cubicBezTo>
                    <a:pt x="137853" y="1649230"/>
                    <a:pt x="116319" y="1717870"/>
                    <a:pt x="102411" y="1787856"/>
                  </a:cubicBezTo>
                  <a:cubicBezTo>
                    <a:pt x="82672" y="1888348"/>
                    <a:pt x="85363" y="1988392"/>
                    <a:pt x="119459" y="2086641"/>
                  </a:cubicBezTo>
                  <a:cubicBezTo>
                    <a:pt x="126188" y="2105483"/>
                    <a:pt x="117665" y="2119839"/>
                    <a:pt x="105103" y="2132401"/>
                  </a:cubicBezTo>
                  <a:cubicBezTo>
                    <a:pt x="88504" y="2148103"/>
                    <a:pt x="70110" y="2162010"/>
                    <a:pt x="55754" y="2179955"/>
                  </a:cubicBezTo>
                  <a:cubicBezTo>
                    <a:pt x="10891" y="2234688"/>
                    <a:pt x="-15578" y="2295701"/>
                    <a:pt x="9994" y="2367481"/>
                  </a:cubicBezTo>
                  <a:cubicBezTo>
                    <a:pt x="24799" y="2408755"/>
                    <a:pt x="41847" y="2449580"/>
                    <a:pt x="63381" y="2487265"/>
                  </a:cubicBezTo>
                  <a:cubicBezTo>
                    <a:pt x="105103" y="2559045"/>
                    <a:pt x="164322" y="2616918"/>
                    <a:pt x="227129" y="2670753"/>
                  </a:cubicBezTo>
                  <a:cubicBezTo>
                    <a:pt x="258533" y="2697671"/>
                    <a:pt x="290834" y="2725934"/>
                    <a:pt x="327173" y="2744327"/>
                  </a:cubicBezTo>
                  <a:cubicBezTo>
                    <a:pt x="566291" y="2865008"/>
                    <a:pt x="822905" y="2912114"/>
                    <a:pt x="1088492" y="2909871"/>
                  </a:cubicBezTo>
                  <a:cubicBezTo>
                    <a:pt x="1274672" y="2908525"/>
                    <a:pt x="1458609" y="2881607"/>
                    <a:pt x="1642995" y="2858727"/>
                  </a:cubicBezTo>
                  <a:cubicBezTo>
                    <a:pt x="1866859" y="2831361"/>
                    <a:pt x="2090724" y="2803098"/>
                    <a:pt x="2314588" y="2775283"/>
                  </a:cubicBezTo>
                  <a:cubicBezTo>
                    <a:pt x="2365283" y="2769002"/>
                    <a:pt x="2380088" y="2784704"/>
                    <a:pt x="2378294" y="2836296"/>
                  </a:cubicBezTo>
                  <a:cubicBezTo>
                    <a:pt x="2376499" y="2894618"/>
                    <a:pt x="2375153" y="2953387"/>
                    <a:pt x="2380537" y="3011709"/>
                  </a:cubicBezTo>
                  <a:cubicBezTo>
                    <a:pt x="2397136" y="3182636"/>
                    <a:pt x="2441101" y="3347730"/>
                    <a:pt x="2491796" y="3511479"/>
                  </a:cubicBezTo>
                  <a:cubicBezTo>
                    <a:pt x="2507947" y="3563519"/>
                    <a:pt x="2525443" y="3615112"/>
                    <a:pt x="2541594" y="3667152"/>
                  </a:cubicBezTo>
                  <a:cubicBezTo>
                    <a:pt x="2550566" y="3696313"/>
                    <a:pt x="2543837" y="3708426"/>
                    <a:pt x="2522751" y="3720090"/>
                  </a:cubicBezTo>
                  <a:cubicBezTo>
                    <a:pt x="2450074" y="3760018"/>
                    <a:pt x="2376499" y="3798600"/>
                    <a:pt x="2306962" y="3843911"/>
                  </a:cubicBezTo>
                  <a:cubicBezTo>
                    <a:pt x="2277801" y="3862753"/>
                    <a:pt x="2257164" y="3896849"/>
                    <a:pt x="2237425" y="3926907"/>
                  </a:cubicBezTo>
                  <a:cubicBezTo>
                    <a:pt x="2228901" y="3939917"/>
                    <a:pt x="2228004" y="3961900"/>
                    <a:pt x="2231144" y="3978050"/>
                  </a:cubicBezTo>
                  <a:cubicBezTo>
                    <a:pt x="2241014" y="4027848"/>
                    <a:pt x="2318178" y="4078991"/>
                    <a:pt x="2368424" y="4072710"/>
                  </a:cubicBezTo>
                  <a:cubicBezTo>
                    <a:pt x="2395341" y="4069570"/>
                    <a:pt x="2410595" y="4043998"/>
                    <a:pt x="2396238" y="4020670"/>
                  </a:cubicBezTo>
                  <a:cubicBezTo>
                    <a:pt x="2387715" y="4007211"/>
                    <a:pt x="2372461" y="3996893"/>
                    <a:pt x="2358554" y="3988369"/>
                  </a:cubicBezTo>
                  <a:cubicBezTo>
                    <a:pt x="2346890" y="3981191"/>
                    <a:pt x="2331636" y="3980742"/>
                    <a:pt x="2319972" y="3974013"/>
                  </a:cubicBezTo>
                  <a:cubicBezTo>
                    <a:pt x="2309205" y="3967283"/>
                    <a:pt x="2294400" y="3956516"/>
                    <a:pt x="2293503" y="3946198"/>
                  </a:cubicBezTo>
                  <a:cubicBezTo>
                    <a:pt x="2292606" y="3936328"/>
                    <a:pt x="2305167" y="3921972"/>
                    <a:pt x="2315486" y="3915243"/>
                  </a:cubicBezTo>
                  <a:cubicBezTo>
                    <a:pt x="2389061" y="3870380"/>
                    <a:pt x="2463981" y="3826863"/>
                    <a:pt x="2538005" y="3782449"/>
                  </a:cubicBezTo>
                  <a:cubicBezTo>
                    <a:pt x="2555052" y="3772131"/>
                    <a:pt x="2565820" y="3776617"/>
                    <a:pt x="2572549" y="3794113"/>
                  </a:cubicBezTo>
                  <a:cubicBezTo>
                    <a:pt x="2576138" y="3803086"/>
                    <a:pt x="2578830" y="3812507"/>
                    <a:pt x="2581521" y="3821928"/>
                  </a:cubicBezTo>
                  <a:cubicBezTo>
                    <a:pt x="2616066" y="3955619"/>
                    <a:pt x="2641637" y="4090207"/>
                    <a:pt x="2641637" y="4229281"/>
                  </a:cubicBezTo>
                  <a:cubicBezTo>
                    <a:pt x="2641637" y="4242740"/>
                    <a:pt x="2643432" y="4257096"/>
                    <a:pt x="2647021" y="4270106"/>
                  </a:cubicBezTo>
                  <a:cubicBezTo>
                    <a:pt x="2648367" y="4275939"/>
                    <a:pt x="2656442" y="4283117"/>
                    <a:pt x="2661826" y="4283565"/>
                  </a:cubicBezTo>
                  <a:cubicBezTo>
                    <a:pt x="2667209" y="4284014"/>
                    <a:pt x="2676182" y="4278630"/>
                    <a:pt x="2678873" y="4273247"/>
                  </a:cubicBezTo>
                  <a:cubicBezTo>
                    <a:pt x="2686051" y="4257994"/>
                    <a:pt x="2692332" y="4241843"/>
                    <a:pt x="2695921" y="4225244"/>
                  </a:cubicBezTo>
                  <a:cubicBezTo>
                    <a:pt x="2723736" y="4093348"/>
                    <a:pt x="2716109" y="3961003"/>
                    <a:pt x="2698613" y="3829106"/>
                  </a:cubicBezTo>
                  <a:cubicBezTo>
                    <a:pt x="2693678" y="3791871"/>
                    <a:pt x="2686949" y="3755083"/>
                    <a:pt x="2682462" y="3717847"/>
                  </a:cubicBezTo>
                  <a:cubicBezTo>
                    <a:pt x="2681117" y="3705734"/>
                    <a:pt x="2681565" y="3692724"/>
                    <a:pt x="2701753" y="3695864"/>
                  </a:cubicBezTo>
                  <a:cubicBezTo>
                    <a:pt x="2749756" y="3703940"/>
                    <a:pt x="2785198" y="3675676"/>
                    <a:pt x="2820191" y="3649656"/>
                  </a:cubicBezTo>
                  <a:cubicBezTo>
                    <a:pt x="2826471" y="3645169"/>
                    <a:pt x="2830061" y="3634403"/>
                    <a:pt x="2831406" y="3625879"/>
                  </a:cubicBezTo>
                  <a:cubicBezTo>
                    <a:pt x="2833649" y="3607933"/>
                    <a:pt x="2823331" y="3597615"/>
                    <a:pt x="2805386" y="3598512"/>
                  </a:cubicBezTo>
                  <a:cubicBezTo>
                    <a:pt x="2795965" y="3598961"/>
                    <a:pt x="2786095" y="3602999"/>
                    <a:pt x="2778020" y="3607933"/>
                  </a:cubicBezTo>
                  <a:cubicBezTo>
                    <a:pt x="2744821" y="3628571"/>
                    <a:pt x="2712072" y="3650104"/>
                    <a:pt x="2674387" y="3674330"/>
                  </a:cubicBezTo>
                  <a:cubicBezTo>
                    <a:pt x="2669901" y="3664460"/>
                    <a:pt x="2662274" y="3650553"/>
                    <a:pt x="2658237" y="3636197"/>
                  </a:cubicBezTo>
                  <a:cubicBezTo>
                    <a:pt x="2637151" y="3565314"/>
                    <a:pt x="2619206" y="3493534"/>
                    <a:pt x="2595877" y="3423099"/>
                  </a:cubicBezTo>
                  <a:cubicBezTo>
                    <a:pt x="2564473" y="3327093"/>
                    <a:pt x="2528583" y="3232882"/>
                    <a:pt x="2495834" y="3137324"/>
                  </a:cubicBezTo>
                  <a:cubicBezTo>
                    <a:pt x="2491796" y="3125660"/>
                    <a:pt x="2495385" y="3111753"/>
                    <a:pt x="2495385" y="3098742"/>
                  </a:cubicBezTo>
                  <a:cubicBezTo>
                    <a:pt x="2506152" y="3105921"/>
                    <a:pt x="2520059" y="3110855"/>
                    <a:pt x="2527686" y="3120725"/>
                  </a:cubicBezTo>
                  <a:cubicBezTo>
                    <a:pt x="2568063" y="3170971"/>
                    <a:pt x="2607990" y="3221218"/>
                    <a:pt x="2645226" y="3273707"/>
                  </a:cubicBezTo>
                  <a:cubicBezTo>
                    <a:pt x="2719250" y="3376891"/>
                    <a:pt x="2794619" y="3479178"/>
                    <a:pt x="2862810" y="3585951"/>
                  </a:cubicBezTo>
                  <a:cubicBezTo>
                    <a:pt x="2949844" y="3722333"/>
                    <a:pt x="3028353" y="3864548"/>
                    <a:pt x="3114938" y="4001379"/>
                  </a:cubicBezTo>
                  <a:cubicBezTo>
                    <a:pt x="3172362" y="4092450"/>
                    <a:pt x="3219020" y="4186662"/>
                    <a:pt x="3245488" y="4291641"/>
                  </a:cubicBezTo>
                  <a:cubicBezTo>
                    <a:pt x="3278238" y="4421742"/>
                    <a:pt x="3269714" y="4548703"/>
                    <a:pt x="3218123" y="4672076"/>
                  </a:cubicBezTo>
                  <a:cubicBezTo>
                    <a:pt x="3192551" y="4733089"/>
                    <a:pt x="3146342" y="4772119"/>
                    <a:pt x="3081740" y="4787821"/>
                  </a:cubicBezTo>
                  <a:cubicBezTo>
                    <a:pt x="3052579" y="4795000"/>
                    <a:pt x="3036429" y="4779297"/>
                    <a:pt x="3038672" y="4749688"/>
                  </a:cubicBezTo>
                  <a:cubicBezTo>
                    <a:pt x="3042261" y="4704377"/>
                    <a:pt x="3048093" y="4658617"/>
                    <a:pt x="3046747" y="4613306"/>
                  </a:cubicBezTo>
                  <a:cubicBezTo>
                    <a:pt x="3043607" y="4500700"/>
                    <a:pt x="3016241" y="4395273"/>
                    <a:pt x="2951190" y="4300164"/>
                  </a:cubicBezTo>
                  <a:cubicBezTo>
                    <a:pt x="2914402" y="4246329"/>
                    <a:pt x="2837238" y="4255302"/>
                    <a:pt x="2813461" y="4299716"/>
                  </a:cubicBezTo>
                  <a:cubicBezTo>
                    <a:pt x="2792824" y="4338298"/>
                    <a:pt x="2770393" y="4377328"/>
                    <a:pt x="2758729" y="4418602"/>
                  </a:cubicBezTo>
                  <a:cubicBezTo>
                    <a:pt x="2715661" y="4573378"/>
                    <a:pt x="2732708" y="4726808"/>
                    <a:pt x="2778468" y="4878444"/>
                  </a:cubicBezTo>
                  <a:cubicBezTo>
                    <a:pt x="2789684" y="4914783"/>
                    <a:pt x="2785646" y="4928241"/>
                    <a:pt x="2752897" y="4947084"/>
                  </a:cubicBezTo>
                  <a:cubicBezTo>
                    <a:pt x="2709829" y="4971758"/>
                    <a:pt x="2666761" y="4996433"/>
                    <a:pt x="2622795" y="5019761"/>
                  </a:cubicBezTo>
                  <a:cubicBezTo>
                    <a:pt x="2614720" y="5024248"/>
                    <a:pt x="2603504" y="5022453"/>
                    <a:pt x="2593634" y="5023799"/>
                  </a:cubicBezTo>
                  <a:cubicBezTo>
                    <a:pt x="2594532" y="5013929"/>
                    <a:pt x="2594083" y="5003611"/>
                    <a:pt x="2596775" y="4994189"/>
                  </a:cubicBezTo>
                  <a:cubicBezTo>
                    <a:pt x="2599467" y="4984768"/>
                    <a:pt x="2605747" y="4976693"/>
                    <a:pt x="2608888" y="4967721"/>
                  </a:cubicBezTo>
                  <a:cubicBezTo>
                    <a:pt x="2612925" y="4955608"/>
                    <a:pt x="2618309" y="4942597"/>
                    <a:pt x="2617860" y="4930036"/>
                  </a:cubicBezTo>
                  <a:cubicBezTo>
                    <a:pt x="2617411" y="4920166"/>
                    <a:pt x="2611131" y="4907156"/>
                    <a:pt x="2603504" y="4902670"/>
                  </a:cubicBezTo>
                  <a:cubicBezTo>
                    <a:pt x="2597672" y="4899081"/>
                    <a:pt x="2584662" y="4906259"/>
                    <a:pt x="2575689" y="4910297"/>
                  </a:cubicBezTo>
                  <a:cubicBezTo>
                    <a:pt x="2570754" y="4912539"/>
                    <a:pt x="2568063" y="4918820"/>
                    <a:pt x="2564473" y="4922858"/>
                  </a:cubicBezTo>
                  <a:cubicBezTo>
                    <a:pt x="2522751" y="4968618"/>
                    <a:pt x="2484618" y="5017967"/>
                    <a:pt x="2439307" y="5059689"/>
                  </a:cubicBezTo>
                  <a:cubicBezTo>
                    <a:pt x="2326702" y="5163322"/>
                    <a:pt x="2201086" y="5233756"/>
                    <a:pt x="2039132" y="5219400"/>
                  </a:cubicBezTo>
                  <a:cubicBezTo>
                    <a:pt x="1939088" y="5210427"/>
                    <a:pt x="1892880" y="5148966"/>
                    <a:pt x="1891982" y="5056549"/>
                  </a:cubicBezTo>
                  <a:cubicBezTo>
                    <a:pt x="1891534" y="5025145"/>
                    <a:pt x="1904993" y="5011237"/>
                    <a:pt x="1936396" y="5010789"/>
                  </a:cubicBezTo>
                  <a:cubicBezTo>
                    <a:pt x="2025224" y="5008994"/>
                    <a:pt x="2107323" y="4986563"/>
                    <a:pt x="2187179" y="4946186"/>
                  </a:cubicBezTo>
                  <a:cubicBezTo>
                    <a:pt x="2288120" y="4895043"/>
                    <a:pt x="2384574" y="4840311"/>
                    <a:pt x="2466224" y="4760006"/>
                  </a:cubicBezTo>
                  <a:cubicBezTo>
                    <a:pt x="2557744" y="4669384"/>
                    <a:pt x="2617411" y="4563059"/>
                    <a:pt x="2639843" y="4436098"/>
                  </a:cubicBezTo>
                  <a:cubicBezTo>
                    <a:pt x="2650610" y="4375982"/>
                    <a:pt x="2634011" y="4342784"/>
                    <a:pt x="2577484" y="4323493"/>
                  </a:cubicBezTo>
                  <a:cubicBezTo>
                    <a:pt x="2375153" y="4253507"/>
                    <a:pt x="2206918" y="4322147"/>
                    <a:pt x="2093864" y="4504289"/>
                  </a:cubicBezTo>
                  <a:cubicBezTo>
                    <a:pt x="2039132" y="4592669"/>
                    <a:pt x="1991129" y="4685983"/>
                    <a:pt x="1945369" y="4779297"/>
                  </a:cubicBezTo>
                  <a:cubicBezTo>
                    <a:pt x="1913517" y="4843451"/>
                    <a:pt x="1861476" y="4869023"/>
                    <a:pt x="1795976" y="4877547"/>
                  </a:cubicBezTo>
                  <a:cubicBezTo>
                    <a:pt x="1781172" y="4879341"/>
                    <a:pt x="1765470" y="4873509"/>
                    <a:pt x="1749768" y="4870817"/>
                  </a:cubicBezTo>
                  <a:cubicBezTo>
                    <a:pt x="1755151" y="4856461"/>
                    <a:pt x="1759189" y="4841656"/>
                    <a:pt x="1765918" y="4828198"/>
                  </a:cubicBezTo>
                  <a:cubicBezTo>
                    <a:pt x="1775788" y="4808009"/>
                    <a:pt x="1789247" y="4789167"/>
                    <a:pt x="1796874" y="4768082"/>
                  </a:cubicBezTo>
                  <a:cubicBezTo>
                    <a:pt x="1800014" y="4760006"/>
                    <a:pt x="1794182" y="4744753"/>
                    <a:pt x="1787004" y="4738472"/>
                  </a:cubicBezTo>
                  <a:cubicBezTo>
                    <a:pt x="1781172" y="4733538"/>
                    <a:pt x="1766816" y="4734883"/>
                    <a:pt x="1757843" y="4738024"/>
                  </a:cubicBezTo>
                  <a:cubicBezTo>
                    <a:pt x="1747973" y="4741164"/>
                    <a:pt x="1740347" y="4749688"/>
                    <a:pt x="1731374" y="4755072"/>
                  </a:cubicBezTo>
                  <a:cubicBezTo>
                    <a:pt x="1711635" y="4766287"/>
                    <a:pt x="1692792" y="4780195"/>
                    <a:pt x="1671707" y="4787373"/>
                  </a:cubicBezTo>
                  <a:cubicBezTo>
                    <a:pt x="1576598" y="4820571"/>
                    <a:pt x="1484181" y="4773465"/>
                    <a:pt x="1467582" y="4684189"/>
                  </a:cubicBezTo>
                  <a:cubicBezTo>
                    <a:pt x="1457263" y="4629456"/>
                    <a:pt x="1464890" y="4576967"/>
                    <a:pt x="1489564" y="4527169"/>
                  </a:cubicBezTo>
                  <a:cubicBezTo>
                    <a:pt x="1615180" y="4276836"/>
                    <a:pt x="1741244" y="4026951"/>
                    <a:pt x="1866859" y="3777066"/>
                  </a:cubicBezTo>
                  <a:cubicBezTo>
                    <a:pt x="1987091" y="3538396"/>
                    <a:pt x="2107323" y="3300176"/>
                    <a:pt x="2227555" y="3061507"/>
                  </a:cubicBezTo>
                  <a:cubicBezTo>
                    <a:pt x="2261651" y="2993764"/>
                    <a:pt x="2295746" y="2926470"/>
                    <a:pt x="2329393" y="2858279"/>
                  </a:cubicBezTo>
                  <a:cubicBezTo>
                    <a:pt x="2336123" y="2844371"/>
                    <a:pt x="2344647" y="2825978"/>
                    <a:pt x="2327150" y="2817005"/>
                  </a:cubicBezTo>
                  <a:cubicBezTo>
                    <a:pt x="2317729" y="2812070"/>
                    <a:pt x="2298887" y="2818351"/>
                    <a:pt x="2288120" y="2825529"/>
                  </a:cubicBezTo>
                  <a:cubicBezTo>
                    <a:pt x="2257164" y="2846166"/>
                    <a:pt x="2226658" y="2868597"/>
                    <a:pt x="2198394" y="2893272"/>
                  </a:cubicBezTo>
                  <a:cubicBezTo>
                    <a:pt x="2183141" y="2906730"/>
                    <a:pt x="2169682" y="2924227"/>
                    <a:pt x="2162056" y="2943069"/>
                  </a:cubicBezTo>
                  <a:cubicBezTo>
                    <a:pt x="2150391" y="2971333"/>
                    <a:pt x="2135587" y="2995110"/>
                    <a:pt x="2109118" y="3010812"/>
                  </a:cubicBezTo>
                  <a:cubicBezTo>
                    <a:pt x="2092518" y="3020681"/>
                    <a:pt x="2086686" y="3033243"/>
                    <a:pt x="2088032" y="3053431"/>
                  </a:cubicBezTo>
                  <a:cubicBezTo>
                    <a:pt x="2088929" y="3066890"/>
                    <a:pt x="2083546" y="3082143"/>
                    <a:pt x="2077265" y="3094705"/>
                  </a:cubicBezTo>
                  <a:cubicBezTo>
                    <a:pt x="2054385" y="3139568"/>
                    <a:pt x="2029262" y="3183533"/>
                    <a:pt x="2006382" y="3228395"/>
                  </a:cubicBezTo>
                  <a:cubicBezTo>
                    <a:pt x="1928321" y="3380480"/>
                    <a:pt x="1851157" y="3533013"/>
                    <a:pt x="1772648" y="3684649"/>
                  </a:cubicBezTo>
                  <a:cubicBezTo>
                    <a:pt x="1677090" y="3869931"/>
                    <a:pt x="1581084" y="4054766"/>
                    <a:pt x="1484630" y="4239600"/>
                  </a:cubicBezTo>
                  <a:cubicBezTo>
                    <a:pt x="1463544" y="4279976"/>
                    <a:pt x="1444253" y="4323044"/>
                    <a:pt x="1405671" y="4349962"/>
                  </a:cubicBezTo>
                  <a:cubicBezTo>
                    <a:pt x="1351836" y="4387647"/>
                    <a:pt x="1297552" y="4425780"/>
                    <a:pt x="1239680" y="4456735"/>
                  </a:cubicBezTo>
                  <a:cubicBezTo>
                    <a:pt x="1132906" y="4514159"/>
                    <a:pt x="1014020" y="4534796"/>
                    <a:pt x="896032" y="4554536"/>
                  </a:cubicBezTo>
                  <a:cubicBezTo>
                    <a:pt x="887508" y="4555882"/>
                    <a:pt x="877638" y="4552292"/>
                    <a:pt x="868665" y="4550947"/>
                  </a:cubicBezTo>
                  <a:cubicBezTo>
                    <a:pt x="872703" y="4541974"/>
                    <a:pt x="875395" y="4531656"/>
                    <a:pt x="881227" y="4524477"/>
                  </a:cubicBezTo>
                  <a:cubicBezTo>
                    <a:pt x="888854" y="4515056"/>
                    <a:pt x="900069" y="4508776"/>
                    <a:pt x="908593" y="4499803"/>
                  </a:cubicBezTo>
                  <a:cubicBezTo>
                    <a:pt x="918014" y="4489933"/>
                    <a:pt x="928333" y="4479615"/>
                    <a:pt x="933716" y="4467502"/>
                  </a:cubicBezTo>
                  <a:cubicBezTo>
                    <a:pt x="937754" y="4459427"/>
                    <a:pt x="938202" y="4444622"/>
                    <a:pt x="933268" y="4438790"/>
                  </a:cubicBezTo>
                  <a:cubicBezTo>
                    <a:pt x="928333" y="4432958"/>
                    <a:pt x="913977" y="4432061"/>
                    <a:pt x="905004" y="4433855"/>
                  </a:cubicBezTo>
                  <a:cubicBezTo>
                    <a:pt x="894237" y="4436098"/>
                    <a:pt x="884367" y="4443276"/>
                    <a:pt x="874497" y="4448660"/>
                  </a:cubicBezTo>
                  <a:cubicBezTo>
                    <a:pt x="831878" y="4470194"/>
                    <a:pt x="788810" y="4487690"/>
                    <a:pt x="739909" y="4486793"/>
                  </a:cubicBezTo>
                  <a:cubicBezTo>
                    <a:pt x="675307" y="4485896"/>
                    <a:pt x="638071" y="4432061"/>
                    <a:pt x="664989" y="4372842"/>
                  </a:cubicBezTo>
                  <a:cubicBezTo>
                    <a:pt x="681588" y="4336054"/>
                    <a:pt x="702674" y="4300164"/>
                    <a:pt x="727348" y="4268312"/>
                  </a:cubicBezTo>
                  <a:cubicBezTo>
                    <a:pt x="779389" y="4201467"/>
                    <a:pt x="835467" y="4137762"/>
                    <a:pt x="888405" y="4071813"/>
                  </a:cubicBezTo>
                  <a:cubicBezTo>
                    <a:pt x="917566" y="4035923"/>
                    <a:pt x="909939" y="4013043"/>
                    <a:pt x="866422" y="3995995"/>
                  </a:cubicBezTo>
                  <a:cubicBezTo>
                    <a:pt x="798231" y="3968629"/>
                    <a:pt x="735423" y="3982537"/>
                    <a:pt x="675307" y="4018875"/>
                  </a:cubicBezTo>
                  <a:cubicBezTo>
                    <a:pt x="602630" y="4062841"/>
                    <a:pt x="535784" y="4114433"/>
                    <a:pt x="476117" y="4175895"/>
                  </a:cubicBezTo>
                  <a:cubicBezTo>
                    <a:pt x="443816" y="4209093"/>
                    <a:pt x="410169" y="4241843"/>
                    <a:pt x="374279" y="4270555"/>
                  </a:cubicBezTo>
                  <a:cubicBezTo>
                    <a:pt x="340183" y="4297921"/>
                    <a:pt x="313714" y="4288500"/>
                    <a:pt x="303845" y="4246778"/>
                  </a:cubicBezTo>
                  <a:cubicBezTo>
                    <a:pt x="295321" y="4211336"/>
                    <a:pt x="291732" y="4174549"/>
                    <a:pt x="289488" y="4138210"/>
                  </a:cubicBezTo>
                  <a:cubicBezTo>
                    <a:pt x="280965" y="3997341"/>
                    <a:pt x="374728" y="3876212"/>
                    <a:pt x="529055" y="3843911"/>
                  </a:cubicBezTo>
                  <a:cubicBezTo>
                    <a:pt x="615640" y="3825966"/>
                    <a:pt x="700879" y="3837630"/>
                    <a:pt x="787015" y="3847500"/>
                  </a:cubicBezTo>
                  <a:cubicBezTo>
                    <a:pt x="840402" y="3853781"/>
                    <a:pt x="893788" y="3862753"/>
                    <a:pt x="947175" y="3863202"/>
                  </a:cubicBezTo>
                  <a:cubicBezTo>
                    <a:pt x="1018058" y="3864099"/>
                    <a:pt x="1088941" y="3858716"/>
                    <a:pt x="1159824" y="3855575"/>
                  </a:cubicBezTo>
                  <a:cubicBezTo>
                    <a:pt x="1251344" y="3851538"/>
                    <a:pt x="1337929" y="3829555"/>
                    <a:pt x="1420027" y="3787384"/>
                  </a:cubicBezTo>
                  <a:cubicBezTo>
                    <a:pt x="1526352" y="3732652"/>
                    <a:pt x="1618320" y="3659077"/>
                    <a:pt x="1701316" y="3574286"/>
                  </a:cubicBezTo>
                  <a:cubicBezTo>
                    <a:pt x="1765918" y="3508787"/>
                    <a:pt x="1817062" y="3433418"/>
                    <a:pt x="1857438" y="3350871"/>
                  </a:cubicBezTo>
                  <a:cubicBezTo>
                    <a:pt x="1878075" y="3309148"/>
                    <a:pt x="1867308" y="3288063"/>
                    <a:pt x="1821548" y="3280436"/>
                  </a:cubicBezTo>
                  <a:cubicBezTo>
                    <a:pt x="1779826" y="3273258"/>
                    <a:pt x="1738103" y="3265631"/>
                    <a:pt x="1696381" y="3260248"/>
                  </a:cubicBezTo>
                  <a:cubicBezTo>
                    <a:pt x="1676193" y="3257556"/>
                    <a:pt x="1655108" y="3257556"/>
                    <a:pt x="1635817" y="3261145"/>
                  </a:cubicBezTo>
                  <a:cubicBezTo>
                    <a:pt x="1566728" y="3274604"/>
                    <a:pt x="1519174" y="3316775"/>
                    <a:pt x="1488218" y="3378237"/>
                  </a:cubicBezTo>
                  <a:cubicBezTo>
                    <a:pt x="1472068" y="3410538"/>
                    <a:pt x="1447842" y="3430726"/>
                    <a:pt x="1413298" y="3433418"/>
                  </a:cubicBezTo>
                  <a:cubicBezTo>
                    <a:pt x="1376959" y="3436110"/>
                    <a:pt x="1339723" y="3436558"/>
                    <a:pt x="1304282" y="3431624"/>
                  </a:cubicBezTo>
                  <a:cubicBezTo>
                    <a:pt x="1238782" y="3422651"/>
                    <a:pt x="1186742" y="3443736"/>
                    <a:pt x="1145468" y="3492636"/>
                  </a:cubicBezTo>
                  <a:cubicBezTo>
                    <a:pt x="1123037" y="3519106"/>
                    <a:pt x="1104194" y="3549163"/>
                    <a:pt x="1085352" y="3578773"/>
                  </a:cubicBezTo>
                  <a:cubicBezTo>
                    <a:pt x="1066061" y="3609728"/>
                    <a:pt x="1039143" y="3628571"/>
                    <a:pt x="1003702" y="3636197"/>
                  </a:cubicBezTo>
                  <a:cubicBezTo>
                    <a:pt x="991140" y="3638889"/>
                    <a:pt x="977682" y="3640235"/>
                    <a:pt x="966017" y="3645618"/>
                  </a:cubicBezTo>
                  <a:cubicBezTo>
                    <a:pt x="959288" y="3648759"/>
                    <a:pt x="950764" y="3657731"/>
                    <a:pt x="950764" y="3664460"/>
                  </a:cubicBezTo>
                  <a:cubicBezTo>
                    <a:pt x="950764" y="3670741"/>
                    <a:pt x="959288" y="3680162"/>
                    <a:pt x="966466" y="3682854"/>
                  </a:cubicBezTo>
                  <a:cubicBezTo>
                    <a:pt x="978579" y="3687340"/>
                    <a:pt x="992038" y="3688238"/>
                    <a:pt x="1004599" y="3688686"/>
                  </a:cubicBezTo>
                  <a:cubicBezTo>
                    <a:pt x="1042732" y="3689584"/>
                    <a:pt x="1082212" y="3684649"/>
                    <a:pt x="1119448" y="3690930"/>
                  </a:cubicBezTo>
                  <a:cubicBezTo>
                    <a:pt x="1205135" y="3706183"/>
                    <a:pt x="1303833" y="3658628"/>
                    <a:pt x="1336134" y="3563071"/>
                  </a:cubicBezTo>
                  <a:cubicBezTo>
                    <a:pt x="1351836" y="3516862"/>
                    <a:pt x="1388624" y="3496225"/>
                    <a:pt x="1435729" y="3494431"/>
                  </a:cubicBezTo>
                  <a:cubicBezTo>
                    <a:pt x="1489564" y="3492188"/>
                    <a:pt x="1542951" y="3490842"/>
                    <a:pt x="1596786" y="3488150"/>
                  </a:cubicBezTo>
                  <a:cubicBezTo>
                    <a:pt x="1646135" y="3485459"/>
                    <a:pt x="1686960" y="3468411"/>
                    <a:pt x="1711635" y="3421754"/>
                  </a:cubicBezTo>
                  <a:cubicBezTo>
                    <a:pt x="1720607" y="3404706"/>
                    <a:pt x="1732271" y="3388555"/>
                    <a:pt x="1744384" y="3373302"/>
                  </a:cubicBezTo>
                  <a:cubicBezTo>
                    <a:pt x="1750216" y="3366124"/>
                    <a:pt x="1759638" y="3361638"/>
                    <a:pt x="1767264" y="3356254"/>
                  </a:cubicBezTo>
                  <a:cubicBezTo>
                    <a:pt x="1769956" y="3358497"/>
                    <a:pt x="1772648" y="3360292"/>
                    <a:pt x="1775340" y="3362535"/>
                  </a:cubicBezTo>
                  <a:cubicBezTo>
                    <a:pt x="1769956" y="3374199"/>
                    <a:pt x="1766367" y="3387209"/>
                    <a:pt x="1758740" y="3397079"/>
                  </a:cubicBezTo>
                  <a:cubicBezTo>
                    <a:pt x="1707597" y="3464822"/>
                    <a:pt x="1651519" y="3527630"/>
                    <a:pt x="1586019" y="3582362"/>
                  </a:cubicBezTo>
                  <a:cubicBezTo>
                    <a:pt x="1448739" y="3697210"/>
                    <a:pt x="1286785" y="3736689"/>
                    <a:pt x="1114064" y="3740727"/>
                  </a:cubicBezTo>
                  <a:cubicBezTo>
                    <a:pt x="1008188" y="3742970"/>
                    <a:pt x="902312" y="3734895"/>
                    <a:pt x="796436" y="3733549"/>
                  </a:cubicBezTo>
                  <a:cubicBezTo>
                    <a:pt x="702674" y="3732203"/>
                    <a:pt x="608911" y="3731306"/>
                    <a:pt x="515148" y="3733549"/>
                  </a:cubicBezTo>
                  <a:cubicBezTo>
                    <a:pt x="486884" y="3734446"/>
                    <a:pt x="456826" y="3741176"/>
                    <a:pt x="431255" y="3753289"/>
                  </a:cubicBezTo>
                  <a:cubicBezTo>
                    <a:pt x="321341" y="3804881"/>
                    <a:pt x="250907" y="3896400"/>
                    <a:pt x="198866" y="4001828"/>
                  </a:cubicBezTo>
                  <a:cubicBezTo>
                    <a:pt x="163873" y="4072710"/>
                    <a:pt x="139647" y="4148080"/>
                    <a:pt x="125291" y="4226141"/>
                  </a:cubicBezTo>
                  <a:cubicBezTo>
                    <a:pt x="112730" y="4294781"/>
                    <a:pt x="112281" y="4362972"/>
                    <a:pt x="144582" y="4426677"/>
                  </a:cubicBezTo>
                  <a:cubicBezTo>
                    <a:pt x="179575" y="4495765"/>
                    <a:pt x="210530" y="4502046"/>
                    <a:pt x="273787" y="4457632"/>
                  </a:cubicBezTo>
                  <a:cubicBezTo>
                    <a:pt x="341529" y="4409629"/>
                    <a:pt x="399851" y="4352205"/>
                    <a:pt x="454134" y="4289846"/>
                  </a:cubicBezTo>
                  <a:cubicBezTo>
                    <a:pt x="502137" y="4235114"/>
                    <a:pt x="554627" y="4184867"/>
                    <a:pt x="617435" y="4147631"/>
                  </a:cubicBezTo>
                  <a:cubicBezTo>
                    <a:pt x="635828" y="4136864"/>
                    <a:pt x="656914" y="4127892"/>
                    <a:pt x="677999" y="4125200"/>
                  </a:cubicBezTo>
                  <a:cubicBezTo>
                    <a:pt x="701776" y="4122060"/>
                    <a:pt x="713441" y="4143145"/>
                    <a:pt x="701328" y="4164230"/>
                  </a:cubicBezTo>
                  <a:cubicBezTo>
                    <a:pt x="694150" y="4176792"/>
                    <a:pt x="683831" y="4187559"/>
                    <a:pt x="674859" y="4199223"/>
                  </a:cubicBezTo>
                  <a:cubicBezTo>
                    <a:pt x="612500" y="4279527"/>
                    <a:pt x="549243" y="4359383"/>
                    <a:pt x="488230" y="4440585"/>
                  </a:cubicBezTo>
                  <a:cubicBezTo>
                    <a:pt x="450994" y="4489933"/>
                    <a:pt x="458172" y="4541077"/>
                    <a:pt x="494062" y="4587285"/>
                  </a:cubicBezTo>
                  <a:cubicBezTo>
                    <a:pt x="511110" y="4609268"/>
                    <a:pt x="533093" y="4629456"/>
                    <a:pt x="556870" y="4643812"/>
                  </a:cubicBezTo>
                  <a:cubicBezTo>
                    <a:pt x="723310" y="4744305"/>
                    <a:pt x="898275" y="4748342"/>
                    <a:pt x="1075482" y="4679703"/>
                  </a:cubicBezTo>
                  <a:cubicBezTo>
                    <a:pt x="1147262" y="4651888"/>
                    <a:pt x="1213211" y="4609717"/>
                    <a:pt x="1281850" y="4575172"/>
                  </a:cubicBezTo>
                  <a:cubicBezTo>
                    <a:pt x="1291271" y="4570686"/>
                    <a:pt x="1302936" y="4570686"/>
                    <a:pt x="1313254" y="4568892"/>
                  </a:cubicBezTo>
                  <a:cubicBezTo>
                    <a:pt x="1314152" y="4579659"/>
                    <a:pt x="1315497" y="4589977"/>
                    <a:pt x="1315946" y="4600744"/>
                  </a:cubicBezTo>
                  <a:cubicBezTo>
                    <a:pt x="1315946" y="4604782"/>
                    <a:pt x="1313254" y="4608371"/>
                    <a:pt x="1312806" y="4612409"/>
                  </a:cubicBezTo>
                  <a:cubicBezTo>
                    <a:pt x="1305628" y="4668038"/>
                    <a:pt x="1293066" y="4723668"/>
                    <a:pt x="1293515" y="4778849"/>
                  </a:cubicBezTo>
                  <a:cubicBezTo>
                    <a:pt x="1293963" y="4891903"/>
                    <a:pt x="1340620" y="4952916"/>
                    <a:pt x="1449188" y="4984768"/>
                  </a:cubicBezTo>
                  <a:cubicBezTo>
                    <a:pt x="1548783" y="5013929"/>
                    <a:pt x="1651967" y="5024696"/>
                    <a:pt x="1756049" y="5019313"/>
                  </a:cubicBezTo>
                  <a:cubicBezTo>
                    <a:pt x="1792387" y="5017518"/>
                    <a:pt x="1801360" y="5028734"/>
                    <a:pt x="1791939" y="5064624"/>
                  </a:cubicBezTo>
                  <a:cubicBezTo>
                    <a:pt x="1783415" y="5097374"/>
                    <a:pt x="1773994" y="5130572"/>
                    <a:pt x="1769059" y="5164219"/>
                  </a:cubicBezTo>
                  <a:cubicBezTo>
                    <a:pt x="1758292" y="5238691"/>
                    <a:pt x="1764572" y="5310471"/>
                    <a:pt x="1805846" y="5376419"/>
                  </a:cubicBezTo>
                  <a:cubicBezTo>
                    <a:pt x="1825586" y="5407823"/>
                    <a:pt x="1849811" y="5428012"/>
                    <a:pt x="1887945" y="5429357"/>
                  </a:cubicBezTo>
                  <a:cubicBezTo>
                    <a:pt x="1915760" y="5430255"/>
                    <a:pt x="1944023" y="5428460"/>
                    <a:pt x="1970941" y="5433843"/>
                  </a:cubicBezTo>
                  <a:cubicBezTo>
                    <a:pt x="2063358" y="5451340"/>
                    <a:pt x="2149943" y="5435638"/>
                    <a:pt x="2234733" y="5396159"/>
                  </a:cubicBezTo>
                  <a:cubicBezTo>
                    <a:pt x="2329393" y="5352194"/>
                    <a:pt x="2414632" y="5294769"/>
                    <a:pt x="2494937" y="5228821"/>
                  </a:cubicBezTo>
                  <a:cubicBezTo>
                    <a:pt x="2514676" y="5212222"/>
                    <a:pt x="2540696" y="5199212"/>
                    <a:pt x="2565820" y="5193828"/>
                  </a:cubicBezTo>
                  <a:cubicBezTo>
                    <a:pt x="2645675" y="5176332"/>
                    <a:pt x="2721044" y="5150312"/>
                    <a:pt x="2788787" y="5104103"/>
                  </a:cubicBezTo>
                  <a:cubicBezTo>
                    <a:pt x="2822434" y="5081223"/>
                    <a:pt x="2854735" y="5056549"/>
                    <a:pt x="2887036" y="5031874"/>
                  </a:cubicBezTo>
                  <a:cubicBezTo>
                    <a:pt x="2905878" y="5017518"/>
                    <a:pt x="2924272" y="5009443"/>
                    <a:pt x="2949844" y="5011686"/>
                  </a:cubicBezTo>
                  <a:cubicBezTo>
                    <a:pt x="2988426" y="5015724"/>
                    <a:pt x="3028353" y="5021107"/>
                    <a:pt x="3065589" y="5014826"/>
                  </a:cubicBezTo>
                  <a:cubicBezTo>
                    <a:pt x="3145894" y="5001368"/>
                    <a:pt x="3220365" y="4972207"/>
                    <a:pt x="3266126" y="4898183"/>
                  </a:cubicBezTo>
                  <a:cubicBezTo>
                    <a:pt x="3360337" y="4745202"/>
                    <a:pt x="3399367" y="4579210"/>
                    <a:pt x="3382768" y="4400657"/>
                  </a:cubicBezTo>
                  <a:cubicBezTo>
                    <a:pt x="3372450" y="4285808"/>
                    <a:pt x="3343289" y="4175895"/>
                    <a:pt x="3299324" y="4068224"/>
                  </a:cubicBezTo>
                  <a:cubicBezTo>
                    <a:pt x="3223057" y="3881596"/>
                    <a:pt x="3121668" y="3708874"/>
                    <a:pt x="3012652" y="3541088"/>
                  </a:cubicBezTo>
                  <a:cubicBezTo>
                    <a:pt x="2937282" y="3425342"/>
                    <a:pt x="2848006" y="3318569"/>
                    <a:pt x="2765907" y="3206862"/>
                  </a:cubicBezTo>
                  <a:cubicBezTo>
                    <a:pt x="2657339" y="3059263"/>
                    <a:pt x="2549669" y="2910768"/>
                    <a:pt x="2442447" y="2761824"/>
                  </a:cubicBezTo>
                  <a:cubicBezTo>
                    <a:pt x="2436167" y="2753300"/>
                    <a:pt x="2436615" y="2739841"/>
                    <a:pt x="2434372" y="2728626"/>
                  </a:cubicBezTo>
                  <a:cubicBezTo>
                    <a:pt x="2445588" y="2729074"/>
                    <a:pt x="2458598" y="2726383"/>
                    <a:pt x="2468467" y="2730869"/>
                  </a:cubicBezTo>
                  <a:cubicBezTo>
                    <a:pt x="2505255" y="2747916"/>
                    <a:pt x="2541145" y="2768105"/>
                    <a:pt x="2577932" y="2785153"/>
                  </a:cubicBezTo>
                  <a:cubicBezTo>
                    <a:pt x="2595429" y="2793228"/>
                    <a:pt x="2614271" y="2801303"/>
                    <a:pt x="2633114" y="2802200"/>
                  </a:cubicBezTo>
                  <a:cubicBezTo>
                    <a:pt x="2667209" y="2804444"/>
                    <a:pt x="2701753" y="2802649"/>
                    <a:pt x="2735849" y="2799957"/>
                  </a:cubicBezTo>
                  <a:cubicBezTo>
                    <a:pt x="2864156" y="2790985"/>
                    <a:pt x="2992463" y="2780218"/>
                    <a:pt x="3120770" y="2771694"/>
                  </a:cubicBezTo>
                  <a:cubicBezTo>
                    <a:pt x="3248180" y="2763618"/>
                    <a:pt x="3376039" y="2757338"/>
                    <a:pt x="3503897" y="2750608"/>
                  </a:cubicBezTo>
                  <a:cubicBezTo>
                    <a:pt x="3717444" y="2739393"/>
                    <a:pt x="3930541" y="2729523"/>
                    <a:pt x="4144088" y="2716513"/>
                  </a:cubicBezTo>
                  <a:cubicBezTo>
                    <a:pt x="4234710" y="2711129"/>
                    <a:pt x="4314117" y="2739393"/>
                    <a:pt x="4384103" y="2790985"/>
                  </a:cubicBezTo>
                  <a:cubicBezTo>
                    <a:pt x="4496708" y="2873981"/>
                    <a:pt x="4610659" y="2957425"/>
                    <a:pt x="4686926" y="3079003"/>
                  </a:cubicBezTo>
                  <a:cubicBezTo>
                    <a:pt x="4693206" y="3088873"/>
                    <a:pt x="4694104" y="3101883"/>
                    <a:pt x="4697693" y="3113547"/>
                  </a:cubicBezTo>
                  <a:cubicBezTo>
                    <a:pt x="4686477" y="3111753"/>
                    <a:pt x="4673916" y="3112201"/>
                    <a:pt x="4663597" y="3108163"/>
                  </a:cubicBezTo>
                  <a:cubicBezTo>
                    <a:pt x="4635782" y="3096499"/>
                    <a:pt x="4609762" y="3080797"/>
                    <a:pt x="4581050" y="3071376"/>
                  </a:cubicBezTo>
                  <a:cubicBezTo>
                    <a:pt x="4569385" y="3067787"/>
                    <a:pt x="4547852" y="3072274"/>
                    <a:pt x="4540673" y="3080797"/>
                  </a:cubicBezTo>
                  <a:cubicBezTo>
                    <a:pt x="4529458" y="3095154"/>
                    <a:pt x="4542468" y="3110407"/>
                    <a:pt x="4555478" y="3119379"/>
                  </a:cubicBezTo>
                  <a:cubicBezTo>
                    <a:pt x="4577461" y="3134633"/>
                    <a:pt x="4602135" y="3146745"/>
                    <a:pt x="4623221" y="3162896"/>
                  </a:cubicBezTo>
                  <a:cubicBezTo>
                    <a:pt x="4647895" y="3182187"/>
                    <a:pt x="4673467" y="3202375"/>
                    <a:pt x="4692309" y="3227050"/>
                  </a:cubicBezTo>
                  <a:cubicBezTo>
                    <a:pt x="4702179" y="3240060"/>
                    <a:pt x="4706217" y="3265631"/>
                    <a:pt x="4700833" y="3281333"/>
                  </a:cubicBezTo>
                  <a:cubicBezTo>
                    <a:pt x="4685580" y="3324401"/>
                    <a:pt x="4655522" y="3359843"/>
                    <a:pt x="4608416" y="3366572"/>
                  </a:cubicBezTo>
                  <a:cubicBezTo>
                    <a:pt x="4570731" y="3371956"/>
                    <a:pt x="4530355" y="3369264"/>
                    <a:pt x="4492222" y="3364330"/>
                  </a:cubicBezTo>
                  <a:cubicBezTo>
                    <a:pt x="4411469" y="3353114"/>
                    <a:pt x="4331614" y="3337860"/>
                    <a:pt x="4251309" y="3324850"/>
                  </a:cubicBezTo>
                  <a:cubicBezTo>
                    <a:pt x="4217214" y="3319467"/>
                    <a:pt x="4199269" y="3333823"/>
                    <a:pt x="4204652" y="3365227"/>
                  </a:cubicBezTo>
                  <a:cubicBezTo>
                    <a:pt x="4213625" y="3421305"/>
                    <a:pt x="4232467" y="3473794"/>
                    <a:pt x="4275535" y="3514619"/>
                  </a:cubicBezTo>
                  <a:cubicBezTo>
                    <a:pt x="4325333" y="3562174"/>
                    <a:pt x="4385000" y="3589091"/>
                    <a:pt x="4450499" y="3607036"/>
                  </a:cubicBezTo>
                  <a:cubicBezTo>
                    <a:pt x="4527214" y="3628571"/>
                    <a:pt x="4603481" y="3652348"/>
                    <a:pt x="4679299" y="3676574"/>
                  </a:cubicBezTo>
                  <a:cubicBezTo>
                    <a:pt x="4691861" y="3680611"/>
                    <a:pt x="4708460" y="3692275"/>
                    <a:pt x="4710254" y="3702594"/>
                  </a:cubicBezTo>
                  <a:cubicBezTo>
                    <a:pt x="4712497" y="3712463"/>
                    <a:pt x="4700384" y="3728614"/>
                    <a:pt x="4690515" y="3737587"/>
                  </a:cubicBezTo>
                  <a:cubicBezTo>
                    <a:pt x="4658214" y="3765401"/>
                    <a:pt x="4623221" y="3789179"/>
                    <a:pt x="4591368" y="3816993"/>
                  </a:cubicBezTo>
                  <a:cubicBezTo>
                    <a:pt x="4523626" y="3876661"/>
                    <a:pt x="4380065" y="3872175"/>
                    <a:pt x="4310528" y="3822826"/>
                  </a:cubicBezTo>
                  <a:cubicBezTo>
                    <a:pt x="4238299" y="3771234"/>
                    <a:pt x="4189847" y="3703042"/>
                    <a:pt x="4155303" y="3622738"/>
                  </a:cubicBezTo>
                  <a:cubicBezTo>
                    <a:pt x="4124797" y="3551855"/>
                    <a:pt x="4095636" y="3480075"/>
                    <a:pt x="4061989" y="3410538"/>
                  </a:cubicBezTo>
                  <a:cubicBezTo>
                    <a:pt x="4005013" y="3292549"/>
                    <a:pt x="3936373" y="3179944"/>
                    <a:pt x="3843508" y="3087975"/>
                  </a:cubicBezTo>
                  <a:cubicBezTo>
                    <a:pt x="3655085" y="2901795"/>
                    <a:pt x="3423593" y="2823734"/>
                    <a:pt x="3159801" y="2840334"/>
                  </a:cubicBezTo>
                  <a:cubicBezTo>
                    <a:pt x="3117630" y="2843025"/>
                    <a:pt x="3101479" y="2865905"/>
                    <a:pt x="3116284" y="2907179"/>
                  </a:cubicBezTo>
                  <a:cubicBezTo>
                    <a:pt x="3131986" y="2950696"/>
                    <a:pt x="3148137" y="2994661"/>
                    <a:pt x="3170568" y="3035038"/>
                  </a:cubicBezTo>
                  <a:cubicBezTo>
                    <a:pt x="3187616" y="3065544"/>
                    <a:pt x="3212739" y="3092462"/>
                    <a:pt x="3237413" y="3118033"/>
                  </a:cubicBezTo>
                  <a:cubicBezTo>
                    <a:pt x="3262536" y="3144054"/>
                    <a:pt x="3296183" y="3152578"/>
                    <a:pt x="3332073" y="3145848"/>
                  </a:cubicBezTo>
                  <a:cubicBezTo>
                    <a:pt x="3378282" y="3136876"/>
                    <a:pt x="3414621" y="3153026"/>
                    <a:pt x="3440641" y="3190262"/>
                  </a:cubicBezTo>
                  <a:cubicBezTo>
                    <a:pt x="3463521" y="3223012"/>
                    <a:pt x="3487298" y="3255762"/>
                    <a:pt x="3503897" y="3291652"/>
                  </a:cubicBezTo>
                  <a:cubicBezTo>
                    <a:pt x="3542031" y="3373751"/>
                    <a:pt x="3603044" y="3405603"/>
                    <a:pt x="3691423" y="3390350"/>
                  </a:cubicBezTo>
                  <a:cubicBezTo>
                    <a:pt x="3738529" y="3382274"/>
                    <a:pt x="3779354" y="3396182"/>
                    <a:pt x="3814347" y="3429829"/>
                  </a:cubicBezTo>
                  <a:cubicBezTo>
                    <a:pt x="3827357" y="3442390"/>
                    <a:pt x="3844405" y="3461681"/>
                    <a:pt x="3862350" y="3446428"/>
                  </a:cubicBezTo>
                  <a:cubicBezTo>
                    <a:pt x="3879847" y="3431624"/>
                    <a:pt x="3867285" y="3409192"/>
                    <a:pt x="3857415" y="3392593"/>
                  </a:cubicBezTo>
                  <a:cubicBezTo>
                    <a:pt x="3819730" y="3330234"/>
                    <a:pt x="3777111" y="3271464"/>
                    <a:pt x="3719238" y="3226152"/>
                  </a:cubicBezTo>
                  <a:cubicBezTo>
                    <a:pt x="3685591" y="3199683"/>
                    <a:pt x="3648804" y="3183533"/>
                    <a:pt x="3603941" y="3188468"/>
                  </a:cubicBezTo>
                  <a:cubicBezTo>
                    <a:pt x="3530367" y="3196992"/>
                    <a:pt x="3502103" y="3179047"/>
                    <a:pt x="3474737" y="3109958"/>
                  </a:cubicBezTo>
                  <a:cubicBezTo>
                    <a:pt x="3462624" y="3079900"/>
                    <a:pt x="3450511" y="3049842"/>
                    <a:pt x="3437949" y="3019336"/>
                  </a:cubicBezTo>
                  <a:cubicBezTo>
                    <a:pt x="3421350" y="2977613"/>
                    <a:pt x="3389049" y="2955182"/>
                    <a:pt x="3345981" y="2947555"/>
                  </a:cubicBezTo>
                  <a:cubicBezTo>
                    <a:pt x="3328485" y="2944415"/>
                    <a:pt x="3310539" y="2943518"/>
                    <a:pt x="3292594" y="2941275"/>
                  </a:cubicBezTo>
                  <a:cubicBezTo>
                    <a:pt x="3266126" y="2938134"/>
                    <a:pt x="3239208" y="2934994"/>
                    <a:pt x="3212739" y="2930059"/>
                  </a:cubicBezTo>
                  <a:cubicBezTo>
                    <a:pt x="3206907" y="2928713"/>
                    <a:pt x="3202420" y="2919741"/>
                    <a:pt x="3197037" y="2913908"/>
                  </a:cubicBezTo>
                  <a:cubicBezTo>
                    <a:pt x="3203318" y="2909871"/>
                    <a:pt x="3209599" y="2902693"/>
                    <a:pt x="3216328" y="2902693"/>
                  </a:cubicBezTo>
                  <a:cubicBezTo>
                    <a:pt x="3240554" y="2902693"/>
                    <a:pt x="3265228" y="2902693"/>
                    <a:pt x="3289454" y="2906282"/>
                  </a:cubicBezTo>
                  <a:cubicBezTo>
                    <a:pt x="3397124" y="2921535"/>
                    <a:pt x="3494476" y="2965052"/>
                    <a:pt x="3585996" y="3021130"/>
                  </a:cubicBezTo>
                  <a:cubicBezTo>
                    <a:pt x="3690077" y="3084386"/>
                    <a:pt x="3785186" y="3158410"/>
                    <a:pt x="3844405" y="3268323"/>
                  </a:cubicBezTo>
                  <a:cubicBezTo>
                    <a:pt x="3897343" y="3366572"/>
                    <a:pt x="3949384" y="3464822"/>
                    <a:pt x="3998284" y="3564865"/>
                  </a:cubicBezTo>
                  <a:cubicBezTo>
                    <a:pt x="4047184" y="3664909"/>
                    <a:pt x="4096533" y="3764056"/>
                    <a:pt x="4177735" y="3842565"/>
                  </a:cubicBezTo>
                  <a:cubicBezTo>
                    <a:pt x="4243683" y="3906270"/>
                    <a:pt x="4317706" y="3958311"/>
                    <a:pt x="4412366" y="3960554"/>
                  </a:cubicBezTo>
                  <a:cubicBezTo>
                    <a:pt x="4510615" y="3963246"/>
                    <a:pt x="4609313" y="3966835"/>
                    <a:pt x="4705768" y="3936777"/>
                  </a:cubicBezTo>
                  <a:cubicBezTo>
                    <a:pt x="4803120" y="3906270"/>
                    <a:pt x="4879835" y="3850192"/>
                    <a:pt x="4937708" y="3766747"/>
                  </a:cubicBezTo>
                  <a:cubicBezTo>
                    <a:pt x="4959691" y="3734895"/>
                    <a:pt x="4956102" y="3710669"/>
                    <a:pt x="4927390" y="3684200"/>
                  </a:cubicBezTo>
                  <a:cubicBezTo>
                    <a:pt x="4891948" y="3648310"/>
                    <a:pt x="4847534" y="3626776"/>
                    <a:pt x="4798634" y="3614663"/>
                  </a:cubicBezTo>
                  <a:close/>
                  <a:moveTo>
                    <a:pt x="738115" y="1498940"/>
                  </a:moveTo>
                  <a:cubicBezTo>
                    <a:pt x="738564" y="1494005"/>
                    <a:pt x="738564" y="1488622"/>
                    <a:pt x="740807" y="1484584"/>
                  </a:cubicBezTo>
                  <a:cubicBezTo>
                    <a:pt x="744396" y="1477855"/>
                    <a:pt x="749331" y="1466639"/>
                    <a:pt x="753817" y="1466639"/>
                  </a:cubicBezTo>
                  <a:cubicBezTo>
                    <a:pt x="760995" y="1466639"/>
                    <a:pt x="771313" y="1472471"/>
                    <a:pt x="774902" y="1478752"/>
                  </a:cubicBezTo>
                  <a:cubicBezTo>
                    <a:pt x="791950" y="1506567"/>
                    <a:pt x="808101" y="1534830"/>
                    <a:pt x="822457" y="1563991"/>
                  </a:cubicBezTo>
                  <a:cubicBezTo>
                    <a:pt x="853861" y="1629042"/>
                    <a:pt x="878086" y="1696785"/>
                    <a:pt x="869114" y="1770808"/>
                  </a:cubicBezTo>
                  <a:cubicBezTo>
                    <a:pt x="866422" y="1793239"/>
                    <a:pt x="863730" y="1817914"/>
                    <a:pt x="852515" y="1835859"/>
                  </a:cubicBezTo>
                  <a:cubicBezTo>
                    <a:pt x="830083" y="1872198"/>
                    <a:pt x="802269" y="1905845"/>
                    <a:pt x="774902" y="1939043"/>
                  </a:cubicBezTo>
                  <a:cubicBezTo>
                    <a:pt x="769967" y="1945324"/>
                    <a:pt x="756060" y="1951156"/>
                    <a:pt x="749779" y="1948913"/>
                  </a:cubicBezTo>
                  <a:cubicBezTo>
                    <a:pt x="742153" y="1945772"/>
                    <a:pt x="734077" y="1934108"/>
                    <a:pt x="733180" y="1925136"/>
                  </a:cubicBezTo>
                  <a:cubicBezTo>
                    <a:pt x="726451" y="1859636"/>
                    <a:pt x="721516" y="1793688"/>
                    <a:pt x="717927" y="1750171"/>
                  </a:cubicBezTo>
                  <a:cubicBezTo>
                    <a:pt x="726002" y="1651473"/>
                    <a:pt x="732283" y="1575207"/>
                    <a:pt x="738115" y="1498940"/>
                  </a:cubicBezTo>
                  <a:close/>
                  <a:moveTo>
                    <a:pt x="2250435" y="2665818"/>
                  </a:moveTo>
                  <a:cubicBezTo>
                    <a:pt x="2114501" y="2590000"/>
                    <a:pt x="1966006" y="2549175"/>
                    <a:pt x="1817510" y="2509247"/>
                  </a:cubicBezTo>
                  <a:cubicBezTo>
                    <a:pt x="1703559" y="2478741"/>
                    <a:pt x="1588262" y="2453618"/>
                    <a:pt x="1473414" y="2426251"/>
                  </a:cubicBezTo>
                  <a:cubicBezTo>
                    <a:pt x="1427654" y="2415484"/>
                    <a:pt x="1422270" y="2406960"/>
                    <a:pt x="1431692" y="2359855"/>
                  </a:cubicBezTo>
                  <a:cubicBezTo>
                    <a:pt x="1445599" y="2288523"/>
                    <a:pt x="1459955" y="2217191"/>
                    <a:pt x="1451880" y="2144065"/>
                  </a:cubicBezTo>
                  <a:cubicBezTo>
                    <a:pt x="1447842" y="2105483"/>
                    <a:pt x="1434383" y="2071388"/>
                    <a:pt x="1402531" y="2046265"/>
                  </a:cubicBezTo>
                  <a:cubicBezTo>
                    <a:pt x="1362603" y="2014861"/>
                    <a:pt x="1321778" y="2010375"/>
                    <a:pt x="1277813" y="2036395"/>
                  </a:cubicBezTo>
                  <a:cubicBezTo>
                    <a:pt x="1258970" y="2047162"/>
                    <a:pt x="1241923" y="2061967"/>
                    <a:pt x="1226669" y="2077220"/>
                  </a:cubicBezTo>
                  <a:cubicBezTo>
                    <a:pt x="1220837" y="2083052"/>
                    <a:pt x="1217248" y="2098305"/>
                    <a:pt x="1220837" y="2105483"/>
                  </a:cubicBezTo>
                  <a:cubicBezTo>
                    <a:pt x="1224426" y="2112661"/>
                    <a:pt x="1239231" y="2119839"/>
                    <a:pt x="1246409" y="2118045"/>
                  </a:cubicBezTo>
                  <a:cubicBezTo>
                    <a:pt x="1268840" y="2112213"/>
                    <a:pt x="1292169" y="2105483"/>
                    <a:pt x="1311011" y="2092922"/>
                  </a:cubicBezTo>
                  <a:cubicBezTo>
                    <a:pt x="1357220" y="2061967"/>
                    <a:pt x="1373819" y="2066453"/>
                    <a:pt x="1379202" y="2122980"/>
                  </a:cubicBezTo>
                  <a:cubicBezTo>
                    <a:pt x="1383240" y="2170534"/>
                    <a:pt x="1380548" y="2218537"/>
                    <a:pt x="1379651" y="2266540"/>
                  </a:cubicBezTo>
                  <a:cubicBezTo>
                    <a:pt x="1379202" y="2295701"/>
                    <a:pt x="1376062" y="2324862"/>
                    <a:pt x="1374716" y="2354471"/>
                  </a:cubicBezTo>
                  <a:cubicBezTo>
                    <a:pt x="1373370" y="2388118"/>
                    <a:pt x="1359014" y="2399782"/>
                    <a:pt x="1327610" y="2389464"/>
                  </a:cubicBezTo>
                  <a:cubicBezTo>
                    <a:pt x="1230258" y="2357612"/>
                    <a:pt x="1132458" y="2326208"/>
                    <a:pt x="1036003" y="2292112"/>
                  </a:cubicBezTo>
                  <a:cubicBezTo>
                    <a:pt x="1002805" y="2279999"/>
                    <a:pt x="972747" y="2258914"/>
                    <a:pt x="940894" y="2242763"/>
                  </a:cubicBezTo>
                  <a:cubicBezTo>
                    <a:pt x="922949" y="2233791"/>
                    <a:pt x="901864" y="2210462"/>
                    <a:pt x="885264" y="2231547"/>
                  </a:cubicBezTo>
                  <a:cubicBezTo>
                    <a:pt x="869563" y="2251736"/>
                    <a:pt x="894686" y="2270578"/>
                    <a:pt x="909042" y="2284037"/>
                  </a:cubicBezTo>
                  <a:cubicBezTo>
                    <a:pt x="992038" y="2359406"/>
                    <a:pt x="1080866" y="2426700"/>
                    <a:pt x="1185844" y="2469768"/>
                  </a:cubicBezTo>
                  <a:cubicBezTo>
                    <a:pt x="1231604" y="2488610"/>
                    <a:pt x="1278261" y="2505658"/>
                    <a:pt x="1325367" y="2521809"/>
                  </a:cubicBezTo>
                  <a:cubicBezTo>
                    <a:pt x="1349593" y="2530333"/>
                    <a:pt x="1369781" y="2541100"/>
                    <a:pt x="1381445" y="2564877"/>
                  </a:cubicBezTo>
                  <a:cubicBezTo>
                    <a:pt x="1388624" y="2579682"/>
                    <a:pt x="1400288" y="2583719"/>
                    <a:pt x="1412401" y="2571158"/>
                  </a:cubicBezTo>
                  <a:cubicBezTo>
                    <a:pt x="1430346" y="2552764"/>
                    <a:pt x="1451880" y="2554559"/>
                    <a:pt x="1473862" y="2559942"/>
                  </a:cubicBezTo>
                  <a:cubicBezTo>
                    <a:pt x="1566728" y="2581027"/>
                    <a:pt x="1659145" y="2603459"/>
                    <a:pt x="1752460" y="2623198"/>
                  </a:cubicBezTo>
                  <a:cubicBezTo>
                    <a:pt x="1813024" y="2636209"/>
                    <a:pt x="1874486" y="2644733"/>
                    <a:pt x="1935051" y="2655948"/>
                  </a:cubicBezTo>
                  <a:cubicBezTo>
                    <a:pt x="1951201" y="2659089"/>
                    <a:pt x="1966454" y="2665818"/>
                    <a:pt x="1982156" y="2670753"/>
                  </a:cubicBezTo>
                  <a:cubicBezTo>
                    <a:pt x="1982156" y="2673445"/>
                    <a:pt x="1982156" y="2676136"/>
                    <a:pt x="1982156" y="2679277"/>
                  </a:cubicBezTo>
                  <a:cubicBezTo>
                    <a:pt x="1971389" y="2682866"/>
                    <a:pt x="1960622" y="2687801"/>
                    <a:pt x="1948958" y="2689595"/>
                  </a:cubicBezTo>
                  <a:cubicBezTo>
                    <a:pt x="1900506" y="2695876"/>
                    <a:pt x="1852055" y="2700811"/>
                    <a:pt x="1803603" y="2706643"/>
                  </a:cubicBezTo>
                  <a:cubicBezTo>
                    <a:pt x="1719710" y="2716961"/>
                    <a:pt x="1635817" y="2729523"/>
                    <a:pt x="1551475" y="2737598"/>
                  </a:cubicBezTo>
                  <a:cubicBezTo>
                    <a:pt x="1467133" y="2746122"/>
                    <a:pt x="1382791" y="2752851"/>
                    <a:pt x="1298001" y="2755543"/>
                  </a:cubicBezTo>
                  <a:cubicBezTo>
                    <a:pt x="1132458" y="2761375"/>
                    <a:pt x="967363" y="2766759"/>
                    <a:pt x="801820" y="2768105"/>
                  </a:cubicBezTo>
                  <a:cubicBezTo>
                    <a:pt x="645698" y="2769002"/>
                    <a:pt x="499894" y="2732215"/>
                    <a:pt x="373382" y="2635760"/>
                  </a:cubicBezTo>
                  <a:cubicBezTo>
                    <a:pt x="345567" y="2614674"/>
                    <a:pt x="319546" y="2590897"/>
                    <a:pt x="295321" y="2565774"/>
                  </a:cubicBezTo>
                  <a:cubicBezTo>
                    <a:pt x="267506" y="2536613"/>
                    <a:pt x="252252" y="2500275"/>
                    <a:pt x="249112" y="2460347"/>
                  </a:cubicBezTo>
                  <a:cubicBezTo>
                    <a:pt x="246869" y="2428046"/>
                    <a:pt x="246869" y="2394847"/>
                    <a:pt x="249561" y="2362546"/>
                  </a:cubicBezTo>
                  <a:cubicBezTo>
                    <a:pt x="250458" y="2349536"/>
                    <a:pt x="258533" y="2332040"/>
                    <a:pt x="268403" y="2326656"/>
                  </a:cubicBezTo>
                  <a:cubicBezTo>
                    <a:pt x="276030" y="2322619"/>
                    <a:pt x="294423" y="2331143"/>
                    <a:pt x="304293" y="2339218"/>
                  </a:cubicBezTo>
                  <a:cubicBezTo>
                    <a:pt x="376073" y="2398885"/>
                    <a:pt x="453686" y="2446888"/>
                    <a:pt x="544308" y="2471114"/>
                  </a:cubicBezTo>
                  <a:cubicBezTo>
                    <a:pt x="606667" y="2487713"/>
                    <a:pt x="670372" y="2487265"/>
                    <a:pt x="733180" y="2472909"/>
                  </a:cubicBezTo>
                  <a:cubicBezTo>
                    <a:pt x="787913" y="2460347"/>
                    <a:pt x="808101" y="2405615"/>
                    <a:pt x="779389" y="2355368"/>
                  </a:cubicBezTo>
                  <a:cubicBezTo>
                    <a:pt x="726451" y="2263400"/>
                    <a:pt x="651979" y="2192966"/>
                    <a:pt x="559113" y="2142271"/>
                  </a:cubicBezTo>
                  <a:cubicBezTo>
                    <a:pt x="486436" y="2102792"/>
                    <a:pt x="411066" y="2071388"/>
                    <a:pt x="328519" y="2057929"/>
                  </a:cubicBezTo>
                  <a:cubicBezTo>
                    <a:pt x="281413" y="2050302"/>
                    <a:pt x="271992" y="2040881"/>
                    <a:pt x="267057" y="1991084"/>
                  </a:cubicBezTo>
                  <a:cubicBezTo>
                    <a:pt x="261674" y="1935903"/>
                    <a:pt x="259430" y="1880721"/>
                    <a:pt x="256290" y="1825540"/>
                  </a:cubicBezTo>
                  <a:cubicBezTo>
                    <a:pt x="255841" y="1819260"/>
                    <a:pt x="256739" y="1812530"/>
                    <a:pt x="258085" y="1806249"/>
                  </a:cubicBezTo>
                  <a:cubicBezTo>
                    <a:pt x="262571" y="1786959"/>
                    <a:pt x="276927" y="1780229"/>
                    <a:pt x="292180" y="1793239"/>
                  </a:cubicBezTo>
                  <a:cubicBezTo>
                    <a:pt x="307882" y="1806249"/>
                    <a:pt x="320444" y="1822400"/>
                    <a:pt x="335248" y="1836756"/>
                  </a:cubicBezTo>
                  <a:cubicBezTo>
                    <a:pt x="349604" y="1850215"/>
                    <a:pt x="364409" y="1874441"/>
                    <a:pt x="385495" y="1860982"/>
                  </a:cubicBezTo>
                  <a:cubicBezTo>
                    <a:pt x="405683" y="1848420"/>
                    <a:pt x="390429" y="1824643"/>
                    <a:pt x="383700" y="1807595"/>
                  </a:cubicBezTo>
                  <a:cubicBezTo>
                    <a:pt x="337492" y="1691850"/>
                    <a:pt x="312368" y="1572066"/>
                    <a:pt x="321341" y="1447348"/>
                  </a:cubicBezTo>
                  <a:cubicBezTo>
                    <a:pt x="328519" y="1348202"/>
                    <a:pt x="364858" y="1261168"/>
                    <a:pt x="433498" y="1188042"/>
                  </a:cubicBezTo>
                  <a:cubicBezTo>
                    <a:pt x="456378" y="1163368"/>
                    <a:pt x="485538" y="1155741"/>
                    <a:pt x="517839" y="1157536"/>
                  </a:cubicBezTo>
                  <a:cubicBezTo>
                    <a:pt x="557319" y="1159779"/>
                    <a:pt x="591863" y="1175032"/>
                    <a:pt x="621921" y="1200604"/>
                  </a:cubicBezTo>
                  <a:cubicBezTo>
                    <a:pt x="656016" y="1229316"/>
                    <a:pt x="662297" y="1252196"/>
                    <a:pt x="645698" y="1293469"/>
                  </a:cubicBezTo>
                  <a:cubicBezTo>
                    <a:pt x="627304" y="1339678"/>
                    <a:pt x="610256" y="1386335"/>
                    <a:pt x="588722" y="1431198"/>
                  </a:cubicBezTo>
                  <a:cubicBezTo>
                    <a:pt x="508418" y="1599881"/>
                    <a:pt x="525466" y="1764079"/>
                    <a:pt x="607116" y="1926930"/>
                  </a:cubicBezTo>
                  <a:cubicBezTo>
                    <a:pt x="649287" y="2011272"/>
                    <a:pt x="708057" y="2082603"/>
                    <a:pt x="778491" y="2144514"/>
                  </a:cubicBezTo>
                  <a:cubicBezTo>
                    <a:pt x="823803" y="2183993"/>
                    <a:pt x="844888" y="2188031"/>
                    <a:pt x="893340" y="2153486"/>
                  </a:cubicBezTo>
                  <a:cubicBezTo>
                    <a:pt x="979027" y="2092025"/>
                    <a:pt x="1032414" y="2010823"/>
                    <a:pt x="1036900" y="1902256"/>
                  </a:cubicBezTo>
                  <a:cubicBezTo>
                    <a:pt x="1041386" y="1798174"/>
                    <a:pt x="1017609" y="1703065"/>
                    <a:pt x="962877" y="1613789"/>
                  </a:cubicBezTo>
                  <a:cubicBezTo>
                    <a:pt x="905901" y="1520923"/>
                    <a:pt x="853412" y="1424917"/>
                    <a:pt x="798680" y="1330705"/>
                  </a:cubicBezTo>
                  <a:cubicBezTo>
                    <a:pt x="786567" y="1309620"/>
                    <a:pt x="784324" y="1288534"/>
                    <a:pt x="792399" y="1265206"/>
                  </a:cubicBezTo>
                  <a:cubicBezTo>
                    <a:pt x="803166" y="1233802"/>
                    <a:pt x="811241" y="1201501"/>
                    <a:pt x="822008" y="1170097"/>
                  </a:cubicBezTo>
                  <a:cubicBezTo>
                    <a:pt x="825149" y="1160676"/>
                    <a:pt x="834570" y="1153049"/>
                    <a:pt x="840850" y="1144525"/>
                  </a:cubicBezTo>
                  <a:cubicBezTo>
                    <a:pt x="847580" y="1152152"/>
                    <a:pt x="856104" y="1158433"/>
                    <a:pt x="860141" y="1166957"/>
                  </a:cubicBezTo>
                  <a:cubicBezTo>
                    <a:pt x="870460" y="1187145"/>
                    <a:pt x="878086" y="1208679"/>
                    <a:pt x="887956" y="1229316"/>
                  </a:cubicBezTo>
                  <a:cubicBezTo>
                    <a:pt x="891545" y="1237391"/>
                    <a:pt x="896032" y="1246812"/>
                    <a:pt x="902761" y="1251299"/>
                  </a:cubicBezTo>
                  <a:cubicBezTo>
                    <a:pt x="914874" y="1258925"/>
                    <a:pt x="929230" y="1262963"/>
                    <a:pt x="942689" y="1268346"/>
                  </a:cubicBezTo>
                  <a:cubicBezTo>
                    <a:pt x="945829" y="1255336"/>
                    <a:pt x="954802" y="1240531"/>
                    <a:pt x="951661" y="1229316"/>
                  </a:cubicBezTo>
                  <a:cubicBezTo>
                    <a:pt x="936857" y="1172340"/>
                    <a:pt x="950315" y="1119402"/>
                    <a:pt x="970952" y="1067362"/>
                  </a:cubicBezTo>
                  <a:cubicBezTo>
                    <a:pt x="999664" y="994235"/>
                    <a:pt x="1069650" y="965972"/>
                    <a:pt x="1142776" y="995133"/>
                  </a:cubicBezTo>
                  <a:cubicBezTo>
                    <a:pt x="1202892" y="1019359"/>
                    <a:pt x="1243717" y="1065567"/>
                    <a:pt x="1278261" y="1118056"/>
                  </a:cubicBezTo>
                  <a:cubicBezTo>
                    <a:pt x="1356322" y="1236494"/>
                    <a:pt x="1433486" y="1355380"/>
                    <a:pt x="1510650" y="1473817"/>
                  </a:cubicBezTo>
                  <a:cubicBezTo>
                    <a:pt x="1661388" y="1704860"/>
                    <a:pt x="1812576" y="1936351"/>
                    <a:pt x="1963314" y="2167394"/>
                  </a:cubicBezTo>
                  <a:cubicBezTo>
                    <a:pt x="2064255" y="2322170"/>
                    <a:pt x="2164747" y="2477395"/>
                    <a:pt x="2265240" y="2632619"/>
                  </a:cubicBezTo>
                  <a:cubicBezTo>
                    <a:pt x="2271969" y="2642938"/>
                    <a:pt x="2276455" y="2655051"/>
                    <a:pt x="2285428" y="2673445"/>
                  </a:cubicBezTo>
                  <a:cubicBezTo>
                    <a:pt x="2267932" y="2669407"/>
                    <a:pt x="2258062" y="2669856"/>
                    <a:pt x="2250435" y="2665818"/>
                  </a:cubicBezTo>
                  <a:close/>
                  <a:moveTo>
                    <a:pt x="382354" y="2197003"/>
                  </a:moveTo>
                  <a:cubicBezTo>
                    <a:pt x="434395" y="2172329"/>
                    <a:pt x="489576" y="2186685"/>
                    <a:pt x="537579" y="2238277"/>
                  </a:cubicBezTo>
                  <a:cubicBezTo>
                    <a:pt x="545654" y="2247249"/>
                    <a:pt x="553281" y="2257119"/>
                    <a:pt x="560010" y="2266989"/>
                  </a:cubicBezTo>
                  <a:cubicBezTo>
                    <a:pt x="571675" y="2284934"/>
                    <a:pt x="583339" y="2303776"/>
                    <a:pt x="570329" y="2325759"/>
                  </a:cubicBezTo>
                  <a:cubicBezTo>
                    <a:pt x="557319" y="2347742"/>
                    <a:pt x="535784" y="2353574"/>
                    <a:pt x="508867" y="2353125"/>
                  </a:cubicBezTo>
                  <a:cubicBezTo>
                    <a:pt x="471182" y="2349536"/>
                    <a:pt x="435741" y="2337423"/>
                    <a:pt x="411066" y="2302431"/>
                  </a:cubicBezTo>
                  <a:cubicBezTo>
                    <a:pt x="398953" y="2285383"/>
                    <a:pt x="384149" y="2269681"/>
                    <a:pt x="370690" y="2253979"/>
                  </a:cubicBezTo>
                  <a:cubicBezTo>
                    <a:pt x="348259" y="2227959"/>
                    <a:pt x="351848" y="2211359"/>
                    <a:pt x="382354" y="2197003"/>
                  </a:cubicBezTo>
                  <a:close/>
                  <a:moveTo>
                    <a:pt x="2055283" y="4770325"/>
                  </a:moveTo>
                  <a:cubicBezTo>
                    <a:pt x="2056180" y="4765839"/>
                    <a:pt x="2058423" y="4760904"/>
                    <a:pt x="2061115" y="4756866"/>
                  </a:cubicBezTo>
                  <a:cubicBezTo>
                    <a:pt x="2106875" y="4690469"/>
                    <a:pt x="2149046" y="4621830"/>
                    <a:pt x="2210956" y="4568443"/>
                  </a:cubicBezTo>
                  <a:cubicBezTo>
                    <a:pt x="2251781" y="4533450"/>
                    <a:pt x="2296195" y="4512813"/>
                    <a:pt x="2351376" y="4518197"/>
                  </a:cubicBezTo>
                  <a:cubicBezTo>
                    <a:pt x="2382780" y="4521337"/>
                    <a:pt x="2414632" y="4520889"/>
                    <a:pt x="2446036" y="4524926"/>
                  </a:cubicBezTo>
                  <a:cubicBezTo>
                    <a:pt x="2455009" y="4525824"/>
                    <a:pt x="2463532" y="4535693"/>
                    <a:pt x="2475197" y="4543320"/>
                  </a:cubicBezTo>
                  <a:cubicBezTo>
                    <a:pt x="2465327" y="4554536"/>
                    <a:pt x="2459944" y="4563059"/>
                    <a:pt x="2452766" y="4568443"/>
                  </a:cubicBezTo>
                  <a:cubicBezTo>
                    <a:pt x="2341506" y="4654131"/>
                    <a:pt x="2223069" y="4727706"/>
                    <a:pt x="2093416" y="4782438"/>
                  </a:cubicBezTo>
                  <a:cubicBezTo>
                    <a:pt x="2086686" y="4785130"/>
                    <a:pt x="2079508" y="4788270"/>
                    <a:pt x="2072779" y="4789167"/>
                  </a:cubicBezTo>
                  <a:cubicBezTo>
                    <a:pt x="2058423" y="4790962"/>
                    <a:pt x="2052142" y="4784232"/>
                    <a:pt x="2055283" y="4770325"/>
                  </a:cubicBezTo>
                  <a:close/>
                  <a:moveTo>
                    <a:pt x="2948049" y="4731294"/>
                  </a:moveTo>
                  <a:cubicBezTo>
                    <a:pt x="2931899" y="4761801"/>
                    <a:pt x="2904084" y="4763147"/>
                    <a:pt x="2879858" y="4738921"/>
                  </a:cubicBezTo>
                  <a:cubicBezTo>
                    <a:pt x="2811218" y="4670281"/>
                    <a:pt x="2832303" y="4585491"/>
                    <a:pt x="2874474" y="4533899"/>
                  </a:cubicBezTo>
                  <a:cubicBezTo>
                    <a:pt x="2891074" y="4513262"/>
                    <a:pt x="2911711" y="4511468"/>
                    <a:pt x="2925618" y="4530759"/>
                  </a:cubicBezTo>
                  <a:cubicBezTo>
                    <a:pt x="2950292" y="4565303"/>
                    <a:pt x="2970929" y="4602090"/>
                    <a:pt x="2974070" y="4659963"/>
                  </a:cubicBezTo>
                  <a:cubicBezTo>
                    <a:pt x="2968686" y="4675665"/>
                    <a:pt x="2961957" y="4705274"/>
                    <a:pt x="2948049" y="4731294"/>
                  </a:cubicBezTo>
                  <a:close/>
                  <a:moveTo>
                    <a:pt x="3847545" y="1255785"/>
                  </a:moveTo>
                  <a:cubicBezTo>
                    <a:pt x="3839021" y="1305134"/>
                    <a:pt x="3810758" y="1338781"/>
                    <a:pt x="3763652" y="1354483"/>
                  </a:cubicBezTo>
                  <a:cubicBezTo>
                    <a:pt x="3738529" y="1363006"/>
                    <a:pt x="3711163" y="1366147"/>
                    <a:pt x="3696807" y="1368839"/>
                  </a:cubicBezTo>
                  <a:cubicBezTo>
                    <a:pt x="3638934" y="1370184"/>
                    <a:pt x="3620989" y="1344164"/>
                    <a:pt x="3645664" y="1306031"/>
                  </a:cubicBezTo>
                  <a:cubicBezTo>
                    <a:pt x="3660468" y="1283151"/>
                    <a:pt x="3681553" y="1260720"/>
                    <a:pt x="3705331" y="1248158"/>
                  </a:cubicBezTo>
                  <a:cubicBezTo>
                    <a:pt x="3736286" y="1231559"/>
                    <a:pt x="3772176" y="1223484"/>
                    <a:pt x="3806720" y="1214960"/>
                  </a:cubicBezTo>
                  <a:cubicBezTo>
                    <a:pt x="3834535" y="1207782"/>
                    <a:pt x="3852480" y="1226624"/>
                    <a:pt x="3847545" y="1255785"/>
                  </a:cubicBezTo>
                  <a:close/>
                  <a:moveTo>
                    <a:pt x="4089803" y="2572952"/>
                  </a:moveTo>
                  <a:cubicBezTo>
                    <a:pt x="3932784" y="2580579"/>
                    <a:pt x="3775765" y="2592243"/>
                    <a:pt x="3618746" y="2601664"/>
                  </a:cubicBezTo>
                  <a:cubicBezTo>
                    <a:pt x="3505243" y="2608394"/>
                    <a:pt x="3391741" y="2614674"/>
                    <a:pt x="3278238" y="2621853"/>
                  </a:cubicBezTo>
                  <a:cubicBezTo>
                    <a:pt x="3052131" y="2636209"/>
                    <a:pt x="2826023" y="2650565"/>
                    <a:pt x="2599915" y="2665369"/>
                  </a:cubicBezTo>
                  <a:cubicBezTo>
                    <a:pt x="2577035" y="2666715"/>
                    <a:pt x="2554604" y="2671201"/>
                    <a:pt x="2531724" y="2672547"/>
                  </a:cubicBezTo>
                  <a:cubicBezTo>
                    <a:pt x="2523649" y="2672996"/>
                    <a:pt x="2515573" y="2667612"/>
                    <a:pt x="2507498" y="2664472"/>
                  </a:cubicBezTo>
                  <a:cubicBezTo>
                    <a:pt x="2511536" y="2657294"/>
                    <a:pt x="2514227" y="2647424"/>
                    <a:pt x="2520059" y="2642938"/>
                  </a:cubicBezTo>
                  <a:cubicBezTo>
                    <a:pt x="2684705" y="2524501"/>
                    <a:pt x="2831855" y="2385875"/>
                    <a:pt x="2974070" y="2242315"/>
                  </a:cubicBezTo>
                  <a:cubicBezTo>
                    <a:pt x="3023418" y="2192517"/>
                    <a:pt x="3070524" y="2140925"/>
                    <a:pt x="3118976" y="2090230"/>
                  </a:cubicBezTo>
                  <a:cubicBezTo>
                    <a:pt x="3149034" y="2058826"/>
                    <a:pt x="3152623" y="2062415"/>
                    <a:pt x="3185821" y="2087538"/>
                  </a:cubicBezTo>
                  <a:cubicBezTo>
                    <a:pt x="3245488" y="2132401"/>
                    <a:pt x="3307399" y="2175021"/>
                    <a:pt x="3372001" y="2212257"/>
                  </a:cubicBezTo>
                  <a:cubicBezTo>
                    <a:pt x="3426734" y="2244109"/>
                    <a:pt x="3485504" y="2217640"/>
                    <a:pt x="3526329" y="2180404"/>
                  </a:cubicBezTo>
                  <a:cubicBezTo>
                    <a:pt x="3550106" y="2158870"/>
                    <a:pt x="3555490" y="2130158"/>
                    <a:pt x="3548311" y="2099651"/>
                  </a:cubicBezTo>
                  <a:cubicBezTo>
                    <a:pt x="3542479" y="2074977"/>
                    <a:pt x="3537993" y="2050302"/>
                    <a:pt x="3529020" y="2026525"/>
                  </a:cubicBezTo>
                  <a:cubicBezTo>
                    <a:pt x="3524983" y="2015309"/>
                    <a:pt x="3512870" y="1999608"/>
                    <a:pt x="3503449" y="1999159"/>
                  </a:cubicBezTo>
                  <a:cubicBezTo>
                    <a:pt x="3491785" y="1998710"/>
                    <a:pt x="3472045" y="2009029"/>
                    <a:pt x="3468905" y="2018898"/>
                  </a:cubicBezTo>
                  <a:cubicBezTo>
                    <a:pt x="3462624" y="2039535"/>
                    <a:pt x="3463521" y="2062864"/>
                    <a:pt x="3463521" y="2084847"/>
                  </a:cubicBezTo>
                  <a:cubicBezTo>
                    <a:pt x="3463521" y="2097408"/>
                    <a:pt x="3470250" y="2109970"/>
                    <a:pt x="3471148" y="2122980"/>
                  </a:cubicBezTo>
                  <a:cubicBezTo>
                    <a:pt x="3472942" y="2160665"/>
                    <a:pt x="3452754" y="2175918"/>
                    <a:pt x="3419556" y="2158870"/>
                  </a:cubicBezTo>
                  <a:cubicBezTo>
                    <a:pt x="3367964" y="2132850"/>
                    <a:pt x="3317717" y="2104138"/>
                    <a:pt x="3267471" y="2075874"/>
                  </a:cubicBezTo>
                  <a:cubicBezTo>
                    <a:pt x="3248180" y="2065107"/>
                    <a:pt x="3231132" y="2051200"/>
                    <a:pt x="3211841" y="2040433"/>
                  </a:cubicBezTo>
                  <a:cubicBezTo>
                    <a:pt x="3193897" y="2029665"/>
                    <a:pt x="3193448" y="2017104"/>
                    <a:pt x="3205561" y="2002299"/>
                  </a:cubicBezTo>
                  <a:cubicBezTo>
                    <a:pt x="3209150" y="1997813"/>
                    <a:pt x="3213188" y="1993775"/>
                    <a:pt x="3217674" y="1990186"/>
                  </a:cubicBezTo>
                  <a:cubicBezTo>
                    <a:pt x="3330279" y="1892386"/>
                    <a:pt x="3432117" y="1782472"/>
                    <a:pt x="3556387" y="1698579"/>
                  </a:cubicBezTo>
                  <a:cubicBezTo>
                    <a:pt x="3570294" y="1689158"/>
                    <a:pt x="3591380" y="1677494"/>
                    <a:pt x="3578818" y="1656408"/>
                  </a:cubicBezTo>
                  <a:cubicBezTo>
                    <a:pt x="3567602" y="1637117"/>
                    <a:pt x="3547863" y="1649230"/>
                    <a:pt x="3532161" y="1653268"/>
                  </a:cubicBezTo>
                  <a:cubicBezTo>
                    <a:pt x="3366618" y="1695887"/>
                    <a:pt x="3228889" y="1786061"/>
                    <a:pt x="3106414" y="1901807"/>
                  </a:cubicBezTo>
                  <a:cubicBezTo>
                    <a:pt x="3101031" y="1906742"/>
                    <a:pt x="3095647" y="1912125"/>
                    <a:pt x="3089815" y="1916612"/>
                  </a:cubicBezTo>
                  <a:cubicBezTo>
                    <a:pt x="3064692" y="1935903"/>
                    <a:pt x="3058860" y="1934108"/>
                    <a:pt x="3047644" y="1905396"/>
                  </a:cubicBezTo>
                  <a:cubicBezTo>
                    <a:pt x="3034185" y="1870852"/>
                    <a:pt x="2978556" y="1840345"/>
                    <a:pt x="2943114" y="1850215"/>
                  </a:cubicBezTo>
                  <a:cubicBezTo>
                    <a:pt x="2932347" y="1853355"/>
                    <a:pt x="2919337" y="1864122"/>
                    <a:pt x="2916197" y="1873992"/>
                  </a:cubicBezTo>
                  <a:cubicBezTo>
                    <a:pt x="2913505" y="1882067"/>
                    <a:pt x="2921580" y="1899564"/>
                    <a:pt x="2929656" y="1904499"/>
                  </a:cubicBezTo>
                  <a:cubicBezTo>
                    <a:pt x="2957919" y="1921098"/>
                    <a:pt x="2987528" y="1936351"/>
                    <a:pt x="3018035" y="1948015"/>
                  </a:cubicBezTo>
                  <a:cubicBezTo>
                    <a:pt x="3034634" y="1954296"/>
                    <a:pt x="3037774" y="1960577"/>
                    <a:pt x="3029699" y="1973587"/>
                  </a:cubicBezTo>
                  <a:cubicBezTo>
                    <a:pt x="3023418" y="1983906"/>
                    <a:pt x="3015792" y="1993327"/>
                    <a:pt x="3007268" y="2002748"/>
                  </a:cubicBezTo>
                  <a:cubicBezTo>
                    <a:pt x="2897355" y="2123877"/>
                    <a:pt x="2786992" y="2245006"/>
                    <a:pt x="2676630" y="2366135"/>
                  </a:cubicBezTo>
                  <a:cubicBezTo>
                    <a:pt x="2667658" y="2376005"/>
                    <a:pt x="2657339" y="2384529"/>
                    <a:pt x="2647470" y="2393950"/>
                  </a:cubicBezTo>
                  <a:cubicBezTo>
                    <a:pt x="2644778" y="2392604"/>
                    <a:pt x="2642086" y="2390810"/>
                    <a:pt x="2639394" y="2389464"/>
                  </a:cubicBezTo>
                  <a:cubicBezTo>
                    <a:pt x="2642086" y="2380043"/>
                    <a:pt x="2643432" y="2369724"/>
                    <a:pt x="2647470" y="2360752"/>
                  </a:cubicBezTo>
                  <a:cubicBezTo>
                    <a:pt x="2716109" y="2208668"/>
                    <a:pt x="2781609" y="2055237"/>
                    <a:pt x="2853838" y="1904947"/>
                  </a:cubicBezTo>
                  <a:cubicBezTo>
                    <a:pt x="2965994" y="1672559"/>
                    <a:pt x="3085778" y="1443759"/>
                    <a:pt x="3230684" y="1229316"/>
                  </a:cubicBezTo>
                  <a:cubicBezTo>
                    <a:pt x="3291697" y="1139142"/>
                    <a:pt x="3363477" y="1059286"/>
                    <a:pt x="3466661" y="1016218"/>
                  </a:cubicBezTo>
                  <a:cubicBezTo>
                    <a:pt x="3575678" y="970458"/>
                    <a:pt x="3678862" y="988852"/>
                    <a:pt x="3774868" y="1053903"/>
                  </a:cubicBezTo>
                  <a:cubicBezTo>
                    <a:pt x="3783840" y="1059735"/>
                    <a:pt x="3794159" y="1074988"/>
                    <a:pt x="3791916" y="1082166"/>
                  </a:cubicBezTo>
                  <a:cubicBezTo>
                    <a:pt x="3789224" y="1092036"/>
                    <a:pt x="3775765" y="1101457"/>
                    <a:pt x="3764998" y="1106841"/>
                  </a:cubicBezTo>
                  <a:cubicBezTo>
                    <a:pt x="3662711" y="1157984"/>
                    <a:pt x="3563116" y="1212268"/>
                    <a:pt x="3484606" y="1298853"/>
                  </a:cubicBezTo>
                  <a:cubicBezTo>
                    <a:pt x="3442884" y="1345062"/>
                    <a:pt x="3424939" y="1398897"/>
                    <a:pt x="3424491" y="1459461"/>
                  </a:cubicBezTo>
                  <a:cubicBezTo>
                    <a:pt x="3424491" y="1489519"/>
                    <a:pt x="3439295" y="1507464"/>
                    <a:pt x="3471596" y="1516885"/>
                  </a:cubicBezTo>
                  <a:cubicBezTo>
                    <a:pt x="3516908" y="1528998"/>
                    <a:pt x="3560873" y="1528998"/>
                    <a:pt x="3604390" y="1517783"/>
                  </a:cubicBezTo>
                  <a:cubicBezTo>
                    <a:pt x="3715200" y="1489071"/>
                    <a:pt x="3810309" y="1429403"/>
                    <a:pt x="3902278" y="1364352"/>
                  </a:cubicBezTo>
                  <a:cubicBezTo>
                    <a:pt x="3943552" y="1335192"/>
                    <a:pt x="3985722" y="1307377"/>
                    <a:pt x="4012191" y="1262066"/>
                  </a:cubicBezTo>
                  <a:cubicBezTo>
                    <a:pt x="4022958" y="1244121"/>
                    <a:pt x="4041800" y="1240531"/>
                    <a:pt x="4059746" y="1248607"/>
                  </a:cubicBezTo>
                  <a:cubicBezTo>
                    <a:pt x="4114029" y="1272833"/>
                    <a:pt x="4167416" y="1298853"/>
                    <a:pt x="4220803" y="1325322"/>
                  </a:cubicBezTo>
                  <a:cubicBezTo>
                    <a:pt x="4228429" y="1328911"/>
                    <a:pt x="4232916" y="1339229"/>
                    <a:pt x="4238748" y="1345959"/>
                  </a:cubicBezTo>
                  <a:cubicBezTo>
                    <a:pt x="4229775" y="1349548"/>
                    <a:pt x="4220803" y="1354931"/>
                    <a:pt x="4211382" y="1356726"/>
                  </a:cubicBezTo>
                  <a:cubicBezTo>
                    <a:pt x="4189847" y="1360763"/>
                    <a:pt x="4167416" y="1361212"/>
                    <a:pt x="4146331" y="1366596"/>
                  </a:cubicBezTo>
                  <a:cubicBezTo>
                    <a:pt x="4130180" y="1370633"/>
                    <a:pt x="4112684" y="1381849"/>
                    <a:pt x="4118067" y="1400243"/>
                  </a:cubicBezTo>
                  <a:cubicBezTo>
                    <a:pt x="4121656" y="1411907"/>
                    <a:pt x="4137807" y="1424468"/>
                    <a:pt x="4150368" y="1427609"/>
                  </a:cubicBezTo>
                  <a:cubicBezTo>
                    <a:pt x="4192988" y="1437927"/>
                    <a:pt x="4237402" y="1441068"/>
                    <a:pt x="4279573" y="1453180"/>
                  </a:cubicBezTo>
                  <a:cubicBezTo>
                    <a:pt x="4414161" y="1492211"/>
                    <a:pt x="4543365" y="1543803"/>
                    <a:pt x="4629053" y="1662240"/>
                  </a:cubicBezTo>
                  <a:cubicBezTo>
                    <a:pt x="4657765" y="1701719"/>
                    <a:pt x="4676607" y="1749274"/>
                    <a:pt x="4692758" y="1795482"/>
                  </a:cubicBezTo>
                  <a:cubicBezTo>
                    <a:pt x="4709806" y="1844383"/>
                    <a:pt x="4662700" y="1913471"/>
                    <a:pt x="4614697" y="1924687"/>
                  </a:cubicBezTo>
                  <a:cubicBezTo>
                    <a:pt x="4568937" y="1935903"/>
                    <a:pt x="4538879" y="1926930"/>
                    <a:pt x="4508372" y="1890591"/>
                  </a:cubicBezTo>
                  <a:cubicBezTo>
                    <a:pt x="4410123" y="1773051"/>
                    <a:pt x="4293929" y="1675699"/>
                    <a:pt x="4153509" y="1612443"/>
                  </a:cubicBezTo>
                  <a:cubicBezTo>
                    <a:pt x="4031931" y="1557710"/>
                    <a:pt x="3905867" y="1546943"/>
                    <a:pt x="3777559" y="1589114"/>
                  </a:cubicBezTo>
                  <a:cubicBezTo>
                    <a:pt x="3751988" y="1597638"/>
                    <a:pt x="3726416" y="1605265"/>
                    <a:pt x="3700844" y="1614237"/>
                  </a:cubicBezTo>
                  <a:cubicBezTo>
                    <a:pt x="3687834" y="1618724"/>
                    <a:pt x="3674824" y="1624556"/>
                    <a:pt x="3663608" y="1631734"/>
                  </a:cubicBezTo>
                  <a:cubicBezTo>
                    <a:pt x="3618297" y="1660446"/>
                    <a:pt x="3607979" y="1689158"/>
                    <a:pt x="3625924" y="1739853"/>
                  </a:cubicBezTo>
                  <a:cubicBezTo>
                    <a:pt x="3660468" y="1838551"/>
                    <a:pt x="3710266" y="1926481"/>
                    <a:pt x="3795505" y="1991084"/>
                  </a:cubicBezTo>
                  <a:cubicBezTo>
                    <a:pt x="3830049" y="2017104"/>
                    <a:pt x="3866388" y="2030563"/>
                    <a:pt x="3910353" y="2031011"/>
                  </a:cubicBezTo>
                  <a:cubicBezTo>
                    <a:pt x="4032379" y="2033255"/>
                    <a:pt x="4154855" y="2039087"/>
                    <a:pt x="4276881" y="2043124"/>
                  </a:cubicBezTo>
                  <a:cubicBezTo>
                    <a:pt x="4314566" y="2044470"/>
                    <a:pt x="4351802" y="2042676"/>
                    <a:pt x="4389486" y="2045367"/>
                  </a:cubicBezTo>
                  <a:cubicBezTo>
                    <a:pt x="4406534" y="2046713"/>
                    <a:pt x="4427620" y="2049854"/>
                    <a:pt x="4439284" y="2060621"/>
                  </a:cubicBezTo>
                  <a:cubicBezTo>
                    <a:pt x="4467547" y="2086192"/>
                    <a:pt x="4491773" y="2116250"/>
                    <a:pt x="4516448" y="2145411"/>
                  </a:cubicBezTo>
                  <a:cubicBezTo>
                    <a:pt x="4520485" y="2149897"/>
                    <a:pt x="4523177" y="2162010"/>
                    <a:pt x="4520485" y="2164702"/>
                  </a:cubicBezTo>
                  <a:cubicBezTo>
                    <a:pt x="4515999" y="2169637"/>
                    <a:pt x="4506578" y="2172329"/>
                    <a:pt x="4499400" y="2171431"/>
                  </a:cubicBezTo>
                  <a:cubicBezTo>
                    <a:pt x="4476071" y="2168740"/>
                    <a:pt x="4452743" y="2163805"/>
                    <a:pt x="4429414" y="2161113"/>
                  </a:cubicBezTo>
                  <a:cubicBezTo>
                    <a:pt x="4417301" y="2159767"/>
                    <a:pt x="4403842" y="2159319"/>
                    <a:pt x="4393524" y="2163805"/>
                  </a:cubicBezTo>
                  <a:cubicBezTo>
                    <a:pt x="4383654" y="2167843"/>
                    <a:pt x="4371990" y="2178161"/>
                    <a:pt x="4369747" y="2187582"/>
                  </a:cubicBezTo>
                  <a:cubicBezTo>
                    <a:pt x="4367952" y="2195657"/>
                    <a:pt x="4376028" y="2208668"/>
                    <a:pt x="4383205" y="2215846"/>
                  </a:cubicBezTo>
                  <a:cubicBezTo>
                    <a:pt x="4390832" y="2223472"/>
                    <a:pt x="4402945" y="2227061"/>
                    <a:pt x="4413264" y="2231996"/>
                  </a:cubicBezTo>
                  <a:cubicBezTo>
                    <a:pt x="4453640" y="2250390"/>
                    <a:pt x="4489979" y="2274167"/>
                    <a:pt x="4517793" y="2310057"/>
                  </a:cubicBezTo>
                  <a:cubicBezTo>
                    <a:pt x="4582396" y="2392604"/>
                    <a:pt x="4548749" y="2490854"/>
                    <a:pt x="4448256" y="2521360"/>
                  </a:cubicBezTo>
                  <a:cubicBezTo>
                    <a:pt x="4331614" y="2556802"/>
                    <a:pt x="4211382" y="2566671"/>
                    <a:pt x="4089803" y="2572952"/>
                  </a:cubicBezTo>
                  <a:close/>
                  <a:moveTo>
                    <a:pt x="4300658" y="1946670"/>
                  </a:moveTo>
                  <a:cubicBezTo>
                    <a:pt x="4299761" y="1950707"/>
                    <a:pt x="4290788" y="1954745"/>
                    <a:pt x="4284956" y="1955193"/>
                  </a:cubicBezTo>
                  <a:cubicBezTo>
                    <a:pt x="4267011" y="1956091"/>
                    <a:pt x="4249066" y="1955642"/>
                    <a:pt x="4231121" y="1955642"/>
                  </a:cubicBezTo>
                  <a:cubicBezTo>
                    <a:pt x="4231121" y="1955193"/>
                    <a:pt x="4231121" y="1954296"/>
                    <a:pt x="4231121" y="1953848"/>
                  </a:cubicBezTo>
                  <a:cubicBezTo>
                    <a:pt x="4188053" y="1950707"/>
                    <a:pt x="4144536" y="1951604"/>
                    <a:pt x="4102365" y="1943978"/>
                  </a:cubicBezTo>
                  <a:cubicBezTo>
                    <a:pt x="3995592" y="1924238"/>
                    <a:pt x="3932784" y="1851561"/>
                    <a:pt x="3889268" y="1757798"/>
                  </a:cubicBezTo>
                  <a:cubicBezTo>
                    <a:pt x="3883884" y="1746134"/>
                    <a:pt x="3878500" y="1733572"/>
                    <a:pt x="3876258" y="1721010"/>
                  </a:cubicBezTo>
                  <a:cubicBezTo>
                    <a:pt x="3874463" y="1712935"/>
                    <a:pt x="3874912" y="1699925"/>
                    <a:pt x="3879847" y="1696336"/>
                  </a:cubicBezTo>
                  <a:cubicBezTo>
                    <a:pt x="3886127" y="1691850"/>
                    <a:pt x="3897791" y="1694093"/>
                    <a:pt x="3906764" y="1694093"/>
                  </a:cubicBezTo>
                  <a:cubicBezTo>
                    <a:pt x="3909905" y="1694093"/>
                    <a:pt x="3913045" y="1696336"/>
                    <a:pt x="3915737" y="1698131"/>
                  </a:cubicBezTo>
                  <a:cubicBezTo>
                    <a:pt x="4034174" y="1767668"/>
                    <a:pt x="4152611" y="1837653"/>
                    <a:pt x="4271049" y="1907639"/>
                  </a:cubicBezTo>
                  <a:cubicBezTo>
                    <a:pt x="4280022" y="1913023"/>
                    <a:pt x="4288545" y="1920201"/>
                    <a:pt x="4295275" y="1927827"/>
                  </a:cubicBezTo>
                  <a:cubicBezTo>
                    <a:pt x="4298415" y="1932314"/>
                    <a:pt x="4301555" y="1940837"/>
                    <a:pt x="4300658" y="194667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F9FFF05-52F0-9CDD-50E6-47B2273B04BB}"/>
                </a:ext>
              </a:extLst>
            </p:cNvPr>
            <p:cNvSpPr/>
            <p:nvPr/>
          </p:nvSpPr>
          <p:spPr>
            <a:xfrm>
              <a:off x="9181180" y="-2596581"/>
              <a:ext cx="1846730" cy="1905381"/>
            </a:xfrm>
            <a:custGeom>
              <a:avLst/>
              <a:gdLst>
                <a:gd name="connsiteX0" fmla="*/ 7265 w 1846730"/>
                <a:gd name="connsiteY0" fmla="*/ 1291346 h 1905381"/>
                <a:gd name="connsiteX1" fmla="*/ 4573 w 1846730"/>
                <a:gd name="connsiteY1" fmla="*/ 1757918 h 1905381"/>
                <a:gd name="connsiteX2" fmla="*/ 9956 w 1846730"/>
                <a:gd name="connsiteY2" fmla="*/ 1875010 h 1905381"/>
                <a:gd name="connsiteX3" fmla="*/ 25209 w 1846730"/>
                <a:gd name="connsiteY3" fmla="*/ 1904619 h 1905381"/>
                <a:gd name="connsiteX4" fmla="*/ 59305 w 1846730"/>
                <a:gd name="connsiteY4" fmla="*/ 1894301 h 1905381"/>
                <a:gd name="connsiteX5" fmla="*/ 81288 w 1846730"/>
                <a:gd name="connsiteY5" fmla="*/ 1868280 h 1905381"/>
                <a:gd name="connsiteX6" fmla="*/ 272851 w 1846730"/>
                <a:gd name="connsiteY6" fmla="*/ 1547961 h 1905381"/>
                <a:gd name="connsiteX7" fmla="*/ 448713 w 1846730"/>
                <a:gd name="connsiteY7" fmla="*/ 1145543 h 1905381"/>
                <a:gd name="connsiteX8" fmla="*/ 642520 w 1846730"/>
                <a:gd name="connsiteY8" fmla="*/ 684355 h 1905381"/>
                <a:gd name="connsiteX9" fmla="*/ 836775 w 1846730"/>
                <a:gd name="connsiteY9" fmla="*/ 380635 h 1905381"/>
                <a:gd name="connsiteX10" fmla="*/ 865487 w 1846730"/>
                <a:gd name="connsiteY10" fmla="*/ 338464 h 1905381"/>
                <a:gd name="connsiteX11" fmla="*/ 865038 w 1846730"/>
                <a:gd name="connsiteY11" fmla="*/ 320967 h 1905381"/>
                <a:gd name="connsiteX12" fmla="*/ 847542 w 1846730"/>
                <a:gd name="connsiteY12" fmla="*/ 318276 h 1905381"/>
                <a:gd name="connsiteX13" fmla="*/ 824213 w 1846730"/>
                <a:gd name="connsiteY13" fmla="*/ 331286 h 1905381"/>
                <a:gd name="connsiteX14" fmla="*/ 756471 w 1846730"/>
                <a:gd name="connsiteY14" fmla="*/ 387364 h 1905381"/>
                <a:gd name="connsiteX15" fmla="*/ 406991 w 1846730"/>
                <a:gd name="connsiteY15" fmla="*/ 892966 h 1905381"/>
                <a:gd name="connsiteX16" fmla="*/ 210492 w 1846730"/>
                <a:gd name="connsiteY16" fmla="*/ 1468105 h 1905381"/>
                <a:gd name="connsiteX17" fmla="*/ 185818 w 1846730"/>
                <a:gd name="connsiteY17" fmla="*/ 1531810 h 1905381"/>
                <a:gd name="connsiteX18" fmla="*/ 165630 w 1846730"/>
                <a:gd name="connsiteY18" fmla="*/ 1549755 h 1905381"/>
                <a:gd name="connsiteX19" fmla="*/ 157106 w 1846730"/>
                <a:gd name="connsiteY19" fmla="*/ 1526427 h 1905381"/>
                <a:gd name="connsiteX20" fmla="*/ 161143 w 1846730"/>
                <a:gd name="connsiteY20" fmla="*/ 1458236 h 1905381"/>
                <a:gd name="connsiteX21" fmla="*/ 200174 w 1846730"/>
                <a:gd name="connsiteY21" fmla="*/ 1008263 h 1905381"/>
                <a:gd name="connsiteX22" fmla="*/ 332519 w 1846730"/>
                <a:gd name="connsiteY22" fmla="*/ 537654 h 1905381"/>
                <a:gd name="connsiteX23" fmla="*/ 466209 w 1846730"/>
                <a:gd name="connsiteY23" fmla="*/ 338015 h 1905381"/>
                <a:gd name="connsiteX24" fmla="*/ 725515 w 1846730"/>
                <a:gd name="connsiteY24" fmla="*/ 207465 h 1905381"/>
                <a:gd name="connsiteX25" fmla="*/ 1126139 w 1846730"/>
                <a:gd name="connsiteY25" fmla="*/ 206119 h 1905381"/>
                <a:gd name="connsiteX26" fmla="*/ 1799527 w 1846730"/>
                <a:gd name="connsiteY26" fmla="*/ 453312 h 1905381"/>
                <a:gd name="connsiteX27" fmla="*/ 1825996 w 1846730"/>
                <a:gd name="connsiteY27" fmla="*/ 464976 h 1905381"/>
                <a:gd name="connsiteX28" fmla="*/ 1845287 w 1846730"/>
                <a:gd name="connsiteY28" fmla="*/ 459593 h 1905381"/>
                <a:gd name="connsiteX29" fmla="*/ 1843493 w 1846730"/>
                <a:gd name="connsiteY29" fmla="*/ 442097 h 1905381"/>
                <a:gd name="connsiteX30" fmla="*/ 1814332 w 1846730"/>
                <a:gd name="connsiteY30" fmla="*/ 409347 h 1905381"/>
                <a:gd name="connsiteX31" fmla="*/ 1482348 w 1846730"/>
                <a:gd name="connsiteY31" fmla="*/ 156321 h 1905381"/>
                <a:gd name="connsiteX32" fmla="*/ 971812 w 1846730"/>
                <a:gd name="connsiteY32" fmla="*/ 199 h 1905381"/>
                <a:gd name="connsiteX33" fmla="*/ 920668 w 1846730"/>
                <a:gd name="connsiteY33" fmla="*/ 199 h 1905381"/>
                <a:gd name="connsiteX34" fmla="*/ 680653 w 1846730"/>
                <a:gd name="connsiteY34" fmla="*/ 49548 h 1905381"/>
                <a:gd name="connsiteX35" fmla="*/ 457685 w 1846730"/>
                <a:gd name="connsiteY35" fmla="*/ 198492 h 1905381"/>
                <a:gd name="connsiteX36" fmla="*/ 103719 w 1846730"/>
                <a:gd name="connsiteY36" fmla="*/ 764659 h 1905381"/>
                <a:gd name="connsiteX37" fmla="*/ 7265 w 1846730"/>
                <a:gd name="connsiteY37" fmla="*/ 1291346 h 190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46730" h="1905381">
                  <a:moveTo>
                    <a:pt x="7265" y="1291346"/>
                  </a:moveTo>
                  <a:cubicBezTo>
                    <a:pt x="-2157" y="1447020"/>
                    <a:pt x="-1708" y="1602245"/>
                    <a:pt x="4573" y="1757918"/>
                  </a:cubicBezTo>
                  <a:cubicBezTo>
                    <a:pt x="5918" y="1796949"/>
                    <a:pt x="6816" y="1835979"/>
                    <a:pt x="9956" y="1875010"/>
                  </a:cubicBezTo>
                  <a:cubicBezTo>
                    <a:pt x="10853" y="1885777"/>
                    <a:pt x="17583" y="1902376"/>
                    <a:pt x="25209" y="1904619"/>
                  </a:cubicBezTo>
                  <a:cubicBezTo>
                    <a:pt x="34631" y="1907759"/>
                    <a:pt x="49435" y="1900581"/>
                    <a:pt x="59305" y="1894301"/>
                  </a:cubicBezTo>
                  <a:cubicBezTo>
                    <a:pt x="68278" y="1888468"/>
                    <a:pt x="74559" y="1877253"/>
                    <a:pt x="81288" y="1868280"/>
                  </a:cubicBezTo>
                  <a:cubicBezTo>
                    <a:pt x="157106" y="1768685"/>
                    <a:pt x="220811" y="1661912"/>
                    <a:pt x="272851" y="1547961"/>
                  </a:cubicBezTo>
                  <a:cubicBezTo>
                    <a:pt x="333416" y="1414719"/>
                    <a:pt x="396224" y="1281925"/>
                    <a:pt x="448713" y="1145543"/>
                  </a:cubicBezTo>
                  <a:cubicBezTo>
                    <a:pt x="508380" y="989870"/>
                    <a:pt x="566702" y="833299"/>
                    <a:pt x="642520" y="684355"/>
                  </a:cubicBezTo>
                  <a:cubicBezTo>
                    <a:pt x="697252" y="577133"/>
                    <a:pt x="752433" y="469463"/>
                    <a:pt x="836775" y="380635"/>
                  </a:cubicBezTo>
                  <a:cubicBezTo>
                    <a:pt x="848439" y="368522"/>
                    <a:pt x="856963" y="353268"/>
                    <a:pt x="865487" y="338464"/>
                  </a:cubicBezTo>
                  <a:cubicBezTo>
                    <a:pt x="868179" y="333978"/>
                    <a:pt x="868179" y="324108"/>
                    <a:pt x="865038" y="320967"/>
                  </a:cubicBezTo>
                  <a:cubicBezTo>
                    <a:pt x="861898" y="317378"/>
                    <a:pt x="852925" y="316481"/>
                    <a:pt x="847542" y="318276"/>
                  </a:cubicBezTo>
                  <a:cubicBezTo>
                    <a:pt x="839018" y="320967"/>
                    <a:pt x="830943" y="325902"/>
                    <a:pt x="824213" y="331286"/>
                  </a:cubicBezTo>
                  <a:cubicBezTo>
                    <a:pt x="801333" y="349679"/>
                    <a:pt x="779351" y="368970"/>
                    <a:pt x="756471" y="387364"/>
                  </a:cubicBezTo>
                  <a:cubicBezTo>
                    <a:pt x="590030" y="521503"/>
                    <a:pt x="476079" y="691533"/>
                    <a:pt x="406991" y="892966"/>
                  </a:cubicBezTo>
                  <a:cubicBezTo>
                    <a:pt x="341491" y="1084530"/>
                    <a:pt x="276440" y="1276542"/>
                    <a:pt x="210492" y="1468105"/>
                  </a:cubicBezTo>
                  <a:cubicBezTo>
                    <a:pt x="203314" y="1489639"/>
                    <a:pt x="195688" y="1511174"/>
                    <a:pt x="185818" y="1531810"/>
                  </a:cubicBezTo>
                  <a:cubicBezTo>
                    <a:pt x="182229" y="1539437"/>
                    <a:pt x="172359" y="1543923"/>
                    <a:pt x="165630" y="1549755"/>
                  </a:cubicBezTo>
                  <a:cubicBezTo>
                    <a:pt x="162489" y="1542129"/>
                    <a:pt x="157106" y="1534053"/>
                    <a:pt x="157106" y="1526427"/>
                  </a:cubicBezTo>
                  <a:cubicBezTo>
                    <a:pt x="157554" y="1503547"/>
                    <a:pt x="160246" y="1481115"/>
                    <a:pt x="161143" y="1458236"/>
                  </a:cubicBezTo>
                  <a:cubicBezTo>
                    <a:pt x="166975" y="1307497"/>
                    <a:pt x="178191" y="1157656"/>
                    <a:pt x="200174" y="1008263"/>
                  </a:cubicBezTo>
                  <a:cubicBezTo>
                    <a:pt x="224400" y="845412"/>
                    <a:pt x="263430" y="687495"/>
                    <a:pt x="332519" y="537654"/>
                  </a:cubicBezTo>
                  <a:cubicBezTo>
                    <a:pt x="366614" y="464079"/>
                    <a:pt x="405645" y="392748"/>
                    <a:pt x="466209" y="338015"/>
                  </a:cubicBezTo>
                  <a:cubicBezTo>
                    <a:pt x="539784" y="271170"/>
                    <a:pt x="629061" y="229448"/>
                    <a:pt x="725515" y="207465"/>
                  </a:cubicBezTo>
                  <a:cubicBezTo>
                    <a:pt x="858309" y="176958"/>
                    <a:pt x="993794" y="180099"/>
                    <a:pt x="1126139" y="206119"/>
                  </a:cubicBezTo>
                  <a:cubicBezTo>
                    <a:pt x="1363014" y="252776"/>
                    <a:pt x="1587776" y="335772"/>
                    <a:pt x="1799527" y="453312"/>
                  </a:cubicBezTo>
                  <a:cubicBezTo>
                    <a:pt x="1808051" y="458247"/>
                    <a:pt x="1817024" y="463182"/>
                    <a:pt x="1825996" y="464976"/>
                  </a:cubicBezTo>
                  <a:cubicBezTo>
                    <a:pt x="1831828" y="466322"/>
                    <a:pt x="1840801" y="464079"/>
                    <a:pt x="1845287" y="459593"/>
                  </a:cubicBezTo>
                  <a:cubicBezTo>
                    <a:pt x="1847979" y="456901"/>
                    <a:pt x="1846633" y="446134"/>
                    <a:pt x="1843493" y="442097"/>
                  </a:cubicBezTo>
                  <a:cubicBezTo>
                    <a:pt x="1834969" y="430432"/>
                    <a:pt x="1825548" y="418768"/>
                    <a:pt x="1814332" y="409347"/>
                  </a:cubicBezTo>
                  <a:cubicBezTo>
                    <a:pt x="1707559" y="320070"/>
                    <a:pt x="1599889" y="231691"/>
                    <a:pt x="1482348" y="156321"/>
                  </a:cubicBezTo>
                  <a:cubicBezTo>
                    <a:pt x="1326675" y="56278"/>
                    <a:pt x="1158440" y="-2044"/>
                    <a:pt x="971812" y="199"/>
                  </a:cubicBezTo>
                  <a:cubicBezTo>
                    <a:pt x="954764" y="199"/>
                    <a:pt x="937716" y="-249"/>
                    <a:pt x="920668" y="199"/>
                  </a:cubicBezTo>
                  <a:cubicBezTo>
                    <a:pt x="838121" y="3340"/>
                    <a:pt x="756022" y="15004"/>
                    <a:pt x="680653" y="49548"/>
                  </a:cubicBezTo>
                  <a:cubicBezTo>
                    <a:pt x="599003" y="87233"/>
                    <a:pt x="525877" y="139722"/>
                    <a:pt x="457685" y="198492"/>
                  </a:cubicBezTo>
                  <a:cubicBezTo>
                    <a:pt x="281375" y="350577"/>
                    <a:pt x="171910" y="545729"/>
                    <a:pt x="103719" y="764659"/>
                  </a:cubicBezTo>
                  <a:cubicBezTo>
                    <a:pt x="49884" y="936034"/>
                    <a:pt x="17583" y="1111447"/>
                    <a:pt x="7265" y="129134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B10AF0C-2285-0868-7258-3510AB27E513}"/>
                </a:ext>
              </a:extLst>
            </p:cNvPr>
            <p:cNvSpPr/>
            <p:nvPr/>
          </p:nvSpPr>
          <p:spPr>
            <a:xfrm>
              <a:off x="6386975" y="-767455"/>
              <a:ext cx="2191053" cy="1416437"/>
            </a:xfrm>
            <a:custGeom>
              <a:avLst/>
              <a:gdLst>
                <a:gd name="connsiteX0" fmla="*/ 383372 w 2191053"/>
                <a:gd name="connsiteY0" fmla="*/ 1280953 h 1416437"/>
                <a:gd name="connsiteX1" fmla="*/ 924416 w 2191053"/>
                <a:gd name="connsiteY1" fmla="*/ 1416438 h 1416437"/>
                <a:gd name="connsiteX2" fmla="*/ 1128092 w 2191053"/>
                <a:gd name="connsiteY2" fmla="*/ 1394904 h 1416437"/>
                <a:gd name="connsiteX3" fmla="*/ 1519295 w 2191053"/>
                <a:gd name="connsiteY3" fmla="*/ 1283645 h 1416437"/>
                <a:gd name="connsiteX4" fmla="*/ 1951322 w 2191053"/>
                <a:gd name="connsiteY4" fmla="*/ 1057088 h 1416437"/>
                <a:gd name="connsiteX5" fmla="*/ 2166663 w 2191053"/>
                <a:gd name="connsiteY5" fmla="*/ 913528 h 1416437"/>
                <a:gd name="connsiteX6" fmla="*/ 2189094 w 2191053"/>
                <a:gd name="connsiteY6" fmla="*/ 871805 h 1416437"/>
                <a:gd name="connsiteX7" fmla="*/ 2144680 w 2191053"/>
                <a:gd name="connsiteY7" fmla="*/ 855655 h 1416437"/>
                <a:gd name="connsiteX8" fmla="*/ 2066619 w 2191053"/>
                <a:gd name="connsiteY8" fmla="*/ 856104 h 1416437"/>
                <a:gd name="connsiteX9" fmla="*/ 1617095 w 2191053"/>
                <a:gd name="connsiteY9" fmla="*/ 843991 h 1416437"/>
                <a:gd name="connsiteX10" fmla="*/ 1564157 w 2191053"/>
                <a:gd name="connsiteY10" fmla="*/ 850720 h 1416437"/>
                <a:gd name="connsiteX11" fmla="*/ 1117774 w 2191053"/>
                <a:gd name="connsiteY11" fmla="*/ 932819 h 1416437"/>
                <a:gd name="connsiteX12" fmla="*/ 449321 w 2191053"/>
                <a:gd name="connsiteY12" fmla="*/ 894685 h 1416437"/>
                <a:gd name="connsiteX13" fmla="*/ 407150 w 2191053"/>
                <a:gd name="connsiteY13" fmla="*/ 900518 h 1416437"/>
                <a:gd name="connsiteX14" fmla="*/ 433170 w 2191053"/>
                <a:gd name="connsiteY14" fmla="*/ 934613 h 1416437"/>
                <a:gd name="connsiteX15" fmla="*/ 800146 w 2191053"/>
                <a:gd name="connsiteY15" fmla="*/ 1068304 h 1416437"/>
                <a:gd name="connsiteX16" fmla="*/ 1210640 w 2191053"/>
                <a:gd name="connsiteY16" fmla="*/ 1045873 h 1416437"/>
                <a:gd name="connsiteX17" fmla="*/ 1634592 w 2191053"/>
                <a:gd name="connsiteY17" fmla="*/ 949867 h 1416437"/>
                <a:gd name="connsiteX18" fmla="*/ 1845446 w 2191053"/>
                <a:gd name="connsiteY18" fmla="*/ 924743 h 1416437"/>
                <a:gd name="connsiteX19" fmla="*/ 1872364 w 2191053"/>
                <a:gd name="connsiteY19" fmla="*/ 935959 h 1416437"/>
                <a:gd name="connsiteX20" fmla="*/ 1853521 w 2191053"/>
                <a:gd name="connsiteY20" fmla="*/ 956147 h 1416437"/>
                <a:gd name="connsiteX21" fmla="*/ 1765591 w 2191053"/>
                <a:gd name="connsiteY21" fmla="*/ 998767 h 1416437"/>
                <a:gd name="connsiteX22" fmla="*/ 1377977 w 2191053"/>
                <a:gd name="connsiteY22" fmla="*/ 1178666 h 1416437"/>
                <a:gd name="connsiteX23" fmla="*/ 935183 w 2191053"/>
                <a:gd name="connsiteY23" fmla="*/ 1291720 h 1416437"/>
                <a:gd name="connsiteX24" fmla="*/ 715805 w 2191053"/>
                <a:gd name="connsiteY24" fmla="*/ 1288580 h 1416437"/>
                <a:gd name="connsiteX25" fmla="*/ 602751 w 2191053"/>
                <a:gd name="connsiteY25" fmla="*/ 1254484 h 1416437"/>
                <a:gd name="connsiteX26" fmla="*/ 515269 w 2191053"/>
                <a:gd name="connsiteY26" fmla="*/ 1192125 h 1416437"/>
                <a:gd name="connsiteX27" fmla="*/ 202127 w 2191053"/>
                <a:gd name="connsiteY27" fmla="*/ 670372 h 1416437"/>
                <a:gd name="connsiteX28" fmla="*/ 128553 w 2191053"/>
                <a:gd name="connsiteY28" fmla="*/ 259879 h 1416437"/>
                <a:gd name="connsiteX29" fmla="*/ 118234 w 2191053"/>
                <a:gd name="connsiteY29" fmla="*/ 40052 h 1416437"/>
                <a:gd name="connsiteX30" fmla="*/ 99840 w 2191053"/>
                <a:gd name="connsiteY30" fmla="*/ 573 h 1416437"/>
                <a:gd name="connsiteX31" fmla="*/ 72923 w 2191053"/>
                <a:gd name="connsiteY31" fmla="*/ 33771 h 1416437"/>
                <a:gd name="connsiteX32" fmla="*/ 2937 w 2191053"/>
                <a:gd name="connsiteY32" fmla="*/ 432600 h 1416437"/>
                <a:gd name="connsiteX33" fmla="*/ 157713 w 2191053"/>
                <a:gd name="connsiteY33" fmla="*/ 1069201 h 1416437"/>
                <a:gd name="connsiteX34" fmla="*/ 383372 w 2191053"/>
                <a:gd name="connsiteY34" fmla="*/ 1280953 h 141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1053" h="1416437">
                  <a:moveTo>
                    <a:pt x="383372" y="1280953"/>
                  </a:moveTo>
                  <a:cubicBezTo>
                    <a:pt x="553851" y="1366192"/>
                    <a:pt x="731955" y="1416438"/>
                    <a:pt x="924416" y="1416438"/>
                  </a:cubicBezTo>
                  <a:cubicBezTo>
                    <a:pt x="992159" y="1409260"/>
                    <a:pt x="1060350" y="1403428"/>
                    <a:pt x="1128092" y="1394904"/>
                  </a:cubicBezTo>
                  <a:cubicBezTo>
                    <a:pt x="1264026" y="1377408"/>
                    <a:pt x="1392782" y="1333442"/>
                    <a:pt x="1519295" y="1283645"/>
                  </a:cubicBezTo>
                  <a:cubicBezTo>
                    <a:pt x="1671379" y="1223529"/>
                    <a:pt x="1813594" y="1144122"/>
                    <a:pt x="1951322" y="1057088"/>
                  </a:cubicBezTo>
                  <a:cubicBezTo>
                    <a:pt x="2024000" y="1010880"/>
                    <a:pt x="2095331" y="961531"/>
                    <a:pt x="2166663" y="913528"/>
                  </a:cubicBezTo>
                  <a:cubicBezTo>
                    <a:pt x="2180570" y="904107"/>
                    <a:pt x="2196721" y="891994"/>
                    <a:pt x="2189094" y="871805"/>
                  </a:cubicBezTo>
                  <a:cubicBezTo>
                    <a:pt x="2181468" y="851617"/>
                    <a:pt x="2162177" y="855206"/>
                    <a:pt x="2144680" y="855655"/>
                  </a:cubicBezTo>
                  <a:cubicBezTo>
                    <a:pt x="2118660" y="856104"/>
                    <a:pt x="2092639" y="857001"/>
                    <a:pt x="2066619" y="856104"/>
                  </a:cubicBezTo>
                  <a:cubicBezTo>
                    <a:pt x="1916778" y="852066"/>
                    <a:pt x="1766937" y="847580"/>
                    <a:pt x="1617095" y="843991"/>
                  </a:cubicBezTo>
                  <a:cubicBezTo>
                    <a:pt x="1599599" y="843542"/>
                    <a:pt x="1581205" y="846234"/>
                    <a:pt x="1564157" y="850720"/>
                  </a:cubicBezTo>
                  <a:cubicBezTo>
                    <a:pt x="1417457" y="889751"/>
                    <a:pt x="1268513" y="914874"/>
                    <a:pt x="1117774" y="932819"/>
                  </a:cubicBezTo>
                  <a:cubicBezTo>
                    <a:pt x="892564" y="958839"/>
                    <a:pt x="669148" y="961531"/>
                    <a:pt x="449321" y="894685"/>
                  </a:cubicBezTo>
                  <a:cubicBezTo>
                    <a:pt x="437208" y="891096"/>
                    <a:pt x="421506" y="898275"/>
                    <a:pt x="407150" y="900518"/>
                  </a:cubicBezTo>
                  <a:cubicBezTo>
                    <a:pt x="415674" y="912182"/>
                    <a:pt x="421954" y="926987"/>
                    <a:pt x="433170" y="934613"/>
                  </a:cubicBezTo>
                  <a:cubicBezTo>
                    <a:pt x="544878" y="1007291"/>
                    <a:pt x="669148" y="1048564"/>
                    <a:pt x="800146" y="1068304"/>
                  </a:cubicBezTo>
                  <a:cubicBezTo>
                    <a:pt x="937875" y="1088941"/>
                    <a:pt x="1075155" y="1075482"/>
                    <a:pt x="1210640" y="1045873"/>
                  </a:cubicBezTo>
                  <a:cubicBezTo>
                    <a:pt x="1351957" y="1014917"/>
                    <a:pt x="1492377" y="979027"/>
                    <a:pt x="1634592" y="949867"/>
                  </a:cubicBezTo>
                  <a:cubicBezTo>
                    <a:pt x="1703680" y="935511"/>
                    <a:pt x="1775012" y="931922"/>
                    <a:pt x="1845446" y="924743"/>
                  </a:cubicBezTo>
                  <a:cubicBezTo>
                    <a:pt x="1853970" y="923846"/>
                    <a:pt x="1863391" y="931922"/>
                    <a:pt x="1872364" y="935959"/>
                  </a:cubicBezTo>
                  <a:cubicBezTo>
                    <a:pt x="1866083" y="942689"/>
                    <a:pt x="1861148" y="952110"/>
                    <a:pt x="1853521" y="956147"/>
                  </a:cubicBezTo>
                  <a:cubicBezTo>
                    <a:pt x="1824809" y="971401"/>
                    <a:pt x="1795200" y="985308"/>
                    <a:pt x="1765591" y="998767"/>
                  </a:cubicBezTo>
                  <a:cubicBezTo>
                    <a:pt x="1636386" y="1058883"/>
                    <a:pt x="1508528" y="1121690"/>
                    <a:pt x="1377977" y="1178666"/>
                  </a:cubicBezTo>
                  <a:cubicBezTo>
                    <a:pt x="1237109" y="1240128"/>
                    <a:pt x="1089062" y="1280953"/>
                    <a:pt x="935183" y="1291720"/>
                  </a:cubicBezTo>
                  <a:cubicBezTo>
                    <a:pt x="862506" y="1296655"/>
                    <a:pt x="788931" y="1289925"/>
                    <a:pt x="715805" y="1288580"/>
                  </a:cubicBezTo>
                  <a:cubicBezTo>
                    <a:pt x="674980" y="1287682"/>
                    <a:pt x="636846" y="1276915"/>
                    <a:pt x="602751" y="1254484"/>
                  </a:cubicBezTo>
                  <a:cubicBezTo>
                    <a:pt x="573141" y="1234744"/>
                    <a:pt x="543083" y="1214556"/>
                    <a:pt x="515269" y="1192125"/>
                  </a:cubicBezTo>
                  <a:cubicBezTo>
                    <a:pt x="349725" y="1054845"/>
                    <a:pt x="261795" y="870908"/>
                    <a:pt x="202127" y="670372"/>
                  </a:cubicBezTo>
                  <a:cubicBezTo>
                    <a:pt x="162648" y="536682"/>
                    <a:pt x="139320" y="398953"/>
                    <a:pt x="128553" y="259879"/>
                  </a:cubicBezTo>
                  <a:cubicBezTo>
                    <a:pt x="122720" y="186753"/>
                    <a:pt x="123169" y="113178"/>
                    <a:pt x="118234" y="40052"/>
                  </a:cubicBezTo>
                  <a:cubicBezTo>
                    <a:pt x="117337" y="25696"/>
                    <a:pt x="108813" y="2367"/>
                    <a:pt x="99840" y="573"/>
                  </a:cubicBezTo>
                  <a:cubicBezTo>
                    <a:pt x="79204" y="-3913"/>
                    <a:pt x="76960" y="18967"/>
                    <a:pt x="72923" y="33771"/>
                  </a:cubicBezTo>
                  <a:cubicBezTo>
                    <a:pt x="39724" y="164770"/>
                    <a:pt x="11910" y="297564"/>
                    <a:pt x="2937" y="432600"/>
                  </a:cubicBezTo>
                  <a:cubicBezTo>
                    <a:pt x="-12316" y="660502"/>
                    <a:pt x="30752" y="875395"/>
                    <a:pt x="157713" y="1069201"/>
                  </a:cubicBezTo>
                  <a:cubicBezTo>
                    <a:pt x="214689" y="1156684"/>
                    <a:pt x="285572" y="1231604"/>
                    <a:pt x="383372" y="1280953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EE88720-3ACE-80DC-F462-EAB64A22B341}"/>
                </a:ext>
              </a:extLst>
            </p:cNvPr>
            <p:cNvSpPr/>
            <p:nvPr/>
          </p:nvSpPr>
          <p:spPr>
            <a:xfrm>
              <a:off x="9584522" y="218247"/>
              <a:ext cx="1268775" cy="2334762"/>
            </a:xfrm>
            <a:custGeom>
              <a:avLst/>
              <a:gdLst>
                <a:gd name="connsiteX0" fmla="*/ 1218529 w 1268775"/>
                <a:gd name="connsiteY0" fmla="*/ 1069130 h 2334762"/>
                <a:gd name="connsiteX1" fmla="*/ 779324 w 1268775"/>
                <a:gd name="connsiteY1" fmla="*/ 458101 h 2334762"/>
                <a:gd name="connsiteX2" fmla="*/ 416385 w 1268775"/>
                <a:gd name="connsiteY2" fmla="*/ 189822 h 2334762"/>
                <a:gd name="connsiteX3" fmla="*/ 43576 w 1268775"/>
                <a:gd name="connsiteY3" fmla="*/ 2296 h 2334762"/>
                <a:gd name="connsiteX4" fmla="*/ 508 w 1268775"/>
                <a:gd name="connsiteY4" fmla="*/ 2296 h 2334762"/>
                <a:gd name="connsiteX5" fmla="*/ 3200 w 1268775"/>
                <a:gd name="connsiteY5" fmla="*/ 41327 h 2334762"/>
                <a:gd name="connsiteX6" fmla="*/ 149901 w 1268775"/>
                <a:gd name="connsiteY6" fmla="*/ 336523 h 2334762"/>
                <a:gd name="connsiteX7" fmla="*/ 255777 w 1268775"/>
                <a:gd name="connsiteY7" fmla="*/ 514628 h 2334762"/>
                <a:gd name="connsiteX8" fmla="*/ 581928 w 1268775"/>
                <a:gd name="connsiteY8" fmla="*/ 911214 h 2334762"/>
                <a:gd name="connsiteX9" fmla="*/ 888340 w 1268775"/>
                <a:gd name="connsiteY9" fmla="*/ 1452706 h 2334762"/>
                <a:gd name="connsiteX10" fmla="*/ 918398 w 1268775"/>
                <a:gd name="connsiteY10" fmla="*/ 1489045 h 2334762"/>
                <a:gd name="connsiteX11" fmla="*/ 934997 w 1268775"/>
                <a:gd name="connsiteY11" fmla="*/ 1443733 h 2334762"/>
                <a:gd name="connsiteX12" fmla="*/ 916604 w 1268775"/>
                <a:gd name="connsiteY12" fmla="*/ 1327988 h 2334762"/>
                <a:gd name="connsiteX13" fmla="*/ 841683 w 1268775"/>
                <a:gd name="connsiteY13" fmla="*/ 1083486 h 2334762"/>
                <a:gd name="connsiteX14" fmla="*/ 537066 w 1268775"/>
                <a:gd name="connsiteY14" fmla="*/ 666712 h 2334762"/>
                <a:gd name="connsiteX15" fmla="*/ 252637 w 1268775"/>
                <a:gd name="connsiteY15" fmla="*/ 337869 h 2334762"/>
                <a:gd name="connsiteX16" fmla="*/ 230205 w 1268775"/>
                <a:gd name="connsiteY16" fmla="*/ 302876 h 2334762"/>
                <a:gd name="connsiteX17" fmla="*/ 244113 w 1268775"/>
                <a:gd name="connsiteY17" fmla="*/ 286726 h 2334762"/>
                <a:gd name="connsiteX18" fmla="*/ 277760 w 1268775"/>
                <a:gd name="connsiteY18" fmla="*/ 300633 h 2334762"/>
                <a:gd name="connsiteX19" fmla="*/ 1000497 w 1268775"/>
                <a:gd name="connsiteY19" fmla="*/ 903139 h 2334762"/>
                <a:gd name="connsiteX20" fmla="*/ 1117140 w 1268775"/>
                <a:gd name="connsiteY20" fmla="*/ 1118928 h 2334762"/>
                <a:gd name="connsiteX21" fmla="*/ 1090671 w 1268775"/>
                <a:gd name="connsiteY21" fmla="*/ 1474240 h 2334762"/>
                <a:gd name="connsiteX22" fmla="*/ 731770 w 1268775"/>
                <a:gd name="connsiteY22" fmla="*/ 1960551 h 2334762"/>
                <a:gd name="connsiteX23" fmla="*/ 245010 w 1268775"/>
                <a:gd name="connsiteY23" fmla="*/ 2288497 h 2334762"/>
                <a:gd name="connsiteX24" fmla="*/ 217195 w 1268775"/>
                <a:gd name="connsiteY24" fmla="*/ 2321695 h 2334762"/>
                <a:gd name="connsiteX25" fmla="*/ 260263 w 1268775"/>
                <a:gd name="connsiteY25" fmla="*/ 2329322 h 2334762"/>
                <a:gd name="connsiteX26" fmla="*/ 486371 w 1268775"/>
                <a:gd name="connsiteY26" fmla="*/ 2251261 h 2334762"/>
                <a:gd name="connsiteX27" fmla="*/ 934100 w 1268775"/>
                <a:gd name="connsiteY27" fmla="*/ 1993750 h 2334762"/>
                <a:gd name="connsiteX28" fmla="*/ 1268776 w 1268775"/>
                <a:gd name="connsiteY28" fmla="*/ 1312734 h 2334762"/>
                <a:gd name="connsiteX29" fmla="*/ 1218529 w 1268775"/>
                <a:gd name="connsiteY29" fmla="*/ 1069130 h 233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8775" h="2334762">
                  <a:moveTo>
                    <a:pt x="1218529" y="1069130"/>
                  </a:moveTo>
                  <a:cubicBezTo>
                    <a:pt x="1115345" y="834050"/>
                    <a:pt x="966401" y="632617"/>
                    <a:pt x="779324" y="458101"/>
                  </a:cubicBezTo>
                  <a:cubicBezTo>
                    <a:pt x="668513" y="354468"/>
                    <a:pt x="545590" y="267883"/>
                    <a:pt x="416385" y="189822"/>
                  </a:cubicBezTo>
                  <a:cubicBezTo>
                    <a:pt x="297050" y="117593"/>
                    <a:pt x="172781" y="55234"/>
                    <a:pt x="43576" y="2296"/>
                  </a:cubicBezTo>
                  <a:cubicBezTo>
                    <a:pt x="31464" y="-2638"/>
                    <a:pt x="14864" y="1848"/>
                    <a:pt x="508" y="2296"/>
                  </a:cubicBezTo>
                  <a:cubicBezTo>
                    <a:pt x="957" y="15307"/>
                    <a:pt x="-2183" y="30560"/>
                    <a:pt x="3200" y="41327"/>
                  </a:cubicBezTo>
                  <a:cubicBezTo>
                    <a:pt x="51203" y="140025"/>
                    <a:pt x="99206" y="239171"/>
                    <a:pt x="149901" y="336523"/>
                  </a:cubicBezTo>
                  <a:cubicBezTo>
                    <a:pt x="181753" y="397536"/>
                    <a:pt x="213606" y="460344"/>
                    <a:pt x="255777" y="514628"/>
                  </a:cubicBezTo>
                  <a:cubicBezTo>
                    <a:pt x="361204" y="649216"/>
                    <a:pt x="472464" y="779318"/>
                    <a:pt x="581928" y="911214"/>
                  </a:cubicBezTo>
                  <a:cubicBezTo>
                    <a:pt x="716965" y="1073168"/>
                    <a:pt x="837646" y="1242749"/>
                    <a:pt x="888340" y="1452706"/>
                  </a:cubicBezTo>
                  <a:cubicBezTo>
                    <a:pt x="892378" y="1468857"/>
                    <a:pt x="895967" y="1493980"/>
                    <a:pt x="918398" y="1489045"/>
                  </a:cubicBezTo>
                  <a:cubicBezTo>
                    <a:pt x="927371" y="1487250"/>
                    <a:pt x="935895" y="1458987"/>
                    <a:pt x="934997" y="1443733"/>
                  </a:cubicBezTo>
                  <a:cubicBezTo>
                    <a:pt x="931857" y="1405151"/>
                    <a:pt x="924231" y="1366570"/>
                    <a:pt x="916604" y="1327988"/>
                  </a:cubicBezTo>
                  <a:cubicBezTo>
                    <a:pt x="900005" y="1244095"/>
                    <a:pt x="879368" y="1161099"/>
                    <a:pt x="841683" y="1083486"/>
                  </a:cubicBezTo>
                  <a:cubicBezTo>
                    <a:pt x="764968" y="926467"/>
                    <a:pt x="652811" y="795468"/>
                    <a:pt x="537066" y="666712"/>
                  </a:cubicBezTo>
                  <a:cubicBezTo>
                    <a:pt x="440162" y="559042"/>
                    <a:pt x="346848" y="447783"/>
                    <a:pt x="252637" y="337869"/>
                  </a:cubicBezTo>
                  <a:cubicBezTo>
                    <a:pt x="243664" y="327551"/>
                    <a:pt x="236037" y="315438"/>
                    <a:pt x="230205" y="302876"/>
                  </a:cubicBezTo>
                  <a:cubicBezTo>
                    <a:pt x="224373" y="290315"/>
                    <a:pt x="231102" y="283137"/>
                    <a:pt x="244113" y="286726"/>
                  </a:cubicBezTo>
                  <a:cubicBezTo>
                    <a:pt x="255777" y="289866"/>
                    <a:pt x="266993" y="295250"/>
                    <a:pt x="277760" y="300633"/>
                  </a:cubicBezTo>
                  <a:cubicBezTo>
                    <a:pt x="567124" y="443296"/>
                    <a:pt x="799961" y="653702"/>
                    <a:pt x="1000497" y="903139"/>
                  </a:cubicBezTo>
                  <a:cubicBezTo>
                    <a:pt x="1052537" y="967741"/>
                    <a:pt x="1093811" y="1039072"/>
                    <a:pt x="1117140" y="1118928"/>
                  </a:cubicBezTo>
                  <a:cubicBezTo>
                    <a:pt x="1152133" y="1240057"/>
                    <a:pt x="1141814" y="1358494"/>
                    <a:pt x="1090671" y="1474240"/>
                  </a:cubicBezTo>
                  <a:cubicBezTo>
                    <a:pt x="1007226" y="1663112"/>
                    <a:pt x="882060" y="1821028"/>
                    <a:pt x="731770" y="1960551"/>
                  </a:cubicBezTo>
                  <a:cubicBezTo>
                    <a:pt x="586863" y="2095588"/>
                    <a:pt x="422666" y="2201912"/>
                    <a:pt x="245010" y="2288497"/>
                  </a:cubicBezTo>
                  <a:cubicBezTo>
                    <a:pt x="231102" y="2295227"/>
                    <a:pt x="209568" y="2301507"/>
                    <a:pt x="217195" y="2321695"/>
                  </a:cubicBezTo>
                  <a:cubicBezTo>
                    <a:pt x="224373" y="2341435"/>
                    <a:pt x="245458" y="2334257"/>
                    <a:pt x="260263" y="2329322"/>
                  </a:cubicBezTo>
                  <a:cubicBezTo>
                    <a:pt x="336081" y="2304199"/>
                    <a:pt x="412796" y="2281768"/>
                    <a:pt x="486371" y="2251261"/>
                  </a:cubicBezTo>
                  <a:cubicBezTo>
                    <a:pt x="646531" y="2185313"/>
                    <a:pt x="795026" y="2098280"/>
                    <a:pt x="934100" y="1993750"/>
                  </a:cubicBezTo>
                  <a:cubicBezTo>
                    <a:pt x="1161554" y="1822374"/>
                    <a:pt x="1262943" y="1591331"/>
                    <a:pt x="1268776" y="1312734"/>
                  </a:cubicBezTo>
                  <a:cubicBezTo>
                    <a:pt x="1266532" y="1227944"/>
                    <a:pt x="1252625" y="1146743"/>
                    <a:pt x="1218529" y="106913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8A54FD-608C-45CC-726F-1ECEF0A9C008}"/>
                </a:ext>
              </a:extLst>
            </p:cNvPr>
            <p:cNvSpPr/>
            <p:nvPr/>
          </p:nvSpPr>
          <p:spPr>
            <a:xfrm>
              <a:off x="7324215" y="1900050"/>
              <a:ext cx="525548" cy="415563"/>
            </a:xfrm>
            <a:custGeom>
              <a:avLst/>
              <a:gdLst>
                <a:gd name="connsiteX0" fmla="*/ 448813 w 525548"/>
                <a:gd name="connsiteY0" fmla="*/ 180050 h 415563"/>
                <a:gd name="connsiteX1" fmla="*/ 399015 w 525548"/>
                <a:gd name="connsiteY1" fmla="*/ 150441 h 415563"/>
                <a:gd name="connsiteX2" fmla="*/ 346526 w 525548"/>
                <a:gd name="connsiteY2" fmla="*/ 161657 h 415563"/>
                <a:gd name="connsiteX3" fmla="*/ 279681 w 525548"/>
                <a:gd name="connsiteY3" fmla="*/ 129804 h 415563"/>
                <a:gd name="connsiteX4" fmla="*/ 228089 w 525548"/>
                <a:gd name="connsiteY4" fmla="*/ 32901 h 415563"/>
                <a:gd name="connsiteX5" fmla="*/ 164832 w 525548"/>
                <a:gd name="connsiteY5" fmla="*/ 151 h 415563"/>
                <a:gd name="connsiteX6" fmla="*/ 25758 w 525548"/>
                <a:gd name="connsiteY6" fmla="*/ 34247 h 415563"/>
                <a:gd name="connsiteX7" fmla="*/ 1532 w 525548"/>
                <a:gd name="connsiteY7" fmla="*/ 79109 h 415563"/>
                <a:gd name="connsiteX8" fmla="*/ 22618 w 525548"/>
                <a:gd name="connsiteY8" fmla="*/ 144160 h 415563"/>
                <a:gd name="connsiteX9" fmla="*/ 164384 w 525548"/>
                <a:gd name="connsiteY9" fmla="*/ 231194 h 415563"/>
                <a:gd name="connsiteX10" fmla="*/ 247828 w 525548"/>
                <a:gd name="connsiteY10" fmla="*/ 283683 h 415563"/>
                <a:gd name="connsiteX11" fmla="*/ 306598 w 525548"/>
                <a:gd name="connsiteY11" fmla="*/ 389559 h 415563"/>
                <a:gd name="connsiteX12" fmla="*/ 365817 w 525548"/>
                <a:gd name="connsiteY12" fmla="*/ 413336 h 415563"/>
                <a:gd name="connsiteX13" fmla="*/ 495470 w 525548"/>
                <a:gd name="connsiteY13" fmla="*/ 378343 h 415563"/>
                <a:gd name="connsiteX14" fmla="*/ 517901 w 525548"/>
                <a:gd name="connsiteY14" fmla="*/ 322714 h 415563"/>
                <a:gd name="connsiteX15" fmla="*/ 448813 w 525548"/>
                <a:gd name="connsiteY15" fmla="*/ 180050 h 41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5548" h="415563">
                  <a:moveTo>
                    <a:pt x="448813" y="180050"/>
                  </a:moveTo>
                  <a:cubicBezTo>
                    <a:pt x="438495" y="157619"/>
                    <a:pt x="422793" y="146852"/>
                    <a:pt x="399015" y="150441"/>
                  </a:cubicBezTo>
                  <a:cubicBezTo>
                    <a:pt x="381519" y="152684"/>
                    <a:pt x="364023" y="157619"/>
                    <a:pt x="346526" y="161657"/>
                  </a:cubicBezTo>
                  <a:cubicBezTo>
                    <a:pt x="309739" y="169283"/>
                    <a:pt x="297177" y="163451"/>
                    <a:pt x="279681" y="129804"/>
                  </a:cubicBezTo>
                  <a:cubicBezTo>
                    <a:pt x="262633" y="97503"/>
                    <a:pt x="246034" y="64753"/>
                    <a:pt x="228089" y="32901"/>
                  </a:cubicBezTo>
                  <a:cubicBezTo>
                    <a:pt x="216873" y="12713"/>
                    <a:pt x="200723" y="-1643"/>
                    <a:pt x="164832" y="151"/>
                  </a:cubicBezTo>
                  <a:cubicBezTo>
                    <a:pt x="124905" y="9572"/>
                    <a:pt x="75107" y="20788"/>
                    <a:pt x="25758" y="34247"/>
                  </a:cubicBezTo>
                  <a:cubicBezTo>
                    <a:pt x="5121" y="40079"/>
                    <a:pt x="-3851" y="58024"/>
                    <a:pt x="1532" y="79109"/>
                  </a:cubicBezTo>
                  <a:cubicBezTo>
                    <a:pt x="6916" y="101092"/>
                    <a:pt x="14094" y="123075"/>
                    <a:pt x="22618" y="144160"/>
                  </a:cubicBezTo>
                  <a:cubicBezTo>
                    <a:pt x="50433" y="214595"/>
                    <a:pt x="89014" y="237923"/>
                    <a:pt x="164384" y="231194"/>
                  </a:cubicBezTo>
                  <a:cubicBezTo>
                    <a:pt x="220014" y="226259"/>
                    <a:pt x="224948" y="231194"/>
                    <a:pt x="247828" y="283683"/>
                  </a:cubicBezTo>
                  <a:cubicBezTo>
                    <a:pt x="263979" y="320471"/>
                    <a:pt x="285064" y="355463"/>
                    <a:pt x="306598" y="389559"/>
                  </a:cubicBezTo>
                  <a:cubicBezTo>
                    <a:pt x="319608" y="409747"/>
                    <a:pt x="340245" y="420514"/>
                    <a:pt x="365817" y="413336"/>
                  </a:cubicBezTo>
                  <a:cubicBezTo>
                    <a:pt x="408885" y="401672"/>
                    <a:pt x="452402" y="390456"/>
                    <a:pt x="495470" y="378343"/>
                  </a:cubicBezTo>
                  <a:cubicBezTo>
                    <a:pt x="526425" y="369371"/>
                    <a:pt x="532706" y="351426"/>
                    <a:pt x="517901" y="322714"/>
                  </a:cubicBezTo>
                  <a:cubicBezTo>
                    <a:pt x="494124" y="275159"/>
                    <a:pt x="470796" y="228053"/>
                    <a:pt x="448813" y="18005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81FFBA-18F2-064C-143E-519237006D88}"/>
                </a:ext>
              </a:extLst>
            </p:cNvPr>
            <p:cNvSpPr/>
            <p:nvPr/>
          </p:nvSpPr>
          <p:spPr>
            <a:xfrm>
              <a:off x="11647073" y="-278645"/>
              <a:ext cx="278638" cy="608387"/>
            </a:xfrm>
            <a:custGeom>
              <a:avLst/>
              <a:gdLst>
                <a:gd name="connsiteX0" fmla="*/ 142060 w 278638"/>
                <a:gd name="connsiteY0" fmla="*/ 8392 h 608387"/>
                <a:gd name="connsiteX1" fmla="*/ 87327 w 278638"/>
                <a:gd name="connsiteY1" fmla="*/ 26786 h 608387"/>
                <a:gd name="connsiteX2" fmla="*/ 19136 w 278638"/>
                <a:gd name="connsiteY2" fmla="*/ 157785 h 608387"/>
                <a:gd name="connsiteX3" fmla="*/ 24968 w 278638"/>
                <a:gd name="connsiteY3" fmla="*/ 217452 h 608387"/>
                <a:gd name="connsiteX4" fmla="*/ 67587 w 278638"/>
                <a:gd name="connsiteY4" fmla="*/ 260969 h 608387"/>
                <a:gd name="connsiteX5" fmla="*/ 88224 w 278638"/>
                <a:gd name="connsiteY5" fmla="*/ 295962 h 608387"/>
                <a:gd name="connsiteX6" fmla="*/ 79700 w 278638"/>
                <a:gd name="connsiteY6" fmla="*/ 327814 h 608387"/>
                <a:gd name="connsiteX7" fmla="*/ 17341 w 278638"/>
                <a:gd name="connsiteY7" fmla="*/ 442663 h 608387"/>
                <a:gd name="connsiteX8" fmla="*/ 12406 w 278638"/>
                <a:gd name="connsiteY8" fmla="*/ 502779 h 608387"/>
                <a:gd name="connsiteX9" fmla="*/ 112899 w 278638"/>
                <a:gd name="connsiteY9" fmla="*/ 591607 h 608387"/>
                <a:gd name="connsiteX10" fmla="*/ 190960 w 278638"/>
                <a:gd name="connsiteY10" fmla="*/ 580391 h 608387"/>
                <a:gd name="connsiteX11" fmla="*/ 232682 w 278638"/>
                <a:gd name="connsiteY11" fmla="*/ 508611 h 608387"/>
                <a:gd name="connsiteX12" fmla="*/ 209353 w 278638"/>
                <a:gd name="connsiteY12" fmla="*/ 363256 h 608387"/>
                <a:gd name="connsiteX13" fmla="*/ 202624 w 278638"/>
                <a:gd name="connsiteY13" fmla="*/ 356526 h 608387"/>
                <a:gd name="connsiteX14" fmla="*/ 194100 w 278638"/>
                <a:gd name="connsiteY14" fmla="*/ 291475 h 608387"/>
                <a:gd name="connsiteX15" fmla="*/ 225504 w 278638"/>
                <a:gd name="connsiteY15" fmla="*/ 245267 h 608387"/>
                <a:gd name="connsiteX16" fmla="*/ 269021 w 278638"/>
                <a:gd name="connsiteY16" fmla="*/ 177525 h 608387"/>
                <a:gd name="connsiteX17" fmla="*/ 263637 w 278638"/>
                <a:gd name="connsiteY17" fmla="*/ 109333 h 608387"/>
                <a:gd name="connsiteX18" fmla="*/ 142060 w 278638"/>
                <a:gd name="connsiteY18" fmla="*/ 8392 h 60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638" h="608387">
                  <a:moveTo>
                    <a:pt x="142060" y="8392"/>
                  </a:moveTo>
                  <a:cubicBezTo>
                    <a:pt x="120077" y="-8655"/>
                    <a:pt x="99889" y="1663"/>
                    <a:pt x="87327" y="26786"/>
                  </a:cubicBezTo>
                  <a:cubicBezTo>
                    <a:pt x="65344" y="71200"/>
                    <a:pt x="42464" y="114717"/>
                    <a:pt x="19136" y="157785"/>
                  </a:cubicBezTo>
                  <a:cubicBezTo>
                    <a:pt x="6125" y="182011"/>
                    <a:pt x="6125" y="197264"/>
                    <a:pt x="24968" y="217452"/>
                  </a:cubicBezTo>
                  <a:cubicBezTo>
                    <a:pt x="38875" y="232257"/>
                    <a:pt x="54577" y="245716"/>
                    <a:pt x="67587" y="260969"/>
                  </a:cubicBezTo>
                  <a:cubicBezTo>
                    <a:pt x="76560" y="271736"/>
                    <a:pt x="81943" y="285643"/>
                    <a:pt x="88224" y="295962"/>
                  </a:cubicBezTo>
                  <a:cubicBezTo>
                    <a:pt x="84635" y="309421"/>
                    <a:pt x="82840" y="318842"/>
                    <a:pt x="79700" y="327814"/>
                  </a:cubicBezTo>
                  <a:cubicBezTo>
                    <a:pt x="65793" y="369537"/>
                    <a:pt x="47399" y="409016"/>
                    <a:pt x="17341" y="442663"/>
                  </a:cubicBezTo>
                  <a:cubicBezTo>
                    <a:pt x="-4642" y="466889"/>
                    <a:pt x="-5090" y="487077"/>
                    <a:pt x="12406" y="502779"/>
                  </a:cubicBezTo>
                  <a:cubicBezTo>
                    <a:pt x="45605" y="532837"/>
                    <a:pt x="78803" y="562895"/>
                    <a:pt x="112899" y="591607"/>
                  </a:cubicBezTo>
                  <a:cubicBezTo>
                    <a:pt x="142956" y="617178"/>
                    <a:pt x="168977" y="613589"/>
                    <a:pt x="190960" y="580391"/>
                  </a:cubicBezTo>
                  <a:cubicBezTo>
                    <a:pt x="206213" y="557511"/>
                    <a:pt x="220569" y="533285"/>
                    <a:pt x="232682" y="508611"/>
                  </a:cubicBezTo>
                  <a:cubicBezTo>
                    <a:pt x="269469" y="435036"/>
                    <a:pt x="261394" y="397351"/>
                    <a:pt x="209353" y="363256"/>
                  </a:cubicBezTo>
                  <a:cubicBezTo>
                    <a:pt x="206662" y="361461"/>
                    <a:pt x="204867" y="358769"/>
                    <a:pt x="202624" y="356526"/>
                  </a:cubicBezTo>
                  <a:cubicBezTo>
                    <a:pt x="184679" y="336787"/>
                    <a:pt x="180192" y="314804"/>
                    <a:pt x="194100" y="291475"/>
                  </a:cubicBezTo>
                  <a:cubicBezTo>
                    <a:pt x="203521" y="275325"/>
                    <a:pt x="215185" y="260969"/>
                    <a:pt x="225504" y="245267"/>
                  </a:cubicBezTo>
                  <a:cubicBezTo>
                    <a:pt x="240309" y="222836"/>
                    <a:pt x="256010" y="200853"/>
                    <a:pt x="269021" y="177525"/>
                  </a:cubicBezTo>
                  <a:cubicBezTo>
                    <a:pt x="281582" y="154645"/>
                    <a:pt x="283825" y="128175"/>
                    <a:pt x="263637" y="109333"/>
                  </a:cubicBezTo>
                  <a:cubicBezTo>
                    <a:pt x="224607" y="74340"/>
                    <a:pt x="184231" y="40245"/>
                    <a:pt x="142060" y="839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5652750-3F64-78CA-E081-351061FAC8D6}"/>
                </a:ext>
              </a:extLst>
            </p:cNvPr>
            <p:cNvSpPr/>
            <p:nvPr/>
          </p:nvSpPr>
          <p:spPr>
            <a:xfrm>
              <a:off x="6481880" y="-1409002"/>
              <a:ext cx="345988" cy="591260"/>
            </a:xfrm>
            <a:custGeom>
              <a:avLst/>
              <a:gdLst>
                <a:gd name="connsiteX0" fmla="*/ 91968 w 345988"/>
                <a:gd name="connsiteY0" fmla="*/ 575274 h 591260"/>
                <a:gd name="connsiteX1" fmla="*/ 144458 w 345988"/>
                <a:gd name="connsiteY1" fmla="*/ 575274 h 591260"/>
                <a:gd name="connsiteX2" fmla="*/ 256614 w 345988"/>
                <a:gd name="connsiteY2" fmla="*/ 459977 h 591260"/>
                <a:gd name="connsiteX3" fmla="*/ 266035 w 345988"/>
                <a:gd name="connsiteY3" fmla="*/ 396721 h 591260"/>
                <a:gd name="connsiteX4" fmla="*/ 239567 w 345988"/>
                <a:gd name="connsiteY4" fmla="*/ 355447 h 591260"/>
                <a:gd name="connsiteX5" fmla="*/ 246296 w 345988"/>
                <a:gd name="connsiteY5" fmla="*/ 285910 h 591260"/>
                <a:gd name="connsiteX6" fmla="*/ 327497 w 345988"/>
                <a:gd name="connsiteY6" fmla="*/ 201120 h 591260"/>
                <a:gd name="connsiteX7" fmla="*/ 336470 w 345988"/>
                <a:gd name="connsiteY7" fmla="*/ 137415 h 591260"/>
                <a:gd name="connsiteX8" fmla="*/ 256614 w 345988"/>
                <a:gd name="connsiteY8" fmla="*/ 20772 h 591260"/>
                <a:gd name="connsiteX9" fmla="*/ 193807 w 345988"/>
                <a:gd name="connsiteY9" fmla="*/ 12697 h 591260"/>
                <a:gd name="connsiteX10" fmla="*/ 150738 w 345988"/>
                <a:gd name="connsiteY10" fmla="*/ 52176 h 591260"/>
                <a:gd name="connsiteX11" fmla="*/ 114848 w 345988"/>
                <a:gd name="connsiteY11" fmla="*/ 215476 h 591260"/>
                <a:gd name="connsiteX12" fmla="*/ 120681 w 345988"/>
                <a:gd name="connsiteY12" fmla="*/ 228935 h 591260"/>
                <a:gd name="connsiteX13" fmla="*/ 106773 w 345988"/>
                <a:gd name="connsiteY13" fmla="*/ 295780 h 591260"/>
                <a:gd name="connsiteX14" fmla="*/ 21085 w 345988"/>
                <a:gd name="connsiteY14" fmla="*/ 385954 h 591260"/>
                <a:gd name="connsiteX15" fmla="*/ 0 w 345988"/>
                <a:gd name="connsiteY15" fmla="*/ 426330 h 591260"/>
                <a:gd name="connsiteX16" fmla="*/ 15702 w 345988"/>
                <a:gd name="connsiteY16" fmla="*/ 464015 h 591260"/>
                <a:gd name="connsiteX17" fmla="*/ 91968 w 345988"/>
                <a:gd name="connsiteY17" fmla="*/ 575274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5988" h="591260">
                  <a:moveTo>
                    <a:pt x="91968" y="575274"/>
                  </a:moveTo>
                  <a:cubicBezTo>
                    <a:pt x="107670" y="597257"/>
                    <a:pt x="124718" y="595911"/>
                    <a:pt x="144458" y="575274"/>
                  </a:cubicBezTo>
                  <a:cubicBezTo>
                    <a:pt x="181245" y="536244"/>
                    <a:pt x="218481" y="498110"/>
                    <a:pt x="256614" y="459977"/>
                  </a:cubicBezTo>
                  <a:cubicBezTo>
                    <a:pt x="277251" y="439340"/>
                    <a:pt x="280840" y="422293"/>
                    <a:pt x="266035" y="396721"/>
                  </a:cubicBezTo>
                  <a:cubicBezTo>
                    <a:pt x="257960" y="382813"/>
                    <a:pt x="248090" y="369355"/>
                    <a:pt x="239567" y="355447"/>
                  </a:cubicBezTo>
                  <a:cubicBezTo>
                    <a:pt x="220724" y="324941"/>
                    <a:pt x="222070" y="311930"/>
                    <a:pt x="246296" y="285910"/>
                  </a:cubicBezTo>
                  <a:cubicBezTo>
                    <a:pt x="273214" y="257647"/>
                    <a:pt x="300580" y="229383"/>
                    <a:pt x="327497" y="201120"/>
                  </a:cubicBezTo>
                  <a:cubicBezTo>
                    <a:pt x="348583" y="178688"/>
                    <a:pt x="351723" y="160295"/>
                    <a:pt x="336470" y="137415"/>
                  </a:cubicBezTo>
                  <a:cubicBezTo>
                    <a:pt x="310450" y="98384"/>
                    <a:pt x="283532" y="59354"/>
                    <a:pt x="256614" y="20772"/>
                  </a:cubicBezTo>
                  <a:cubicBezTo>
                    <a:pt x="239118" y="-3903"/>
                    <a:pt x="217135" y="-6594"/>
                    <a:pt x="193807" y="12697"/>
                  </a:cubicBezTo>
                  <a:cubicBezTo>
                    <a:pt x="179002" y="25258"/>
                    <a:pt x="165095" y="39166"/>
                    <a:pt x="150738" y="52176"/>
                  </a:cubicBezTo>
                  <a:cubicBezTo>
                    <a:pt x="88828" y="107357"/>
                    <a:pt x="82099" y="138312"/>
                    <a:pt x="114848" y="215476"/>
                  </a:cubicBezTo>
                  <a:cubicBezTo>
                    <a:pt x="116643" y="219962"/>
                    <a:pt x="118886" y="224448"/>
                    <a:pt x="120681" y="228935"/>
                  </a:cubicBezTo>
                  <a:cubicBezTo>
                    <a:pt x="134588" y="259890"/>
                    <a:pt x="131448" y="271554"/>
                    <a:pt x="106773" y="295780"/>
                  </a:cubicBezTo>
                  <a:cubicBezTo>
                    <a:pt x="77612" y="324941"/>
                    <a:pt x="48452" y="354550"/>
                    <a:pt x="21085" y="385954"/>
                  </a:cubicBezTo>
                  <a:cubicBezTo>
                    <a:pt x="11216" y="396721"/>
                    <a:pt x="7178" y="412423"/>
                    <a:pt x="0" y="426330"/>
                  </a:cubicBezTo>
                  <a:cubicBezTo>
                    <a:pt x="5832" y="440686"/>
                    <a:pt x="8524" y="453696"/>
                    <a:pt x="15702" y="464015"/>
                  </a:cubicBezTo>
                  <a:cubicBezTo>
                    <a:pt x="39928" y="502597"/>
                    <a:pt x="65499" y="538935"/>
                    <a:pt x="91968" y="575274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4DBADC0-B81D-25FB-76E6-5EEABED0D60D}"/>
                </a:ext>
              </a:extLst>
            </p:cNvPr>
            <p:cNvSpPr/>
            <p:nvPr/>
          </p:nvSpPr>
          <p:spPr>
            <a:xfrm>
              <a:off x="9154638" y="2373618"/>
              <a:ext cx="575707" cy="314632"/>
            </a:xfrm>
            <a:custGeom>
              <a:avLst/>
              <a:gdLst>
                <a:gd name="connsiteX0" fmla="*/ 548381 w 575707"/>
                <a:gd name="connsiteY0" fmla="*/ 53270 h 314632"/>
                <a:gd name="connsiteX1" fmla="*/ 400334 w 575707"/>
                <a:gd name="connsiteY1" fmla="*/ 4819 h 314632"/>
                <a:gd name="connsiteX2" fmla="*/ 341564 w 575707"/>
                <a:gd name="connsiteY2" fmla="*/ 22764 h 314632"/>
                <a:gd name="connsiteX3" fmla="*/ 310160 w 575707"/>
                <a:gd name="connsiteY3" fmla="*/ 69421 h 314632"/>
                <a:gd name="connsiteX4" fmla="*/ 227165 w 575707"/>
                <a:gd name="connsiteY4" fmla="*/ 101273 h 314632"/>
                <a:gd name="connsiteX5" fmla="*/ 139683 w 575707"/>
                <a:gd name="connsiteY5" fmla="*/ 71216 h 314632"/>
                <a:gd name="connsiteX6" fmla="*/ 67005 w 575707"/>
                <a:gd name="connsiteY6" fmla="*/ 99479 h 314632"/>
                <a:gd name="connsiteX7" fmla="*/ 9132 w 575707"/>
                <a:gd name="connsiteY7" fmla="*/ 204009 h 314632"/>
                <a:gd name="connsiteX8" fmla="*/ 26628 w 575707"/>
                <a:gd name="connsiteY8" fmla="*/ 269508 h 314632"/>
                <a:gd name="connsiteX9" fmla="*/ 99306 w 575707"/>
                <a:gd name="connsiteY9" fmla="*/ 304501 h 314632"/>
                <a:gd name="connsiteX10" fmla="*/ 180507 w 575707"/>
                <a:gd name="connsiteY10" fmla="*/ 300464 h 314632"/>
                <a:gd name="connsiteX11" fmla="*/ 258120 w 575707"/>
                <a:gd name="connsiteY11" fmla="*/ 230926 h 314632"/>
                <a:gd name="connsiteX12" fmla="*/ 328554 w 575707"/>
                <a:gd name="connsiteY12" fmla="*/ 217917 h 314632"/>
                <a:gd name="connsiteX13" fmla="*/ 442954 w 575707"/>
                <a:gd name="connsiteY13" fmla="*/ 256947 h 314632"/>
                <a:gd name="connsiteX14" fmla="*/ 445197 w 575707"/>
                <a:gd name="connsiteY14" fmla="*/ 250666 h 314632"/>
                <a:gd name="connsiteX15" fmla="*/ 506659 w 575707"/>
                <a:gd name="connsiteY15" fmla="*/ 223300 h 314632"/>
                <a:gd name="connsiteX16" fmla="*/ 571710 w 575707"/>
                <a:gd name="connsiteY16" fmla="*/ 97684 h 314632"/>
                <a:gd name="connsiteX17" fmla="*/ 548381 w 575707"/>
                <a:gd name="connsiteY17" fmla="*/ 53270 h 3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5707" h="314632">
                  <a:moveTo>
                    <a:pt x="548381" y="53270"/>
                  </a:moveTo>
                  <a:cubicBezTo>
                    <a:pt x="499032" y="37569"/>
                    <a:pt x="449683" y="21418"/>
                    <a:pt x="400334" y="4819"/>
                  </a:cubicBezTo>
                  <a:cubicBezTo>
                    <a:pt x="372519" y="-4602"/>
                    <a:pt x="358163" y="-1013"/>
                    <a:pt x="341564" y="22764"/>
                  </a:cubicBezTo>
                  <a:cubicBezTo>
                    <a:pt x="330797" y="38017"/>
                    <a:pt x="320927" y="54168"/>
                    <a:pt x="310160" y="69421"/>
                  </a:cubicBezTo>
                  <a:cubicBezTo>
                    <a:pt x="285935" y="104863"/>
                    <a:pt x="268438" y="112938"/>
                    <a:pt x="227165" y="101273"/>
                  </a:cubicBezTo>
                  <a:cubicBezTo>
                    <a:pt x="197555" y="93198"/>
                    <a:pt x="168843" y="81534"/>
                    <a:pt x="139683" y="71216"/>
                  </a:cubicBezTo>
                  <a:cubicBezTo>
                    <a:pt x="104689" y="58654"/>
                    <a:pt x="84950" y="66729"/>
                    <a:pt x="67005" y="99479"/>
                  </a:cubicBezTo>
                  <a:cubicBezTo>
                    <a:pt x="48163" y="134472"/>
                    <a:pt x="28423" y="169465"/>
                    <a:pt x="9132" y="204009"/>
                  </a:cubicBezTo>
                  <a:cubicBezTo>
                    <a:pt x="-7019" y="232721"/>
                    <a:pt x="-2084" y="253806"/>
                    <a:pt x="26628" y="269508"/>
                  </a:cubicBezTo>
                  <a:cubicBezTo>
                    <a:pt x="50406" y="282070"/>
                    <a:pt x="75080" y="292837"/>
                    <a:pt x="99306" y="304501"/>
                  </a:cubicBezTo>
                  <a:cubicBezTo>
                    <a:pt x="127121" y="318408"/>
                    <a:pt x="155833" y="318858"/>
                    <a:pt x="180507" y="300464"/>
                  </a:cubicBezTo>
                  <a:cubicBezTo>
                    <a:pt x="208322" y="279827"/>
                    <a:pt x="233894" y="255601"/>
                    <a:pt x="258120" y="230926"/>
                  </a:cubicBezTo>
                  <a:cubicBezTo>
                    <a:pt x="285037" y="203560"/>
                    <a:pt x="293561" y="203112"/>
                    <a:pt x="328554" y="217917"/>
                  </a:cubicBezTo>
                  <a:cubicBezTo>
                    <a:pt x="365342" y="233618"/>
                    <a:pt x="404821" y="244385"/>
                    <a:pt x="442954" y="256947"/>
                  </a:cubicBezTo>
                  <a:cubicBezTo>
                    <a:pt x="443403" y="254704"/>
                    <a:pt x="444300" y="252909"/>
                    <a:pt x="445197" y="250666"/>
                  </a:cubicBezTo>
                  <a:cubicBezTo>
                    <a:pt x="470320" y="252460"/>
                    <a:pt x="494097" y="246180"/>
                    <a:pt x="506659" y="223300"/>
                  </a:cubicBezTo>
                  <a:cubicBezTo>
                    <a:pt x="529987" y="182475"/>
                    <a:pt x="551521" y="140304"/>
                    <a:pt x="571710" y="97684"/>
                  </a:cubicBezTo>
                  <a:cubicBezTo>
                    <a:pt x="582028" y="75702"/>
                    <a:pt x="571710" y="60897"/>
                    <a:pt x="548381" y="5327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5606520-D29B-C882-F2A4-5450D133075C}"/>
                </a:ext>
              </a:extLst>
            </p:cNvPr>
            <p:cNvSpPr/>
            <p:nvPr/>
          </p:nvSpPr>
          <p:spPr>
            <a:xfrm>
              <a:off x="7715918" y="-2682965"/>
              <a:ext cx="510872" cy="370575"/>
            </a:xfrm>
            <a:custGeom>
              <a:avLst/>
              <a:gdLst>
                <a:gd name="connsiteX0" fmla="*/ 39164 w 510872"/>
                <a:gd name="connsiteY0" fmla="*/ 370564 h 370575"/>
                <a:gd name="connsiteX1" fmla="*/ 187660 w 510872"/>
                <a:gd name="connsiteY1" fmla="*/ 370564 h 370575"/>
                <a:gd name="connsiteX2" fmla="*/ 248224 w 510872"/>
                <a:gd name="connsiteY2" fmla="*/ 325702 h 370575"/>
                <a:gd name="connsiteX3" fmla="*/ 254505 w 510872"/>
                <a:gd name="connsiteY3" fmla="*/ 299681 h 370575"/>
                <a:gd name="connsiteX4" fmla="*/ 329426 w 510872"/>
                <a:gd name="connsiteY4" fmla="*/ 238668 h 370575"/>
                <a:gd name="connsiteX5" fmla="*/ 447863 w 510872"/>
                <a:gd name="connsiteY5" fmla="*/ 227004 h 370575"/>
                <a:gd name="connsiteX6" fmla="*/ 475678 w 510872"/>
                <a:gd name="connsiteY6" fmla="*/ 204124 h 370575"/>
                <a:gd name="connsiteX7" fmla="*/ 509774 w 510872"/>
                <a:gd name="connsiteY7" fmla="*/ 52039 h 370575"/>
                <a:gd name="connsiteX8" fmla="*/ 474332 w 510872"/>
                <a:gd name="connsiteY8" fmla="*/ 7625 h 370575"/>
                <a:gd name="connsiteX9" fmla="*/ 401206 w 510872"/>
                <a:gd name="connsiteY9" fmla="*/ 1345 h 370575"/>
                <a:gd name="connsiteX10" fmla="*/ 296676 w 510872"/>
                <a:gd name="connsiteY10" fmla="*/ 48899 h 370575"/>
                <a:gd name="connsiteX11" fmla="*/ 256300 w 510872"/>
                <a:gd name="connsiteY11" fmla="*/ 123820 h 370575"/>
                <a:gd name="connsiteX12" fmla="*/ 198875 w 510872"/>
                <a:gd name="connsiteY12" fmla="*/ 160607 h 370575"/>
                <a:gd name="connsiteX13" fmla="*/ 142797 w 510872"/>
                <a:gd name="connsiteY13" fmla="*/ 160607 h 370575"/>
                <a:gd name="connsiteX14" fmla="*/ 142797 w 510872"/>
                <a:gd name="connsiteY14" fmla="*/ 163299 h 370575"/>
                <a:gd name="connsiteX15" fmla="*/ 69671 w 510872"/>
                <a:gd name="connsiteY15" fmla="*/ 163747 h 370575"/>
                <a:gd name="connsiteX16" fmla="*/ 21219 w 510872"/>
                <a:gd name="connsiteY16" fmla="*/ 206367 h 370575"/>
                <a:gd name="connsiteX17" fmla="*/ 583 w 510872"/>
                <a:gd name="connsiteY17" fmla="*/ 331534 h 370575"/>
                <a:gd name="connsiteX18" fmla="*/ 39164 w 510872"/>
                <a:gd name="connsiteY18" fmla="*/ 370564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0872" h="370575">
                  <a:moveTo>
                    <a:pt x="39164" y="370564"/>
                  </a:moveTo>
                  <a:cubicBezTo>
                    <a:pt x="88513" y="370116"/>
                    <a:pt x="138311" y="370116"/>
                    <a:pt x="187660" y="370564"/>
                  </a:cubicBezTo>
                  <a:cubicBezTo>
                    <a:pt x="221755" y="370564"/>
                    <a:pt x="238355" y="358900"/>
                    <a:pt x="248224" y="325702"/>
                  </a:cubicBezTo>
                  <a:cubicBezTo>
                    <a:pt x="250916" y="317178"/>
                    <a:pt x="252711" y="308205"/>
                    <a:pt x="254505" y="299681"/>
                  </a:cubicBezTo>
                  <a:cubicBezTo>
                    <a:pt x="266169" y="248538"/>
                    <a:pt x="277385" y="240911"/>
                    <a:pt x="329426" y="238668"/>
                  </a:cubicBezTo>
                  <a:cubicBezTo>
                    <a:pt x="368905" y="236874"/>
                    <a:pt x="408833" y="233285"/>
                    <a:pt x="447863" y="227004"/>
                  </a:cubicBezTo>
                  <a:cubicBezTo>
                    <a:pt x="458181" y="225209"/>
                    <a:pt x="472986" y="213994"/>
                    <a:pt x="475678" y="204124"/>
                  </a:cubicBezTo>
                  <a:cubicBezTo>
                    <a:pt x="489137" y="153878"/>
                    <a:pt x="500352" y="103183"/>
                    <a:pt x="509774" y="52039"/>
                  </a:cubicBezTo>
                  <a:cubicBezTo>
                    <a:pt x="514709" y="24673"/>
                    <a:pt x="503044" y="11214"/>
                    <a:pt x="474332" y="7625"/>
                  </a:cubicBezTo>
                  <a:cubicBezTo>
                    <a:pt x="450106" y="4485"/>
                    <a:pt x="425432" y="4485"/>
                    <a:pt x="401206" y="1345"/>
                  </a:cubicBezTo>
                  <a:cubicBezTo>
                    <a:pt x="355895" y="-4936"/>
                    <a:pt x="320902" y="10766"/>
                    <a:pt x="296676" y="48899"/>
                  </a:cubicBezTo>
                  <a:cubicBezTo>
                    <a:pt x="281423" y="73125"/>
                    <a:pt x="267964" y="98248"/>
                    <a:pt x="256300" y="123820"/>
                  </a:cubicBezTo>
                  <a:cubicBezTo>
                    <a:pt x="244635" y="148943"/>
                    <a:pt x="226242" y="161056"/>
                    <a:pt x="198875" y="160607"/>
                  </a:cubicBezTo>
                  <a:cubicBezTo>
                    <a:pt x="180033" y="160158"/>
                    <a:pt x="161640" y="160607"/>
                    <a:pt x="142797" y="160607"/>
                  </a:cubicBezTo>
                  <a:cubicBezTo>
                    <a:pt x="142797" y="161504"/>
                    <a:pt x="142797" y="162401"/>
                    <a:pt x="142797" y="163299"/>
                  </a:cubicBezTo>
                  <a:cubicBezTo>
                    <a:pt x="118571" y="163299"/>
                    <a:pt x="93897" y="161953"/>
                    <a:pt x="69671" y="163747"/>
                  </a:cubicBezTo>
                  <a:cubicBezTo>
                    <a:pt x="39613" y="165991"/>
                    <a:pt x="26603" y="177206"/>
                    <a:pt x="21219" y="206367"/>
                  </a:cubicBezTo>
                  <a:cubicBezTo>
                    <a:pt x="13144" y="247641"/>
                    <a:pt x="6415" y="289363"/>
                    <a:pt x="583" y="331534"/>
                  </a:cubicBezTo>
                  <a:cubicBezTo>
                    <a:pt x="-3007" y="358451"/>
                    <a:pt x="10004" y="371013"/>
                    <a:pt x="39164" y="370564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EA3984-7B11-D2B5-19B9-E2DCF02C67F5}"/>
                </a:ext>
              </a:extLst>
            </p:cNvPr>
            <p:cNvSpPr/>
            <p:nvPr/>
          </p:nvSpPr>
          <p:spPr>
            <a:xfrm>
              <a:off x="11024294" y="-1989874"/>
              <a:ext cx="394914" cy="448931"/>
            </a:xfrm>
            <a:custGeom>
              <a:avLst/>
              <a:gdLst>
                <a:gd name="connsiteX0" fmla="*/ 827 w 394914"/>
                <a:gd name="connsiteY0" fmla="*/ 47142 h 448931"/>
                <a:gd name="connsiteX1" fmla="*/ 16081 w 394914"/>
                <a:gd name="connsiteY1" fmla="*/ 165579 h 448931"/>
                <a:gd name="connsiteX2" fmla="*/ 83375 w 394914"/>
                <a:gd name="connsiteY2" fmla="*/ 229733 h 448931"/>
                <a:gd name="connsiteX3" fmla="*/ 129583 w 394914"/>
                <a:gd name="connsiteY3" fmla="*/ 234219 h 448931"/>
                <a:gd name="connsiteX4" fmla="*/ 173548 w 394914"/>
                <a:gd name="connsiteY4" fmla="*/ 278184 h 448931"/>
                <a:gd name="connsiteX5" fmla="*/ 192391 w 394914"/>
                <a:gd name="connsiteY5" fmla="*/ 393930 h 448931"/>
                <a:gd name="connsiteX6" fmla="*/ 239048 w 394914"/>
                <a:gd name="connsiteY6" fmla="*/ 444625 h 448931"/>
                <a:gd name="connsiteX7" fmla="*/ 346270 w 394914"/>
                <a:gd name="connsiteY7" fmla="*/ 448662 h 448931"/>
                <a:gd name="connsiteX8" fmla="*/ 393824 w 394914"/>
                <a:gd name="connsiteY8" fmla="*/ 388995 h 448931"/>
                <a:gd name="connsiteX9" fmla="*/ 382608 w 394914"/>
                <a:gd name="connsiteY9" fmla="*/ 292092 h 448931"/>
                <a:gd name="connsiteX10" fmla="*/ 288397 w 394914"/>
                <a:gd name="connsiteY10" fmla="*/ 199675 h 448931"/>
                <a:gd name="connsiteX11" fmla="*/ 246675 w 394914"/>
                <a:gd name="connsiteY11" fmla="*/ 155261 h 448931"/>
                <a:gd name="connsiteX12" fmla="*/ 248918 w 394914"/>
                <a:gd name="connsiteY12" fmla="*/ 96491 h 448931"/>
                <a:gd name="connsiteX13" fmla="*/ 158744 w 394914"/>
                <a:gd name="connsiteY13" fmla="*/ 933 h 448931"/>
                <a:gd name="connsiteX14" fmla="*/ 95039 w 394914"/>
                <a:gd name="connsiteY14" fmla="*/ 484 h 448931"/>
                <a:gd name="connsiteX15" fmla="*/ 95039 w 394914"/>
                <a:gd name="connsiteY15" fmla="*/ 484 h 448931"/>
                <a:gd name="connsiteX16" fmla="*/ 41204 w 394914"/>
                <a:gd name="connsiteY16" fmla="*/ 484 h 448931"/>
                <a:gd name="connsiteX17" fmla="*/ 827 w 394914"/>
                <a:gd name="connsiteY17" fmla="*/ 47142 h 4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4914" h="448931">
                  <a:moveTo>
                    <a:pt x="827" y="47142"/>
                  </a:moveTo>
                  <a:cubicBezTo>
                    <a:pt x="5762" y="86621"/>
                    <a:pt x="10697" y="126100"/>
                    <a:pt x="16081" y="165579"/>
                  </a:cubicBezTo>
                  <a:cubicBezTo>
                    <a:pt x="21464" y="206404"/>
                    <a:pt x="41652" y="225695"/>
                    <a:pt x="83375" y="229733"/>
                  </a:cubicBezTo>
                  <a:cubicBezTo>
                    <a:pt x="98628" y="231527"/>
                    <a:pt x="114330" y="232424"/>
                    <a:pt x="129583" y="234219"/>
                  </a:cubicBezTo>
                  <a:cubicBezTo>
                    <a:pt x="156052" y="236911"/>
                    <a:pt x="169959" y="251715"/>
                    <a:pt x="173548" y="278184"/>
                  </a:cubicBezTo>
                  <a:cubicBezTo>
                    <a:pt x="178932" y="316766"/>
                    <a:pt x="186110" y="355348"/>
                    <a:pt x="192391" y="393930"/>
                  </a:cubicBezTo>
                  <a:cubicBezTo>
                    <a:pt x="197326" y="426231"/>
                    <a:pt x="209887" y="441933"/>
                    <a:pt x="239048" y="444625"/>
                  </a:cubicBezTo>
                  <a:cubicBezTo>
                    <a:pt x="274489" y="448214"/>
                    <a:pt x="310828" y="449560"/>
                    <a:pt x="346270" y="448662"/>
                  </a:cubicBezTo>
                  <a:cubicBezTo>
                    <a:pt x="384852" y="447765"/>
                    <a:pt x="399208" y="427577"/>
                    <a:pt x="393824" y="388995"/>
                  </a:cubicBezTo>
                  <a:cubicBezTo>
                    <a:pt x="389338" y="356694"/>
                    <a:pt x="385300" y="324393"/>
                    <a:pt x="382608" y="292092"/>
                  </a:cubicBezTo>
                  <a:cubicBezTo>
                    <a:pt x="377673" y="231527"/>
                    <a:pt x="348961" y="202815"/>
                    <a:pt x="288397" y="199675"/>
                  </a:cubicBezTo>
                  <a:cubicBezTo>
                    <a:pt x="256993" y="197880"/>
                    <a:pt x="246675" y="187113"/>
                    <a:pt x="246675" y="155261"/>
                  </a:cubicBezTo>
                  <a:cubicBezTo>
                    <a:pt x="246675" y="135521"/>
                    <a:pt x="249366" y="116230"/>
                    <a:pt x="248918" y="96491"/>
                  </a:cubicBezTo>
                  <a:cubicBezTo>
                    <a:pt x="248020" y="39964"/>
                    <a:pt x="215271" y="4971"/>
                    <a:pt x="158744" y="933"/>
                  </a:cubicBezTo>
                  <a:cubicBezTo>
                    <a:pt x="137658" y="-861"/>
                    <a:pt x="116573" y="484"/>
                    <a:pt x="95039" y="484"/>
                  </a:cubicBezTo>
                  <a:cubicBezTo>
                    <a:pt x="95039" y="484"/>
                    <a:pt x="95039" y="484"/>
                    <a:pt x="95039" y="484"/>
                  </a:cubicBezTo>
                  <a:cubicBezTo>
                    <a:pt x="77094" y="484"/>
                    <a:pt x="59149" y="36"/>
                    <a:pt x="41204" y="484"/>
                  </a:cubicBezTo>
                  <a:cubicBezTo>
                    <a:pt x="7108" y="933"/>
                    <a:pt x="-3210" y="12597"/>
                    <a:pt x="827" y="4714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40D8F33-DDE7-8797-D94B-37780235153B}"/>
                </a:ext>
              </a:extLst>
            </p:cNvPr>
            <p:cNvSpPr/>
            <p:nvPr/>
          </p:nvSpPr>
          <p:spPr>
            <a:xfrm>
              <a:off x="7778118" y="1050412"/>
              <a:ext cx="587656" cy="203483"/>
            </a:xfrm>
            <a:custGeom>
              <a:avLst/>
              <a:gdLst>
                <a:gd name="connsiteX0" fmla="*/ 474491 w 587656"/>
                <a:gd name="connsiteY0" fmla="*/ 92059 h 203483"/>
                <a:gd name="connsiteX1" fmla="*/ 513521 w 587656"/>
                <a:gd name="connsiteY1" fmla="*/ 91610 h 203483"/>
                <a:gd name="connsiteX2" fmla="*/ 574534 w 587656"/>
                <a:gd name="connsiteY2" fmla="*/ 64244 h 203483"/>
                <a:gd name="connsiteX3" fmla="*/ 587545 w 587656"/>
                <a:gd name="connsiteY3" fmla="*/ 23867 h 203483"/>
                <a:gd name="connsiteX4" fmla="*/ 552552 w 587656"/>
                <a:gd name="connsiteY4" fmla="*/ 90 h 203483"/>
                <a:gd name="connsiteX5" fmla="*/ 533261 w 587656"/>
                <a:gd name="connsiteY5" fmla="*/ 1436 h 203483"/>
                <a:gd name="connsiteX6" fmla="*/ 124562 w 587656"/>
                <a:gd name="connsiteY6" fmla="*/ 32391 h 203483"/>
                <a:gd name="connsiteX7" fmla="*/ 2536 w 587656"/>
                <a:gd name="connsiteY7" fmla="*/ 126603 h 203483"/>
                <a:gd name="connsiteX8" fmla="*/ 10162 w 587656"/>
                <a:gd name="connsiteY8" fmla="*/ 186270 h 203483"/>
                <a:gd name="connsiteX9" fmla="*/ 50539 w 587656"/>
                <a:gd name="connsiteY9" fmla="*/ 202869 h 203483"/>
                <a:gd name="connsiteX10" fmla="*/ 78802 w 587656"/>
                <a:gd name="connsiteY10" fmla="*/ 168774 h 203483"/>
                <a:gd name="connsiteX11" fmla="*/ 79251 w 587656"/>
                <a:gd name="connsiteY11" fmla="*/ 154418 h 203483"/>
                <a:gd name="connsiteX12" fmla="*/ 117384 w 587656"/>
                <a:gd name="connsiteY12" fmla="*/ 114939 h 203483"/>
                <a:gd name="connsiteX13" fmla="*/ 180640 w 587656"/>
                <a:gd name="connsiteY13" fmla="*/ 113144 h 203483"/>
                <a:gd name="connsiteX14" fmla="*/ 475388 w 587656"/>
                <a:gd name="connsiteY14" fmla="*/ 91161 h 203483"/>
                <a:gd name="connsiteX15" fmla="*/ 474491 w 587656"/>
                <a:gd name="connsiteY15" fmla="*/ 92059 h 20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7656" h="203483">
                  <a:moveTo>
                    <a:pt x="474491" y="92059"/>
                  </a:moveTo>
                  <a:cubicBezTo>
                    <a:pt x="487501" y="92059"/>
                    <a:pt x="501408" y="95199"/>
                    <a:pt x="513521" y="91610"/>
                  </a:cubicBezTo>
                  <a:cubicBezTo>
                    <a:pt x="534607" y="84881"/>
                    <a:pt x="557038" y="77703"/>
                    <a:pt x="574534" y="64244"/>
                  </a:cubicBezTo>
                  <a:cubicBezTo>
                    <a:pt x="583956" y="57066"/>
                    <a:pt x="588442" y="37326"/>
                    <a:pt x="587545" y="23867"/>
                  </a:cubicBezTo>
                  <a:cubicBezTo>
                    <a:pt x="586199" y="6371"/>
                    <a:pt x="569151" y="987"/>
                    <a:pt x="552552" y="90"/>
                  </a:cubicBezTo>
                  <a:cubicBezTo>
                    <a:pt x="546271" y="-358"/>
                    <a:pt x="539542" y="987"/>
                    <a:pt x="533261" y="1436"/>
                  </a:cubicBezTo>
                  <a:cubicBezTo>
                    <a:pt x="396878" y="12203"/>
                    <a:pt x="260945" y="24316"/>
                    <a:pt x="124562" y="32391"/>
                  </a:cubicBezTo>
                  <a:cubicBezTo>
                    <a:pt x="57717" y="36429"/>
                    <a:pt x="16443" y="86675"/>
                    <a:pt x="2536" y="126603"/>
                  </a:cubicBezTo>
                  <a:cubicBezTo>
                    <a:pt x="-3296" y="144099"/>
                    <a:pt x="1638" y="168774"/>
                    <a:pt x="10162" y="186270"/>
                  </a:cubicBezTo>
                  <a:cubicBezTo>
                    <a:pt x="15546" y="196589"/>
                    <a:pt x="38426" y="206010"/>
                    <a:pt x="50539" y="202869"/>
                  </a:cubicBezTo>
                  <a:cubicBezTo>
                    <a:pt x="62203" y="200178"/>
                    <a:pt x="70278" y="181335"/>
                    <a:pt x="78802" y="168774"/>
                  </a:cubicBezTo>
                  <a:cubicBezTo>
                    <a:pt x="81045" y="165634"/>
                    <a:pt x="79251" y="159353"/>
                    <a:pt x="79251" y="154418"/>
                  </a:cubicBezTo>
                  <a:cubicBezTo>
                    <a:pt x="78354" y="123463"/>
                    <a:pt x="85980" y="115387"/>
                    <a:pt x="117384" y="114939"/>
                  </a:cubicBezTo>
                  <a:cubicBezTo>
                    <a:pt x="138470" y="114490"/>
                    <a:pt x="159555" y="114490"/>
                    <a:pt x="180640" y="113144"/>
                  </a:cubicBezTo>
                  <a:cubicBezTo>
                    <a:pt x="278890" y="105966"/>
                    <a:pt x="377139" y="98788"/>
                    <a:pt x="475388" y="91161"/>
                  </a:cubicBezTo>
                  <a:cubicBezTo>
                    <a:pt x="474491" y="91161"/>
                    <a:pt x="474491" y="91610"/>
                    <a:pt x="474491" y="9205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9692C0-4FDD-6758-998B-97DC1CC9195F}"/>
                </a:ext>
              </a:extLst>
            </p:cNvPr>
            <p:cNvSpPr/>
            <p:nvPr/>
          </p:nvSpPr>
          <p:spPr>
            <a:xfrm>
              <a:off x="9547042" y="1068128"/>
              <a:ext cx="268525" cy="264547"/>
            </a:xfrm>
            <a:custGeom>
              <a:avLst/>
              <a:gdLst>
                <a:gd name="connsiteX0" fmla="*/ 169435 w 268525"/>
                <a:gd name="connsiteY0" fmla="*/ 261869 h 264547"/>
                <a:gd name="connsiteX1" fmla="*/ 216990 w 268525"/>
                <a:gd name="connsiteY1" fmla="*/ 243026 h 264547"/>
                <a:gd name="connsiteX2" fmla="*/ 266787 w 268525"/>
                <a:gd name="connsiteY2" fmla="*/ 100363 h 264547"/>
                <a:gd name="connsiteX3" fmla="*/ 237627 w 268525"/>
                <a:gd name="connsiteY3" fmla="*/ 53706 h 264547"/>
                <a:gd name="connsiteX4" fmla="*/ 102590 w 268525"/>
                <a:gd name="connsiteY4" fmla="*/ 4806 h 264547"/>
                <a:gd name="connsiteX5" fmla="*/ 44269 w 268525"/>
                <a:gd name="connsiteY5" fmla="*/ 32620 h 264547"/>
                <a:gd name="connsiteX6" fmla="*/ 4341 w 268525"/>
                <a:gd name="connsiteY6" fmla="*/ 150161 h 264547"/>
                <a:gd name="connsiteX7" fmla="*/ 303 w 268525"/>
                <a:gd name="connsiteY7" fmla="*/ 164965 h 264547"/>
                <a:gd name="connsiteX8" fmla="*/ 27221 w 268525"/>
                <a:gd name="connsiteY8" fmla="*/ 211174 h 264547"/>
                <a:gd name="connsiteX9" fmla="*/ 169435 w 268525"/>
                <a:gd name="connsiteY9" fmla="*/ 261869 h 26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25" h="264547">
                  <a:moveTo>
                    <a:pt x="169435" y="261869"/>
                  </a:moveTo>
                  <a:cubicBezTo>
                    <a:pt x="189175" y="268598"/>
                    <a:pt x="209363" y="262766"/>
                    <a:pt x="216990" y="243026"/>
                  </a:cubicBezTo>
                  <a:cubicBezTo>
                    <a:pt x="235384" y="196369"/>
                    <a:pt x="252431" y="148815"/>
                    <a:pt x="266787" y="100363"/>
                  </a:cubicBezTo>
                  <a:cubicBezTo>
                    <a:pt x="273517" y="78381"/>
                    <a:pt x="260058" y="61781"/>
                    <a:pt x="237627" y="53706"/>
                  </a:cubicBezTo>
                  <a:cubicBezTo>
                    <a:pt x="192315" y="38004"/>
                    <a:pt x="147453" y="21405"/>
                    <a:pt x="102590" y="4806"/>
                  </a:cubicBezTo>
                  <a:cubicBezTo>
                    <a:pt x="72084" y="-6410"/>
                    <a:pt x="54587" y="1665"/>
                    <a:pt x="44269" y="32620"/>
                  </a:cubicBezTo>
                  <a:cubicBezTo>
                    <a:pt x="30810" y="71651"/>
                    <a:pt x="17351" y="111130"/>
                    <a:pt x="4341" y="150161"/>
                  </a:cubicBezTo>
                  <a:cubicBezTo>
                    <a:pt x="2098" y="156441"/>
                    <a:pt x="1200" y="162722"/>
                    <a:pt x="303" y="164965"/>
                  </a:cubicBezTo>
                  <a:cubicBezTo>
                    <a:pt x="-1940" y="190088"/>
                    <a:pt x="8379" y="203996"/>
                    <a:pt x="27221" y="211174"/>
                  </a:cubicBezTo>
                  <a:cubicBezTo>
                    <a:pt x="74326" y="228670"/>
                    <a:pt x="121432" y="245718"/>
                    <a:pt x="169435" y="26186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2E15F07-AA57-214D-F871-3FCE2380D0D0}"/>
                </a:ext>
              </a:extLst>
            </p:cNvPr>
            <p:cNvSpPr/>
            <p:nvPr/>
          </p:nvSpPr>
          <p:spPr>
            <a:xfrm>
              <a:off x="10807531" y="1529730"/>
              <a:ext cx="316433" cy="518906"/>
            </a:xfrm>
            <a:custGeom>
              <a:avLst/>
              <a:gdLst>
                <a:gd name="connsiteX0" fmla="*/ 280398 w 316433"/>
                <a:gd name="connsiteY0" fmla="*/ 138083 h 518906"/>
                <a:gd name="connsiteX1" fmla="*/ 274566 w 316433"/>
                <a:gd name="connsiteY1" fmla="*/ 47012 h 518906"/>
                <a:gd name="connsiteX2" fmla="*/ 240919 w 316433"/>
                <a:gd name="connsiteY2" fmla="*/ 355 h 518906"/>
                <a:gd name="connsiteX3" fmla="*/ 203234 w 316433"/>
                <a:gd name="connsiteY3" fmla="*/ 33104 h 518906"/>
                <a:gd name="connsiteX4" fmla="*/ 205926 w 316433"/>
                <a:gd name="connsiteY4" fmla="*/ 86042 h 518906"/>
                <a:gd name="connsiteX5" fmla="*/ 230152 w 316433"/>
                <a:gd name="connsiteY5" fmla="*/ 160066 h 518906"/>
                <a:gd name="connsiteX6" fmla="*/ 201440 w 316433"/>
                <a:gd name="connsiteY6" fmla="*/ 193713 h 518906"/>
                <a:gd name="connsiteX7" fmla="*/ 118444 w 316433"/>
                <a:gd name="connsiteY7" fmla="*/ 181151 h 518906"/>
                <a:gd name="connsiteX8" fmla="*/ 87489 w 316433"/>
                <a:gd name="connsiteY8" fmla="*/ 199545 h 518906"/>
                <a:gd name="connsiteX9" fmla="*/ 96013 w 316433"/>
                <a:gd name="connsiteY9" fmla="*/ 241716 h 518906"/>
                <a:gd name="connsiteX10" fmla="*/ 101845 w 316433"/>
                <a:gd name="connsiteY10" fmla="*/ 249342 h 518906"/>
                <a:gd name="connsiteX11" fmla="*/ 110369 w 316433"/>
                <a:gd name="connsiteY11" fmla="*/ 322020 h 518906"/>
                <a:gd name="connsiteX12" fmla="*/ 19297 w 316433"/>
                <a:gd name="connsiteY12" fmla="*/ 469169 h 518906"/>
                <a:gd name="connsiteX13" fmla="*/ 6736 w 316433"/>
                <a:gd name="connsiteY13" fmla="*/ 517172 h 518906"/>
                <a:gd name="connsiteX14" fmla="*/ 55188 w 316433"/>
                <a:gd name="connsiteY14" fmla="*/ 502367 h 518906"/>
                <a:gd name="connsiteX15" fmla="*/ 188429 w 316433"/>
                <a:gd name="connsiteY15" fmla="*/ 298243 h 518906"/>
                <a:gd name="connsiteX16" fmla="*/ 233741 w 316433"/>
                <a:gd name="connsiteY16" fmla="*/ 269531 h 518906"/>
                <a:gd name="connsiteX17" fmla="*/ 252583 w 316433"/>
                <a:gd name="connsiteY17" fmla="*/ 274914 h 518906"/>
                <a:gd name="connsiteX18" fmla="*/ 312250 w 316433"/>
                <a:gd name="connsiteY18" fmla="*/ 213901 h 518906"/>
                <a:gd name="connsiteX19" fmla="*/ 280398 w 316433"/>
                <a:gd name="connsiteY19" fmla="*/ 138083 h 51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6433" h="518906">
                  <a:moveTo>
                    <a:pt x="280398" y="138083"/>
                  </a:moveTo>
                  <a:cubicBezTo>
                    <a:pt x="262453" y="107576"/>
                    <a:pt x="255275" y="80659"/>
                    <a:pt x="274566" y="47012"/>
                  </a:cubicBezTo>
                  <a:cubicBezTo>
                    <a:pt x="289370" y="20991"/>
                    <a:pt x="270528" y="-3234"/>
                    <a:pt x="240919" y="355"/>
                  </a:cubicBezTo>
                  <a:cubicBezTo>
                    <a:pt x="221179" y="2598"/>
                    <a:pt x="205926" y="13365"/>
                    <a:pt x="203234" y="33104"/>
                  </a:cubicBezTo>
                  <a:cubicBezTo>
                    <a:pt x="200991" y="50601"/>
                    <a:pt x="201888" y="68994"/>
                    <a:pt x="205926" y="86042"/>
                  </a:cubicBezTo>
                  <a:cubicBezTo>
                    <a:pt x="212207" y="111165"/>
                    <a:pt x="222525" y="135391"/>
                    <a:pt x="230152" y="160066"/>
                  </a:cubicBezTo>
                  <a:cubicBezTo>
                    <a:pt x="238676" y="186534"/>
                    <a:pt x="229703" y="197302"/>
                    <a:pt x="201440" y="193713"/>
                  </a:cubicBezTo>
                  <a:cubicBezTo>
                    <a:pt x="176317" y="190572"/>
                    <a:pt x="151642" y="186534"/>
                    <a:pt x="118444" y="181151"/>
                  </a:cubicBezTo>
                  <a:cubicBezTo>
                    <a:pt x="111266" y="185189"/>
                    <a:pt x="91975" y="189226"/>
                    <a:pt x="87489" y="199545"/>
                  </a:cubicBezTo>
                  <a:cubicBezTo>
                    <a:pt x="83002" y="210760"/>
                    <a:pt x="91975" y="227808"/>
                    <a:pt x="96013" y="241716"/>
                  </a:cubicBezTo>
                  <a:cubicBezTo>
                    <a:pt x="96910" y="244407"/>
                    <a:pt x="99602" y="247099"/>
                    <a:pt x="101845" y="249342"/>
                  </a:cubicBezTo>
                  <a:cubicBezTo>
                    <a:pt x="124725" y="271325"/>
                    <a:pt x="126968" y="295551"/>
                    <a:pt x="110369" y="322020"/>
                  </a:cubicBezTo>
                  <a:cubicBezTo>
                    <a:pt x="80311" y="370920"/>
                    <a:pt x="49355" y="419820"/>
                    <a:pt x="19297" y="469169"/>
                  </a:cubicBezTo>
                  <a:cubicBezTo>
                    <a:pt x="10325" y="483974"/>
                    <a:pt x="-10760" y="501022"/>
                    <a:pt x="6736" y="517172"/>
                  </a:cubicBezTo>
                  <a:cubicBezTo>
                    <a:pt x="13017" y="523004"/>
                    <a:pt x="43523" y="513134"/>
                    <a:pt x="55188" y="502367"/>
                  </a:cubicBezTo>
                  <a:cubicBezTo>
                    <a:pt x="115752" y="445392"/>
                    <a:pt x="176317" y="387519"/>
                    <a:pt x="188429" y="298243"/>
                  </a:cubicBezTo>
                  <a:cubicBezTo>
                    <a:pt x="192467" y="270428"/>
                    <a:pt x="206375" y="262801"/>
                    <a:pt x="233741" y="269531"/>
                  </a:cubicBezTo>
                  <a:cubicBezTo>
                    <a:pt x="240022" y="270876"/>
                    <a:pt x="246302" y="273119"/>
                    <a:pt x="252583" y="274914"/>
                  </a:cubicBezTo>
                  <a:cubicBezTo>
                    <a:pt x="301484" y="287027"/>
                    <a:pt x="327055" y="261904"/>
                    <a:pt x="312250" y="213901"/>
                  </a:cubicBezTo>
                  <a:cubicBezTo>
                    <a:pt x="305521" y="187880"/>
                    <a:pt x="294754" y="161860"/>
                    <a:pt x="280398" y="138083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8879FE7-A27A-7E29-2196-BDA5E1EA1511}"/>
                </a:ext>
              </a:extLst>
            </p:cNvPr>
            <p:cNvSpPr/>
            <p:nvPr/>
          </p:nvSpPr>
          <p:spPr>
            <a:xfrm>
              <a:off x="8451060" y="-1943387"/>
              <a:ext cx="284271" cy="569147"/>
            </a:xfrm>
            <a:custGeom>
              <a:avLst/>
              <a:gdLst>
                <a:gd name="connsiteX0" fmla="*/ 20030 w 284271"/>
                <a:gd name="connsiteY0" fmla="*/ 566373 h 569147"/>
                <a:gd name="connsiteX1" fmla="*/ 66239 w 284271"/>
                <a:gd name="connsiteY1" fmla="*/ 541698 h 569147"/>
                <a:gd name="connsiteX2" fmla="*/ 72071 w 284271"/>
                <a:gd name="connsiteY2" fmla="*/ 530931 h 569147"/>
                <a:gd name="connsiteX3" fmla="*/ 241203 w 284271"/>
                <a:gd name="connsiteY3" fmla="*/ 223173 h 569147"/>
                <a:gd name="connsiteX4" fmla="*/ 284271 w 284271"/>
                <a:gd name="connsiteY4" fmla="*/ 113260 h 569147"/>
                <a:gd name="connsiteX5" fmla="*/ 277542 w 284271"/>
                <a:gd name="connsiteY5" fmla="*/ 110568 h 569147"/>
                <a:gd name="connsiteX6" fmla="*/ 211594 w 284271"/>
                <a:gd name="connsiteY6" fmla="*/ 3795 h 569147"/>
                <a:gd name="connsiteX7" fmla="*/ 146543 w 284271"/>
                <a:gd name="connsiteY7" fmla="*/ 24880 h 569147"/>
                <a:gd name="connsiteX8" fmla="*/ 178395 w 284271"/>
                <a:gd name="connsiteY8" fmla="*/ 84548 h 569147"/>
                <a:gd name="connsiteX9" fmla="*/ 199481 w 284271"/>
                <a:gd name="connsiteY9" fmla="*/ 140177 h 569147"/>
                <a:gd name="connsiteX10" fmla="*/ 21376 w 284271"/>
                <a:gd name="connsiteY10" fmla="*/ 478890 h 569147"/>
                <a:gd name="connsiteX11" fmla="*/ 4328 w 284271"/>
                <a:gd name="connsiteY11" fmla="*/ 511192 h 569147"/>
                <a:gd name="connsiteX12" fmla="*/ 20030 w 284271"/>
                <a:gd name="connsiteY12" fmla="*/ 566373 h 56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271" h="569147">
                  <a:moveTo>
                    <a:pt x="20030" y="566373"/>
                  </a:moveTo>
                  <a:cubicBezTo>
                    <a:pt x="44256" y="575794"/>
                    <a:pt x="55920" y="559643"/>
                    <a:pt x="66239" y="541698"/>
                  </a:cubicBezTo>
                  <a:cubicBezTo>
                    <a:pt x="68482" y="538109"/>
                    <a:pt x="70277" y="534520"/>
                    <a:pt x="72071" y="530931"/>
                  </a:cubicBezTo>
                  <a:cubicBezTo>
                    <a:pt x="128598" y="428196"/>
                    <a:pt x="186471" y="326357"/>
                    <a:pt x="241203" y="223173"/>
                  </a:cubicBezTo>
                  <a:cubicBezTo>
                    <a:pt x="259597" y="188629"/>
                    <a:pt x="270364" y="150047"/>
                    <a:pt x="284271" y="113260"/>
                  </a:cubicBezTo>
                  <a:cubicBezTo>
                    <a:pt x="282028" y="112363"/>
                    <a:pt x="279785" y="111465"/>
                    <a:pt x="277542" y="110568"/>
                  </a:cubicBezTo>
                  <a:cubicBezTo>
                    <a:pt x="278439" y="60322"/>
                    <a:pt x="251970" y="16805"/>
                    <a:pt x="211594" y="3795"/>
                  </a:cubicBezTo>
                  <a:cubicBezTo>
                    <a:pt x="182433" y="-5626"/>
                    <a:pt x="155964" y="2898"/>
                    <a:pt x="146543" y="24880"/>
                  </a:cubicBezTo>
                  <a:cubicBezTo>
                    <a:pt x="136673" y="46863"/>
                    <a:pt x="149235" y="70640"/>
                    <a:pt x="178395" y="84548"/>
                  </a:cubicBezTo>
                  <a:cubicBezTo>
                    <a:pt x="208453" y="98904"/>
                    <a:pt x="214734" y="110568"/>
                    <a:pt x="199481" y="140177"/>
                  </a:cubicBezTo>
                  <a:cubicBezTo>
                    <a:pt x="141159" y="253680"/>
                    <a:pt x="81043" y="365837"/>
                    <a:pt x="21376" y="478890"/>
                  </a:cubicBezTo>
                  <a:cubicBezTo>
                    <a:pt x="15544" y="489658"/>
                    <a:pt x="8815" y="499976"/>
                    <a:pt x="4328" y="511192"/>
                  </a:cubicBezTo>
                  <a:cubicBezTo>
                    <a:pt x="-5093" y="536763"/>
                    <a:pt x="1188" y="559195"/>
                    <a:pt x="20030" y="566373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EC87C34-0301-8527-220B-AD8DEB403ADB}"/>
                </a:ext>
              </a:extLst>
            </p:cNvPr>
            <p:cNvSpPr/>
            <p:nvPr/>
          </p:nvSpPr>
          <p:spPr>
            <a:xfrm>
              <a:off x="11580886" y="-786853"/>
              <a:ext cx="318607" cy="451549"/>
            </a:xfrm>
            <a:custGeom>
              <a:avLst/>
              <a:gdLst>
                <a:gd name="connsiteX0" fmla="*/ 71415 w 318607"/>
                <a:gd name="connsiteY0" fmla="*/ 16830 h 451549"/>
                <a:gd name="connsiteX1" fmla="*/ 12196 w 318607"/>
                <a:gd name="connsiteY1" fmla="*/ 16830 h 451549"/>
                <a:gd name="connsiteX2" fmla="*/ 25655 w 318607"/>
                <a:gd name="connsiteY2" fmla="*/ 89508 h 451549"/>
                <a:gd name="connsiteX3" fmla="*/ 109548 w 318607"/>
                <a:gd name="connsiteY3" fmla="*/ 120912 h 451549"/>
                <a:gd name="connsiteX4" fmla="*/ 138260 w 318607"/>
                <a:gd name="connsiteY4" fmla="*/ 140203 h 451549"/>
                <a:gd name="connsiteX5" fmla="*/ 116277 w 318607"/>
                <a:gd name="connsiteY5" fmla="*/ 166223 h 451549"/>
                <a:gd name="connsiteX6" fmla="*/ 64685 w 318607"/>
                <a:gd name="connsiteY6" fmla="*/ 193589 h 451549"/>
                <a:gd name="connsiteX7" fmla="*/ 34179 w 318607"/>
                <a:gd name="connsiteY7" fmla="*/ 255051 h 451549"/>
                <a:gd name="connsiteX8" fmla="*/ 101921 w 318607"/>
                <a:gd name="connsiteY8" fmla="*/ 262229 h 451549"/>
                <a:gd name="connsiteX9" fmla="*/ 162486 w 318607"/>
                <a:gd name="connsiteY9" fmla="*/ 268510 h 451549"/>
                <a:gd name="connsiteX10" fmla="*/ 247725 w 318607"/>
                <a:gd name="connsiteY10" fmla="*/ 377077 h 451549"/>
                <a:gd name="connsiteX11" fmla="*/ 295280 w 318607"/>
                <a:gd name="connsiteY11" fmla="*/ 444371 h 451549"/>
                <a:gd name="connsiteX12" fmla="*/ 314122 w 318607"/>
                <a:gd name="connsiteY12" fmla="*/ 451549 h 451549"/>
                <a:gd name="connsiteX13" fmla="*/ 318608 w 318607"/>
                <a:gd name="connsiteY13" fmla="*/ 431810 h 451549"/>
                <a:gd name="connsiteX14" fmla="*/ 314122 w 318607"/>
                <a:gd name="connsiteY14" fmla="*/ 415659 h 451549"/>
                <a:gd name="connsiteX15" fmla="*/ 193890 w 318607"/>
                <a:gd name="connsiteY15" fmla="*/ 220507 h 451549"/>
                <a:gd name="connsiteX16" fmla="*/ 200170 w 318607"/>
                <a:gd name="connsiteY16" fmla="*/ 176541 h 451549"/>
                <a:gd name="connsiteX17" fmla="*/ 223948 w 318607"/>
                <a:gd name="connsiteY17" fmla="*/ 163980 h 451549"/>
                <a:gd name="connsiteX18" fmla="*/ 254454 w 318607"/>
                <a:gd name="connsiteY18" fmla="*/ 128090 h 451549"/>
                <a:gd name="connsiteX19" fmla="*/ 221705 w 318607"/>
                <a:gd name="connsiteY19" fmla="*/ 93994 h 451549"/>
                <a:gd name="connsiteX20" fmla="*/ 153065 w 318607"/>
                <a:gd name="connsiteY20" fmla="*/ 69320 h 451549"/>
                <a:gd name="connsiteX21" fmla="*/ 71415 w 318607"/>
                <a:gd name="connsiteY21" fmla="*/ 16830 h 45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8607" h="451549">
                  <a:moveTo>
                    <a:pt x="71415" y="16830"/>
                  </a:moveTo>
                  <a:cubicBezTo>
                    <a:pt x="56610" y="-6498"/>
                    <a:pt x="29693" y="-4704"/>
                    <a:pt x="12196" y="16830"/>
                  </a:cubicBezTo>
                  <a:cubicBezTo>
                    <a:pt x="-7544" y="41056"/>
                    <a:pt x="-3506" y="74254"/>
                    <a:pt x="25655" y="89508"/>
                  </a:cubicBezTo>
                  <a:cubicBezTo>
                    <a:pt x="51675" y="103415"/>
                    <a:pt x="81733" y="109696"/>
                    <a:pt x="109548" y="120912"/>
                  </a:cubicBezTo>
                  <a:cubicBezTo>
                    <a:pt x="119867" y="124949"/>
                    <a:pt x="128839" y="133473"/>
                    <a:pt x="138260" y="140203"/>
                  </a:cubicBezTo>
                  <a:cubicBezTo>
                    <a:pt x="131082" y="149175"/>
                    <a:pt x="125699" y="160391"/>
                    <a:pt x="116277" y="166223"/>
                  </a:cubicBezTo>
                  <a:cubicBezTo>
                    <a:pt x="100127" y="176990"/>
                    <a:pt x="81285" y="183719"/>
                    <a:pt x="64685" y="193589"/>
                  </a:cubicBezTo>
                  <a:cubicBezTo>
                    <a:pt x="35525" y="210637"/>
                    <a:pt x="23860" y="235760"/>
                    <a:pt x="34179" y="255051"/>
                  </a:cubicBezTo>
                  <a:cubicBezTo>
                    <a:pt x="44946" y="274342"/>
                    <a:pt x="72312" y="278380"/>
                    <a:pt x="101921" y="262229"/>
                  </a:cubicBezTo>
                  <a:cubicBezTo>
                    <a:pt x="124353" y="250116"/>
                    <a:pt x="142746" y="253256"/>
                    <a:pt x="162486" y="268510"/>
                  </a:cubicBezTo>
                  <a:cubicBezTo>
                    <a:pt x="200170" y="297671"/>
                    <a:pt x="225293" y="335804"/>
                    <a:pt x="247725" y="377077"/>
                  </a:cubicBezTo>
                  <a:cubicBezTo>
                    <a:pt x="260735" y="401303"/>
                    <a:pt x="278680" y="422837"/>
                    <a:pt x="295280" y="444371"/>
                  </a:cubicBezTo>
                  <a:cubicBezTo>
                    <a:pt x="298868" y="448857"/>
                    <a:pt x="307841" y="449306"/>
                    <a:pt x="314122" y="451549"/>
                  </a:cubicBezTo>
                  <a:cubicBezTo>
                    <a:pt x="315916" y="444820"/>
                    <a:pt x="318608" y="438090"/>
                    <a:pt x="318608" y="431810"/>
                  </a:cubicBezTo>
                  <a:cubicBezTo>
                    <a:pt x="318608" y="426426"/>
                    <a:pt x="315916" y="420594"/>
                    <a:pt x="314122" y="415659"/>
                  </a:cubicBezTo>
                  <a:cubicBezTo>
                    <a:pt x="286756" y="342533"/>
                    <a:pt x="255352" y="272547"/>
                    <a:pt x="193890" y="220507"/>
                  </a:cubicBezTo>
                  <a:cubicBezTo>
                    <a:pt x="174599" y="204356"/>
                    <a:pt x="177739" y="189103"/>
                    <a:pt x="200170" y="176541"/>
                  </a:cubicBezTo>
                  <a:cubicBezTo>
                    <a:pt x="207797" y="172055"/>
                    <a:pt x="217667" y="169812"/>
                    <a:pt x="223948" y="163980"/>
                  </a:cubicBezTo>
                  <a:cubicBezTo>
                    <a:pt x="233817" y="154559"/>
                    <a:pt x="241893" y="142894"/>
                    <a:pt x="254454" y="128090"/>
                  </a:cubicBezTo>
                  <a:cubicBezTo>
                    <a:pt x="241444" y="114182"/>
                    <a:pt x="233369" y="100275"/>
                    <a:pt x="221705" y="93994"/>
                  </a:cubicBezTo>
                  <a:cubicBezTo>
                    <a:pt x="200170" y="83227"/>
                    <a:pt x="176393" y="75600"/>
                    <a:pt x="153065" y="69320"/>
                  </a:cubicBezTo>
                  <a:cubicBezTo>
                    <a:pt x="119418" y="60796"/>
                    <a:pt x="91154" y="47337"/>
                    <a:pt x="71415" y="1683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F2169C4-5EB1-CBAD-D708-5694633E63B6}"/>
                </a:ext>
              </a:extLst>
            </p:cNvPr>
            <p:cNvSpPr/>
            <p:nvPr/>
          </p:nvSpPr>
          <p:spPr>
            <a:xfrm>
              <a:off x="7342253" y="-2382047"/>
              <a:ext cx="254913" cy="462027"/>
            </a:xfrm>
            <a:custGeom>
              <a:avLst/>
              <a:gdLst>
                <a:gd name="connsiteX0" fmla="*/ 35086 w 254913"/>
                <a:gd name="connsiteY0" fmla="*/ 458605 h 462027"/>
                <a:gd name="connsiteX1" fmla="*/ 90267 w 254913"/>
                <a:gd name="connsiteY1" fmla="*/ 431239 h 462027"/>
                <a:gd name="connsiteX2" fmla="*/ 88024 w 254913"/>
                <a:gd name="connsiteY2" fmla="*/ 373815 h 462027"/>
                <a:gd name="connsiteX3" fmla="*/ 58863 w 254913"/>
                <a:gd name="connsiteY3" fmla="*/ 304278 h 462027"/>
                <a:gd name="connsiteX4" fmla="*/ 62901 w 254913"/>
                <a:gd name="connsiteY4" fmla="*/ 274220 h 462027"/>
                <a:gd name="connsiteX5" fmla="*/ 93408 w 254913"/>
                <a:gd name="connsiteY5" fmla="*/ 276463 h 462027"/>
                <a:gd name="connsiteX6" fmla="*/ 171917 w 254913"/>
                <a:gd name="connsiteY6" fmla="*/ 315493 h 462027"/>
                <a:gd name="connsiteX7" fmla="*/ 236519 w 254913"/>
                <a:gd name="connsiteY7" fmla="*/ 312353 h 462027"/>
                <a:gd name="connsiteX8" fmla="*/ 206910 w 254913"/>
                <a:gd name="connsiteY8" fmla="*/ 254031 h 462027"/>
                <a:gd name="connsiteX9" fmla="*/ 188516 w 254913"/>
                <a:gd name="connsiteY9" fmla="*/ 201991 h 462027"/>
                <a:gd name="connsiteX10" fmla="*/ 243698 w 254913"/>
                <a:gd name="connsiteY10" fmla="*/ 53495 h 462027"/>
                <a:gd name="connsiteX11" fmla="*/ 254913 w 254913"/>
                <a:gd name="connsiteY11" fmla="*/ 22540 h 462027"/>
                <a:gd name="connsiteX12" fmla="*/ 231136 w 254913"/>
                <a:gd name="connsiteY12" fmla="*/ 3249 h 462027"/>
                <a:gd name="connsiteX13" fmla="*/ 201975 w 254913"/>
                <a:gd name="connsiteY13" fmla="*/ 28372 h 462027"/>
                <a:gd name="connsiteX14" fmla="*/ 122120 w 254913"/>
                <a:gd name="connsiteY14" fmla="*/ 193467 h 462027"/>
                <a:gd name="connsiteX15" fmla="*/ 76808 w 254913"/>
                <a:gd name="connsiteY15" fmla="*/ 212309 h 462027"/>
                <a:gd name="connsiteX16" fmla="*/ 56172 w 254913"/>
                <a:gd name="connsiteY16" fmla="*/ 199299 h 462027"/>
                <a:gd name="connsiteX17" fmla="*/ 4131 w 254913"/>
                <a:gd name="connsiteY17" fmla="*/ 228908 h 462027"/>
                <a:gd name="connsiteX18" fmla="*/ 13104 w 254913"/>
                <a:gd name="connsiteY18" fmla="*/ 318185 h 462027"/>
                <a:gd name="connsiteX19" fmla="*/ 5477 w 254913"/>
                <a:gd name="connsiteY19" fmla="*/ 397592 h 462027"/>
                <a:gd name="connsiteX20" fmla="*/ 35086 w 254913"/>
                <a:gd name="connsiteY20" fmla="*/ 458605 h 46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4913" h="462027">
                  <a:moveTo>
                    <a:pt x="35086" y="458605"/>
                  </a:moveTo>
                  <a:cubicBezTo>
                    <a:pt x="59761" y="468026"/>
                    <a:pt x="85332" y="457708"/>
                    <a:pt x="90267" y="431239"/>
                  </a:cubicBezTo>
                  <a:cubicBezTo>
                    <a:pt x="93856" y="412845"/>
                    <a:pt x="92959" y="392208"/>
                    <a:pt x="88024" y="373815"/>
                  </a:cubicBezTo>
                  <a:cubicBezTo>
                    <a:pt x="81295" y="349589"/>
                    <a:pt x="66939" y="328055"/>
                    <a:pt x="58863" y="304278"/>
                  </a:cubicBezTo>
                  <a:cubicBezTo>
                    <a:pt x="55723" y="295305"/>
                    <a:pt x="57069" y="279155"/>
                    <a:pt x="62901" y="274220"/>
                  </a:cubicBezTo>
                  <a:cubicBezTo>
                    <a:pt x="68733" y="269285"/>
                    <a:pt x="83987" y="272425"/>
                    <a:pt x="93408" y="276463"/>
                  </a:cubicBezTo>
                  <a:cubicBezTo>
                    <a:pt x="119877" y="288127"/>
                    <a:pt x="145448" y="303380"/>
                    <a:pt x="171917" y="315493"/>
                  </a:cubicBezTo>
                  <a:cubicBezTo>
                    <a:pt x="205564" y="330747"/>
                    <a:pt x="226201" y="328952"/>
                    <a:pt x="236519" y="312353"/>
                  </a:cubicBezTo>
                  <a:cubicBezTo>
                    <a:pt x="247287" y="294408"/>
                    <a:pt x="238314" y="275566"/>
                    <a:pt x="206910" y="254031"/>
                  </a:cubicBezTo>
                  <a:cubicBezTo>
                    <a:pt x="187619" y="240573"/>
                    <a:pt x="179993" y="224871"/>
                    <a:pt x="188516" y="201991"/>
                  </a:cubicBezTo>
                  <a:cubicBezTo>
                    <a:pt x="207359" y="152642"/>
                    <a:pt x="225304" y="102844"/>
                    <a:pt x="243698" y="53495"/>
                  </a:cubicBezTo>
                  <a:cubicBezTo>
                    <a:pt x="247735" y="42280"/>
                    <a:pt x="251773" y="30615"/>
                    <a:pt x="254913" y="22540"/>
                  </a:cubicBezTo>
                  <a:cubicBezTo>
                    <a:pt x="254016" y="2352"/>
                    <a:pt x="245492" y="-4826"/>
                    <a:pt x="231136" y="3249"/>
                  </a:cubicBezTo>
                  <a:cubicBezTo>
                    <a:pt x="219920" y="9530"/>
                    <a:pt x="209602" y="18503"/>
                    <a:pt x="201975" y="28372"/>
                  </a:cubicBezTo>
                  <a:cubicBezTo>
                    <a:pt x="164291" y="78170"/>
                    <a:pt x="131541" y="129762"/>
                    <a:pt x="122120" y="193467"/>
                  </a:cubicBezTo>
                  <a:cubicBezTo>
                    <a:pt x="117633" y="222628"/>
                    <a:pt x="102380" y="228011"/>
                    <a:pt x="76808" y="212309"/>
                  </a:cubicBezTo>
                  <a:cubicBezTo>
                    <a:pt x="69630" y="208272"/>
                    <a:pt x="63350" y="202888"/>
                    <a:pt x="56172" y="199299"/>
                  </a:cubicBezTo>
                  <a:cubicBezTo>
                    <a:pt x="27011" y="184494"/>
                    <a:pt x="4131" y="196607"/>
                    <a:pt x="4131" y="228908"/>
                  </a:cubicBezTo>
                  <a:cubicBezTo>
                    <a:pt x="4131" y="258966"/>
                    <a:pt x="6823" y="289024"/>
                    <a:pt x="13104" y="318185"/>
                  </a:cubicBezTo>
                  <a:cubicBezTo>
                    <a:pt x="19384" y="346449"/>
                    <a:pt x="22525" y="371123"/>
                    <a:pt x="5477" y="397592"/>
                  </a:cubicBezTo>
                  <a:cubicBezTo>
                    <a:pt x="-8879" y="420023"/>
                    <a:pt x="6374" y="447389"/>
                    <a:pt x="35086" y="458605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DAB97E-E688-7A91-1361-FD8DE8AC8D35}"/>
                </a:ext>
              </a:extLst>
            </p:cNvPr>
            <p:cNvSpPr/>
            <p:nvPr/>
          </p:nvSpPr>
          <p:spPr>
            <a:xfrm>
              <a:off x="6398462" y="307016"/>
              <a:ext cx="345681" cy="447841"/>
            </a:xfrm>
            <a:custGeom>
              <a:avLst/>
              <a:gdLst>
                <a:gd name="connsiteX0" fmla="*/ 272739 w 345681"/>
                <a:gd name="connsiteY0" fmla="*/ 420924 h 447841"/>
                <a:gd name="connsiteX1" fmla="*/ 306386 w 345681"/>
                <a:gd name="connsiteY1" fmla="*/ 447841 h 447841"/>
                <a:gd name="connsiteX2" fmla="*/ 341828 w 345681"/>
                <a:gd name="connsiteY2" fmla="*/ 414643 h 447841"/>
                <a:gd name="connsiteX3" fmla="*/ 327023 w 345681"/>
                <a:gd name="connsiteY3" fmla="*/ 372921 h 447841"/>
                <a:gd name="connsiteX4" fmla="*/ 224288 w 345681"/>
                <a:gd name="connsiteY4" fmla="*/ 337928 h 447841"/>
                <a:gd name="connsiteX5" fmla="*/ 183014 w 345681"/>
                <a:gd name="connsiteY5" fmla="*/ 324469 h 447841"/>
                <a:gd name="connsiteX6" fmla="*/ 206343 w 345681"/>
                <a:gd name="connsiteY6" fmla="*/ 287682 h 447841"/>
                <a:gd name="connsiteX7" fmla="*/ 245373 w 345681"/>
                <a:gd name="connsiteY7" fmla="*/ 238333 h 447841"/>
                <a:gd name="connsiteX8" fmla="*/ 208137 w 345681"/>
                <a:gd name="connsiteY8" fmla="*/ 188984 h 447841"/>
                <a:gd name="connsiteX9" fmla="*/ 193781 w 345681"/>
                <a:gd name="connsiteY9" fmla="*/ 192124 h 447841"/>
                <a:gd name="connsiteX10" fmla="*/ 130525 w 345681"/>
                <a:gd name="connsiteY10" fmla="*/ 171936 h 447841"/>
                <a:gd name="connsiteX11" fmla="*/ 95532 w 345681"/>
                <a:gd name="connsiteY11" fmla="*/ 116755 h 447841"/>
                <a:gd name="connsiteX12" fmla="*/ 57847 w 345681"/>
                <a:gd name="connsiteY12" fmla="*/ 34656 h 447841"/>
                <a:gd name="connsiteX13" fmla="*/ 17022 w 345681"/>
                <a:gd name="connsiteY13" fmla="*/ 1907 h 447841"/>
                <a:gd name="connsiteX14" fmla="*/ 6255 w 345681"/>
                <a:gd name="connsiteY14" fmla="*/ 55293 h 447841"/>
                <a:gd name="connsiteX15" fmla="*/ 46632 w 345681"/>
                <a:gd name="connsiteY15" fmla="*/ 154440 h 447841"/>
                <a:gd name="connsiteX16" fmla="*/ 113925 w 345681"/>
                <a:gd name="connsiteY16" fmla="*/ 232949 h 447841"/>
                <a:gd name="connsiteX17" fmla="*/ 119758 w 345681"/>
                <a:gd name="connsiteY17" fmla="*/ 275569 h 447841"/>
                <a:gd name="connsiteX18" fmla="*/ 86559 w 345681"/>
                <a:gd name="connsiteY18" fmla="*/ 307870 h 447841"/>
                <a:gd name="connsiteX19" fmla="*/ 108093 w 345681"/>
                <a:gd name="connsiteY19" fmla="*/ 369780 h 447841"/>
                <a:gd name="connsiteX20" fmla="*/ 202305 w 345681"/>
                <a:gd name="connsiteY20" fmla="*/ 382791 h 447841"/>
                <a:gd name="connsiteX21" fmla="*/ 272739 w 345681"/>
                <a:gd name="connsiteY21" fmla="*/ 420924 h 44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5681" h="447841">
                  <a:moveTo>
                    <a:pt x="272739" y="420924"/>
                  </a:moveTo>
                  <a:cubicBezTo>
                    <a:pt x="279917" y="430794"/>
                    <a:pt x="292030" y="436626"/>
                    <a:pt x="306386" y="447841"/>
                  </a:cubicBezTo>
                  <a:cubicBezTo>
                    <a:pt x="319845" y="435729"/>
                    <a:pt x="334650" y="427205"/>
                    <a:pt x="341828" y="414643"/>
                  </a:cubicBezTo>
                  <a:cubicBezTo>
                    <a:pt x="351249" y="398493"/>
                    <a:pt x="342276" y="381894"/>
                    <a:pt x="327023" y="372921"/>
                  </a:cubicBezTo>
                  <a:cubicBezTo>
                    <a:pt x="295619" y="353630"/>
                    <a:pt x="262421" y="339723"/>
                    <a:pt x="224288" y="337928"/>
                  </a:cubicBezTo>
                  <a:cubicBezTo>
                    <a:pt x="210380" y="337479"/>
                    <a:pt x="196921" y="328956"/>
                    <a:pt x="183014" y="324469"/>
                  </a:cubicBezTo>
                  <a:cubicBezTo>
                    <a:pt x="190641" y="312356"/>
                    <a:pt x="197819" y="299346"/>
                    <a:pt x="206343" y="287682"/>
                  </a:cubicBezTo>
                  <a:cubicBezTo>
                    <a:pt x="218904" y="271083"/>
                    <a:pt x="235952" y="256727"/>
                    <a:pt x="245373" y="238333"/>
                  </a:cubicBezTo>
                  <a:cubicBezTo>
                    <a:pt x="261075" y="207826"/>
                    <a:pt x="242233" y="184498"/>
                    <a:pt x="208137" y="188984"/>
                  </a:cubicBezTo>
                  <a:cubicBezTo>
                    <a:pt x="203202" y="189433"/>
                    <a:pt x="198716" y="190779"/>
                    <a:pt x="193781" y="192124"/>
                  </a:cubicBezTo>
                  <a:cubicBezTo>
                    <a:pt x="168209" y="199302"/>
                    <a:pt x="146227" y="193021"/>
                    <a:pt x="130525" y="171936"/>
                  </a:cubicBezTo>
                  <a:cubicBezTo>
                    <a:pt x="117514" y="154440"/>
                    <a:pt x="105402" y="136046"/>
                    <a:pt x="95532" y="116755"/>
                  </a:cubicBezTo>
                  <a:cubicBezTo>
                    <a:pt x="81624" y="89838"/>
                    <a:pt x="71306" y="61574"/>
                    <a:pt x="57847" y="34656"/>
                  </a:cubicBezTo>
                  <a:cubicBezTo>
                    <a:pt x="49323" y="17609"/>
                    <a:pt x="40799" y="-7066"/>
                    <a:pt x="17022" y="1907"/>
                  </a:cubicBezTo>
                  <a:cubicBezTo>
                    <a:pt x="-7652" y="11328"/>
                    <a:pt x="-26" y="36900"/>
                    <a:pt x="6255" y="55293"/>
                  </a:cubicBezTo>
                  <a:cubicBezTo>
                    <a:pt x="17919" y="88940"/>
                    <a:pt x="31827" y="122139"/>
                    <a:pt x="46632" y="154440"/>
                  </a:cubicBezTo>
                  <a:cubicBezTo>
                    <a:pt x="61436" y="186292"/>
                    <a:pt x="81176" y="214556"/>
                    <a:pt x="113925" y="232949"/>
                  </a:cubicBezTo>
                  <a:cubicBezTo>
                    <a:pt x="133216" y="243717"/>
                    <a:pt x="134562" y="258970"/>
                    <a:pt x="119758" y="275569"/>
                  </a:cubicBezTo>
                  <a:cubicBezTo>
                    <a:pt x="109439" y="287233"/>
                    <a:pt x="96429" y="296206"/>
                    <a:pt x="86559" y="307870"/>
                  </a:cubicBezTo>
                  <a:cubicBezTo>
                    <a:pt x="61885" y="336133"/>
                    <a:pt x="71755" y="363948"/>
                    <a:pt x="108093" y="369780"/>
                  </a:cubicBezTo>
                  <a:cubicBezTo>
                    <a:pt x="139497" y="375164"/>
                    <a:pt x="170901" y="380547"/>
                    <a:pt x="202305" y="382791"/>
                  </a:cubicBezTo>
                  <a:cubicBezTo>
                    <a:pt x="232363" y="385931"/>
                    <a:pt x="255243" y="396250"/>
                    <a:pt x="272739" y="420924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287B21E-A9B1-099C-1C06-DABE3A5DE9CF}"/>
                </a:ext>
              </a:extLst>
            </p:cNvPr>
            <p:cNvSpPr/>
            <p:nvPr/>
          </p:nvSpPr>
          <p:spPr>
            <a:xfrm>
              <a:off x="9596416" y="-2839123"/>
              <a:ext cx="513058" cy="219898"/>
            </a:xfrm>
            <a:custGeom>
              <a:avLst/>
              <a:gdLst>
                <a:gd name="connsiteX0" fmla="*/ 47833 w 513058"/>
                <a:gd name="connsiteY0" fmla="*/ 216272 h 219898"/>
                <a:gd name="connsiteX1" fmla="*/ 90901 w 513058"/>
                <a:gd name="connsiteY1" fmla="*/ 196084 h 219898"/>
                <a:gd name="connsiteX2" fmla="*/ 158195 w 513058"/>
                <a:gd name="connsiteY2" fmla="*/ 113088 h 219898"/>
                <a:gd name="connsiteX3" fmla="*/ 186907 w 513058"/>
                <a:gd name="connsiteY3" fmla="*/ 90208 h 219898"/>
                <a:gd name="connsiteX4" fmla="*/ 207544 w 513058"/>
                <a:gd name="connsiteY4" fmla="*/ 120715 h 219898"/>
                <a:gd name="connsiteX5" fmla="*/ 222797 w 513058"/>
                <a:gd name="connsiteY5" fmla="*/ 184868 h 219898"/>
                <a:gd name="connsiteX6" fmla="*/ 254650 w 513058"/>
                <a:gd name="connsiteY6" fmla="*/ 219861 h 219898"/>
                <a:gd name="connsiteX7" fmla="*/ 290988 w 513058"/>
                <a:gd name="connsiteY7" fmla="*/ 188906 h 219898"/>
                <a:gd name="connsiteX8" fmla="*/ 294129 w 513058"/>
                <a:gd name="connsiteY8" fmla="*/ 179933 h 219898"/>
                <a:gd name="connsiteX9" fmla="*/ 355142 w 513058"/>
                <a:gd name="connsiteY9" fmla="*/ 135968 h 219898"/>
                <a:gd name="connsiteX10" fmla="*/ 418847 w 513058"/>
                <a:gd name="connsiteY10" fmla="*/ 135968 h 219898"/>
                <a:gd name="connsiteX11" fmla="*/ 418847 w 513058"/>
                <a:gd name="connsiteY11" fmla="*/ 140006 h 219898"/>
                <a:gd name="connsiteX12" fmla="*/ 489730 w 513058"/>
                <a:gd name="connsiteY12" fmla="*/ 139557 h 219898"/>
                <a:gd name="connsiteX13" fmla="*/ 513059 w 513058"/>
                <a:gd name="connsiteY13" fmla="*/ 125650 h 219898"/>
                <a:gd name="connsiteX14" fmla="*/ 498254 w 513058"/>
                <a:gd name="connsiteY14" fmla="*/ 105910 h 219898"/>
                <a:gd name="connsiteX15" fmla="*/ 312971 w 513058"/>
                <a:gd name="connsiteY15" fmla="*/ 78095 h 219898"/>
                <a:gd name="connsiteX16" fmla="*/ 251958 w 513058"/>
                <a:gd name="connsiteY16" fmla="*/ 37719 h 219898"/>
                <a:gd name="connsiteX17" fmla="*/ 248818 w 513058"/>
                <a:gd name="connsiteY17" fmla="*/ 23363 h 219898"/>
                <a:gd name="connsiteX18" fmla="*/ 208441 w 513058"/>
                <a:gd name="connsiteY18" fmla="*/ 2277 h 219898"/>
                <a:gd name="connsiteX19" fmla="*/ 170308 w 513058"/>
                <a:gd name="connsiteY19" fmla="*/ 27849 h 219898"/>
                <a:gd name="connsiteX20" fmla="*/ 119613 w 513058"/>
                <a:gd name="connsiteY20" fmla="*/ 84376 h 219898"/>
                <a:gd name="connsiteX21" fmla="*/ 33926 w 513058"/>
                <a:gd name="connsiteY21" fmla="*/ 139108 h 219898"/>
                <a:gd name="connsiteX22" fmla="*/ 727 w 513058"/>
                <a:gd name="connsiteY22" fmla="*/ 185317 h 219898"/>
                <a:gd name="connsiteX23" fmla="*/ 47833 w 513058"/>
                <a:gd name="connsiteY23" fmla="*/ 216272 h 2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3058" h="219898">
                  <a:moveTo>
                    <a:pt x="47833" y="216272"/>
                  </a:moveTo>
                  <a:cubicBezTo>
                    <a:pt x="63086" y="213132"/>
                    <a:pt x="80583" y="206851"/>
                    <a:pt x="90901" y="196084"/>
                  </a:cubicBezTo>
                  <a:cubicBezTo>
                    <a:pt x="115127" y="170064"/>
                    <a:pt x="135315" y="140454"/>
                    <a:pt x="158195" y="113088"/>
                  </a:cubicBezTo>
                  <a:cubicBezTo>
                    <a:pt x="165821" y="104116"/>
                    <a:pt x="177486" y="97835"/>
                    <a:pt x="186907" y="90208"/>
                  </a:cubicBezTo>
                  <a:cubicBezTo>
                    <a:pt x="194085" y="100078"/>
                    <a:pt x="203955" y="109499"/>
                    <a:pt x="207544" y="120715"/>
                  </a:cubicBezTo>
                  <a:cubicBezTo>
                    <a:pt x="214273" y="141352"/>
                    <a:pt x="216965" y="163783"/>
                    <a:pt x="222797" y="184868"/>
                  </a:cubicBezTo>
                  <a:cubicBezTo>
                    <a:pt x="227283" y="201467"/>
                    <a:pt x="233564" y="218964"/>
                    <a:pt x="254650" y="219861"/>
                  </a:cubicBezTo>
                  <a:cubicBezTo>
                    <a:pt x="275286" y="220758"/>
                    <a:pt x="283810" y="205505"/>
                    <a:pt x="290988" y="188906"/>
                  </a:cubicBezTo>
                  <a:cubicBezTo>
                    <a:pt x="292334" y="185766"/>
                    <a:pt x="293232" y="182625"/>
                    <a:pt x="294129" y="179933"/>
                  </a:cubicBezTo>
                  <a:cubicBezTo>
                    <a:pt x="303999" y="150773"/>
                    <a:pt x="325084" y="136865"/>
                    <a:pt x="355142" y="135968"/>
                  </a:cubicBezTo>
                  <a:cubicBezTo>
                    <a:pt x="376227" y="135071"/>
                    <a:pt x="397313" y="135968"/>
                    <a:pt x="418847" y="135968"/>
                  </a:cubicBezTo>
                  <a:cubicBezTo>
                    <a:pt x="418847" y="137314"/>
                    <a:pt x="418847" y="138660"/>
                    <a:pt x="418847" y="140006"/>
                  </a:cubicBezTo>
                  <a:cubicBezTo>
                    <a:pt x="442624" y="140006"/>
                    <a:pt x="465953" y="141352"/>
                    <a:pt x="489730" y="139557"/>
                  </a:cubicBezTo>
                  <a:cubicBezTo>
                    <a:pt x="497805" y="139108"/>
                    <a:pt x="505432" y="130585"/>
                    <a:pt x="513059" y="125650"/>
                  </a:cubicBezTo>
                  <a:cubicBezTo>
                    <a:pt x="508124" y="118920"/>
                    <a:pt x="504535" y="108602"/>
                    <a:pt x="498254" y="105910"/>
                  </a:cubicBezTo>
                  <a:cubicBezTo>
                    <a:pt x="439035" y="81236"/>
                    <a:pt x="377573" y="64636"/>
                    <a:pt x="312971" y="78095"/>
                  </a:cubicBezTo>
                  <a:cubicBezTo>
                    <a:pt x="265865" y="87965"/>
                    <a:pt x="260482" y="86170"/>
                    <a:pt x="251958" y="37719"/>
                  </a:cubicBezTo>
                  <a:cubicBezTo>
                    <a:pt x="251061" y="32784"/>
                    <a:pt x="250612" y="27849"/>
                    <a:pt x="248818" y="23363"/>
                  </a:cubicBezTo>
                  <a:cubicBezTo>
                    <a:pt x="241639" y="4072"/>
                    <a:pt x="227283" y="-4452"/>
                    <a:pt x="208441" y="2277"/>
                  </a:cubicBezTo>
                  <a:cubicBezTo>
                    <a:pt x="194534" y="7661"/>
                    <a:pt x="181524" y="17082"/>
                    <a:pt x="170308" y="27849"/>
                  </a:cubicBezTo>
                  <a:cubicBezTo>
                    <a:pt x="152363" y="45345"/>
                    <a:pt x="135764" y="64636"/>
                    <a:pt x="119613" y="84376"/>
                  </a:cubicBezTo>
                  <a:cubicBezTo>
                    <a:pt x="96733" y="111742"/>
                    <a:pt x="72956" y="135519"/>
                    <a:pt x="33926" y="139108"/>
                  </a:cubicBezTo>
                  <a:cubicBezTo>
                    <a:pt x="9700" y="141352"/>
                    <a:pt x="-3311" y="163334"/>
                    <a:pt x="727" y="185317"/>
                  </a:cubicBezTo>
                  <a:cubicBezTo>
                    <a:pt x="4765" y="205056"/>
                    <a:pt x="24504" y="221207"/>
                    <a:pt x="47833" y="21627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8C6DED3-C98A-ADAB-1B03-06A709590582}"/>
                </a:ext>
              </a:extLst>
            </p:cNvPr>
            <p:cNvSpPr/>
            <p:nvPr/>
          </p:nvSpPr>
          <p:spPr>
            <a:xfrm>
              <a:off x="7920401" y="2226767"/>
              <a:ext cx="501947" cy="248386"/>
            </a:xfrm>
            <a:custGeom>
              <a:avLst/>
              <a:gdLst>
                <a:gd name="connsiteX0" fmla="*/ 421934 w 501947"/>
                <a:gd name="connsiteY0" fmla="*/ 73609 h 248386"/>
                <a:gd name="connsiteX1" fmla="*/ 364509 w 501947"/>
                <a:gd name="connsiteY1" fmla="*/ 126098 h 248386"/>
                <a:gd name="connsiteX2" fmla="*/ 327274 w 501947"/>
                <a:gd name="connsiteY2" fmla="*/ 144044 h 248386"/>
                <a:gd name="connsiteX3" fmla="*/ 314712 w 501947"/>
                <a:gd name="connsiteY3" fmla="*/ 107705 h 248386"/>
                <a:gd name="connsiteX4" fmla="*/ 318750 w 501947"/>
                <a:gd name="connsiteY4" fmla="*/ 106359 h 248386"/>
                <a:gd name="connsiteX5" fmla="*/ 318750 w 501947"/>
                <a:gd name="connsiteY5" fmla="*/ 79441 h 248386"/>
                <a:gd name="connsiteX6" fmla="*/ 312917 w 501947"/>
                <a:gd name="connsiteY6" fmla="*/ 48486 h 248386"/>
                <a:gd name="connsiteX7" fmla="*/ 268952 w 501947"/>
                <a:gd name="connsiteY7" fmla="*/ 35 h 248386"/>
                <a:gd name="connsiteX8" fmla="*/ 232613 w 501947"/>
                <a:gd name="connsiteY8" fmla="*/ 52972 h 248386"/>
                <a:gd name="connsiteX9" fmla="*/ 193134 w 501947"/>
                <a:gd name="connsiteY9" fmla="*/ 103218 h 248386"/>
                <a:gd name="connsiteX10" fmla="*/ 91296 w 501947"/>
                <a:gd name="connsiteY10" fmla="*/ 124753 h 248386"/>
                <a:gd name="connsiteX11" fmla="*/ 15927 w 501947"/>
                <a:gd name="connsiteY11" fmla="*/ 130585 h 248386"/>
                <a:gd name="connsiteX12" fmla="*/ 225 w 501947"/>
                <a:gd name="connsiteY12" fmla="*/ 142698 h 248386"/>
                <a:gd name="connsiteX13" fmla="*/ 8749 w 501947"/>
                <a:gd name="connsiteY13" fmla="*/ 160643 h 248386"/>
                <a:gd name="connsiteX14" fmla="*/ 64827 w 501947"/>
                <a:gd name="connsiteY14" fmla="*/ 181280 h 248386"/>
                <a:gd name="connsiteX15" fmla="*/ 222295 w 501947"/>
                <a:gd name="connsiteY15" fmla="*/ 148081 h 248386"/>
                <a:gd name="connsiteX16" fmla="*/ 259531 w 501947"/>
                <a:gd name="connsiteY16" fmla="*/ 145838 h 248386"/>
                <a:gd name="connsiteX17" fmla="*/ 269849 w 501947"/>
                <a:gd name="connsiteY17" fmla="*/ 181728 h 248386"/>
                <a:gd name="connsiteX18" fmla="*/ 266709 w 501947"/>
                <a:gd name="connsiteY18" fmla="*/ 198327 h 248386"/>
                <a:gd name="connsiteX19" fmla="*/ 281514 w 501947"/>
                <a:gd name="connsiteY19" fmla="*/ 244087 h 248386"/>
                <a:gd name="connsiteX20" fmla="*/ 329965 w 501947"/>
                <a:gd name="connsiteY20" fmla="*/ 231526 h 248386"/>
                <a:gd name="connsiteX21" fmla="*/ 378417 w 501947"/>
                <a:gd name="connsiteY21" fmla="*/ 176345 h 248386"/>
                <a:gd name="connsiteX22" fmla="*/ 456478 w 501947"/>
                <a:gd name="connsiteY22" fmla="*/ 149876 h 248386"/>
                <a:gd name="connsiteX23" fmla="*/ 501789 w 501947"/>
                <a:gd name="connsiteY23" fmla="*/ 115332 h 248386"/>
                <a:gd name="connsiteX24" fmla="*/ 481152 w 501947"/>
                <a:gd name="connsiteY24" fmla="*/ 72263 h 248386"/>
                <a:gd name="connsiteX25" fmla="*/ 421934 w 501947"/>
                <a:gd name="connsiteY25" fmla="*/ 73609 h 248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947" h="248386">
                  <a:moveTo>
                    <a:pt x="421934" y="73609"/>
                  </a:moveTo>
                  <a:cubicBezTo>
                    <a:pt x="401297" y="89311"/>
                    <a:pt x="384698" y="109948"/>
                    <a:pt x="364509" y="126098"/>
                  </a:cubicBezTo>
                  <a:cubicBezTo>
                    <a:pt x="354191" y="134623"/>
                    <a:pt x="339835" y="138211"/>
                    <a:pt x="327274" y="144044"/>
                  </a:cubicBezTo>
                  <a:cubicBezTo>
                    <a:pt x="323236" y="131931"/>
                    <a:pt x="319198" y="119818"/>
                    <a:pt x="314712" y="107705"/>
                  </a:cubicBezTo>
                  <a:cubicBezTo>
                    <a:pt x="316058" y="107256"/>
                    <a:pt x="317404" y="106808"/>
                    <a:pt x="318750" y="106359"/>
                  </a:cubicBezTo>
                  <a:cubicBezTo>
                    <a:pt x="318750" y="97386"/>
                    <a:pt x="319647" y="88414"/>
                    <a:pt x="318750" y="79441"/>
                  </a:cubicBezTo>
                  <a:cubicBezTo>
                    <a:pt x="317404" y="69123"/>
                    <a:pt x="315609" y="58356"/>
                    <a:pt x="312917" y="48486"/>
                  </a:cubicBezTo>
                  <a:cubicBezTo>
                    <a:pt x="303945" y="15736"/>
                    <a:pt x="288692" y="-863"/>
                    <a:pt x="268952" y="35"/>
                  </a:cubicBezTo>
                  <a:cubicBezTo>
                    <a:pt x="249212" y="483"/>
                    <a:pt x="237100" y="17082"/>
                    <a:pt x="232613" y="52972"/>
                  </a:cubicBezTo>
                  <a:cubicBezTo>
                    <a:pt x="229473" y="78095"/>
                    <a:pt x="217809" y="96938"/>
                    <a:pt x="193134" y="103218"/>
                  </a:cubicBezTo>
                  <a:cubicBezTo>
                    <a:pt x="159487" y="112191"/>
                    <a:pt x="125392" y="119369"/>
                    <a:pt x="91296" y="124753"/>
                  </a:cubicBezTo>
                  <a:cubicBezTo>
                    <a:pt x="66621" y="128790"/>
                    <a:pt x="41050" y="127893"/>
                    <a:pt x="15927" y="130585"/>
                  </a:cubicBezTo>
                  <a:cubicBezTo>
                    <a:pt x="10094" y="131033"/>
                    <a:pt x="1122" y="137314"/>
                    <a:pt x="225" y="142698"/>
                  </a:cubicBezTo>
                  <a:cubicBezTo>
                    <a:pt x="-1121" y="148081"/>
                    <a:pt x="3814" y="158400"/>
                    <a:pt x="8749" y="160643"/>
                  </a:cubicBezTo>
                  <a:cubicBezTo>
                    <a:pt x="26694" y="169167"/>
                    <a:pt x="45536" y="179485"/>
                    <a:pt x="64827" y="181280"/>
                  </a:cubicBezTo>
                  <a:cubicBezTo>
                    <a:pt x="120457" y="187560"/>
                    <a:pt x="172946" y="176345"/>
                    <a:pt x="222295" y="148081"/>
                  </a:cubicBezTo>
                  <a:cubicBezTo>
                    <a:pt x="232613" y="142249"/>
                    <a:pt x="251456" y="140006"/>
                    <a:pt x="259531" y="145838"/>
                  </a:cubicBezTo>
                  <a:cubicBezTo>
                    <a:pt x="267606" y="151670"/>
                    <a:pt x="268055" y="169167"/>
                    <a:pt x="269849" y="181728"/>
                  </a:cubicBezTo>
                  <a:cubicBezTo>
                    <a:pt x="270746" y="187112"/>
                    <a:pt x="267158" y="192944"/>
                    <a:pt x="266709" y="198327"/>
                  </a:cubicBezTo>
                  <a:cubicBezTo>
                    <a:pt x="264914" y="215375"/>
                    <a:pt x="263120" y="234218"/>
                    <a:pt x="281514" y="244087"/>
                  </a:cubicBezTo>
                  <a:cubicBezTo>
                    <a:pt x="300356" y="254406"/>
                    <a:pt x="316955" y="244536"/>
                    <a:pt x="329965" y="231526"/>
                  </a:cubicBezTo>
                  <a:cubicBezTo>
                    <a:pt x="347013" y="214029"/>
                    <a:pt x="363164" y="195636"/>
                    <a:pt x="378417" y="176345"/>
                  </a:cubicBezTo>
                  <a:cubicBezTo>
                    <a:pt x="399054" y="149876"/>
                    <a:pt x="421485" y="136865"/>
                    <a:pt x="456478" y="149876"/>
                  </a:cubicBezTo>
                  <a:cubicBezTo>
                    <a:pt x="482050" y="159297"/>
                    <a:pt x="504032" y="142249"/>
                    <a:pt x="501789" y="115332"/>
                  </a:cubicBezTo>
                  <a:cubicBezTo>
                    <a:pt x="500443" y="100078"/>
                    <a:pt x="492368" y="81685"/>
                    <a:pt x="481152" y="72263"/>
                  </a:cubicBezTo>
                  <a:cubicBezTo>
                    <a:pt x="464105" y="57459"/>
                    <a:pt x="440327" y="59702"/>
                    <a:pt x="421934" y="7360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6385CEC-2E48-9974-5BB9-4514F10F6188}"/>
                </a:ext>
              </a:extLst>
            </p:cNvPr>
            <p:cNvSpPr/>
            <p:nvPr/>
          </p:nvSpPr>
          <p:spPr>
            <a:xfrm>
              <a:off x="6610818" y="1069279"/>
              <a:ext cx="302641" cy="232525"/>
            </a:xfrm>
            <a:custGeom>
              <a:avLst/>
              <a:gdLst>
                <a:gd name="connsiteX0" fmla="*/ 266302 w 302641"/>
                <a:gd name="connsiteY0" fmla="*/ 3206 h 232525"/>
                <a:gd name="connsiteX1" fmla="*/ 166707 w 302641"/>
                <a:gd name="connsiteY1" fmla="*/ 66 h 232525"/>
                <a:gd name="connsiteX2" fmla="*/ 93132 w 302641"/>
                <a:gd name="connsiteY2" fmla="*/ 34162 h 232525"/>
                <a:gd name="connsiteX3" fmla="*/ 24044 w 302641"/>
                <a:gd name="connsiteY3" fmla="*/ 63771 h 232525"/>
                <a:gd name="connsiteX4" fmla="*/ 1164 w 302641"/>
                <a:gd name="connsiteY4" fmla="*/ 78127 h 232525"/>
                <a:gd name="connsiteX5" fmla="*/ 7445 w 302641"/>
                <a:gd name="connsiteY5" fmla="*/ 105942 h 232525"/>
                <a:gd name="connsiteX6" fmla="*/ 78776 w 302641"/>
                <a:gd name="connsiteY6" fmla="*/ 140038 h 232525"/>
                <a:gd name="connsiteX7" fmla="*/ 133060 w 302641"/>
                <a:gd name="connsiteY7" fmla="*/ 187592 h 232525"/>
                <a:gd name="connsiteX8" fmla="*/ 141584 w 302641"/>
                <a:gd name="connsiteY8" fmla="*/ 207780 h 232525"/>
                <a:gd name="connsiteX9" fmla="*/ 206635 w 302641"/>
                <a:gd name="connsiteY9" fmla="*/ 220342 h 232525"/>
                <a:gd name="connsiteX10" fmla="*/ 225477 w 302641"/>
                <a:gd name="connsiteY10" fmla="*/ 198359 h 232525"/>
                <a:gd name="connsiteX11" fmla="*/ 298603 w 302641"/>
                <a:gd name="connsiteY11" fmla="*/ 48069 h 232525"/>
                <a:gd name="connsiteX12" fmla="*/ 266302 w 302641"/>
                <a:gd name="connsiteY12" fmla="*/ 3206 h 2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2641" h="232525">
                  <a:moveTo>
                    <a:pt x="266302" y="3206"/>
                  </a:moveTo>
                  <a:cubicBezTo>
                    <a:pt x="233104" y="2758"/>
                    <a:pt x="199906" y="1412"/>
                    <a:pt x="166707" y="66"/>
                  </a:cubicBezTo>
                  <a:cubicBezTo>
                    <a:pt x="136201" y="-831"/>
                    <a:pt x="108386" y="7244"/>
                    <a:pt x="93132" y="34162"/>
                  </a:cubicBezTo>
                  <a:cubicBezTo>
                    <a:pt x="77431" y="61528"/>
                    <a:pt x="60831" y="79024"/>
                    <a:pt x="24044" y="63771"/>
                  </a:cubicBezTo>
                  <a:cubicBezTo>
                    <a:pt x="16866" y="67809"/>
                    <a:pt x="3856" y="70949"/>
                    <a:pt x="1164" y="78127"/>
                  </a:cubicBezTo>
                  <a:cubicBezTo>
                    <a:pt x="-1976" y="85754"/>
                    <a:pt x="1613" y="102353"/>
                    <a:pt x="7445" y="105942"/>
                  </a:cubicBezTo>
                  <a:cubicBezTo>
                    <a:pt x="29876" y="119401"/>
                    <a:pt x="53653" y="132411"/>
                    <a:pt x="78776" y="140038"/>
                  </a:cubicBezTo>
                  <a:cubicBezTo>
                    <a:pt x="105245" y="148561"/>
                    <a:pt x="123190" y="162020"/>
                    <a:pt x="133060" y="187592"/>
                  </a:cubicBezTo>
                  <a:cubicBezTo>
                    <a:pt x="135752" y="194321"/>
                    <a:pt x="137995" y="201499"/>
                    <a:pt x="141584" y="207780"/>
                  </a:cubicBezTo>
                  <a:cubicBezTo>
                    <a:pt x="155940" y="235146"/>
                    <a:pt x="182858" y="240530"/>
                    <a:pt x="206635" y="220342"/>
                  </a:cubicBezTo>
                  <a:cubicBezTo>
                    <a:pt x="213813" y="214061"/>
                    <a:pt x="219645" y="205986"/>
                    <a:pt x="225477" y="198359"/>
                  </a:cubicBezTo>
                  <a:cubicBezTo>
                    <a:pt x="259573" y="153048"/>
                    <a:pt x="279761" y="100558"/>
                    <a:pt x="298603" y="48069"/>
                  </a:cubicBezTo>
                  <a:cubicBezTo>
                    <a:pt x="309370" y="17114"/>
                    <a:pt x="298603" y="3655"/>
                    <a:pt x="266302" y="320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3045A95-0B30-D4A8-D8D0-1C97C9E89A34}"/>
                </a:ext>
              </a:extLst>
            </p:cNvPr>
            <p:cNvSpPr/>
            <p:nvPr/>
          </p:nvSpPr>
          <p:spPr>
            <a:xfrm>
              <a:off x="8641536" y="688910"/>
              <a:ext cx="513261" cy="456274"/>
            </a:xfrm>
            <a:custGeom>
              <a:avLst/>
              <a:gdLst>
                <a:gd name="connsiteX0" fmla="*/ 471987 w 513261"/>
                <a:gd name="connsiteY0" fmla="*/ 45760 h 456274"/>
                <a:gd name="connsiteX1" fmla="*/ 513261 w 513261"/>
                <a:gd name="connsiteY1" fmla="*/ 10318 h 456274"/>
                <a:gd name="connsiteX2" fmla="*/ 507877 w 513261"/>
                <a:gd name="connsiteY2" fmla="*/ 0 h 456274"/>
                <a:gd name="connsiteX3" fmla="*/ 449107 w 513261"/>
                <a:gd name="connsiteY3" fmla="*/ 19291 h 456274"/>
                <a:gd name="connsiteX4" fmla="*/ 79439 w 513261"/>
                <a:gd name="connsiteY4" fmla="*/ 202330 h 456274"/>
                <a:gd name="connsiteX5" fmla="*/ 49381 w 513261"/>
                <a:gd name="connsiteY5" fmla="*/ 223416 h 456274"/>
                <a:gd name="connsiteX6" fmla="*/ 2275 w 513261"/>
                <a:gd name="connsiteY6" fmla="*/ 355760 h 456274"/>
                <a:gd name="connsiteX7" fmla="*/ 98730 w 513261"/>
                <a:gd name="connsiteY7" fmla="*/ 454907 h 456274"/>
                <a:gd name="connsiteX8" fmla="*/ 136863 w 513261"/>
                <a:gd name="connsiteY8" fmla="*/ 445037 h 456274"/>
                <a:gd name="connsiteX9" fmla="*/ 136863 w 513261"/>
                <a:gd name="connsiteY9" fmla="*/ 405110 h 456274"/>
                <a:gd name="connsiteX10" fmla="*/ 110843 w 513261"/>
                <a:gd name="connsiteY10" fmla="*/ 380435 h 456274"/>
                <a:gd name="connsiteX11" fmla="*/ 66877 w 513261"/>
                <a:gd name="connsiteY11" fmla="*/ 349480 h 456274"/>
                <a:gd name="connsiteX12" fmla="*/ 70018 w 513261"/>
                <a:gd name="connsiteY12" fmla="*/ 286672 h 456274"/>
                <a:gd name="connsiteX13" fmla="*/ 228383 w 513261"/>
                <a:gd name="connsiteY13" fmla="*/ 189769 h 456274"/>
                <a:gd name="connsiteX14" fmla="*/ 471987 w 513261"/>
                <a:gd name="connsiteY14" fmla="*/ 45760 h 45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3261" h="456274">
                  <a:moveTo>
                    <a:pt x="471987" y="45760"/>
                  </a:moveTo>
                  <a:cubicBezTo>
                    <a:pt x="487241" y="36339"/>
                    <a:pt x="499802" y="21983"/>
                    <a:pt x="513261" y="10318"/>
                  </a:cubicBezTo>
                  <a:cubicBezTo>
                    <a:pt x="511467" y="6729"/>
                    <a:pt x="509672" y="3589"/>
                    <a:pt x="507877" y="0"/>
                  </a:cubicBezTo>
                  <a:cubicBezTo>
                    <a:pt x="488138" y="6281"/>
                    <a:pt x="467501" y="10318"/>
                    <a:pt x="449107" y="19291"/>
                  </a:cubicBezTo>
                  <a:cubicBezTo>
                    <a:pt x="325735" y="79407"/>
                    <a:pt x="202363" y="140869"/>
                    <a:pt x="79439" y="202330"/>
                  </a:cubicBezTo>
                  <a:cubicBezTo>
                    <a:pt x="68672" y="207714"/>
                    <a:pt x="58354" y="214892"/>
                    <a:pt x="49381" y="223416"/>
                  </a:cubicBezTo>
                  <a:cubicBezTo>
                    <a:pt x="11248" y="259306"/>
                    <a:pt x="-6697" y="305963"/>
                    <a:pt x="2275" y="355760"/>
                  </a:cubicBezTo>
                  <a:cubicBezTo>
                    <a:pt x="11696" y="406456"/>
                    <a:pt x="51624" y="436962"/>
                    <a:pt x="98730" y="454907"/>
                  </a:cubicBezTo>
                  <a:cubicBezTo>
                    <a:pt x="109048" y="458945"/>
                    <a:pt x="130583" y="453561"/>
                    <a:pt x="136863" y="445037"/>
                  </a:cubicBezTo>
                  <a:cubicBezTo>
                    <a:pt x="143593" y="436065"/>
                    <a:pt x="141349" y="417222"/>
                    <a:pt x="136863" y="405110"/>
                  </a:cubicBezTo>
                  <a:cubicBezTo>
                    <a:pt x="132826" y="394791"/>
                    <a:pt x="120713" y="387613"/>
                    <a:pt x="110843" y="380435"/>
                  </a:cubicBezTo>
                  <a:cubicBezTo>
                    <a:pt x="96487" y="369668"/>
                    <a:pt x="80785" y="360695"/>
                    <a:pt x="66877" y="349480"/>
                  </a:cubicBezTo>
                  <a:cubicBezTo>
                    <a:pt x="37268" y="325703"/>
                    <a:pt x="37717" y="307309"/>
                    <a:pt x="70018" y="286672"/>
                  </a:cubicBezTo>
                  <a:cubicBezTo>
                    <a:pt x="122059" y="253474"/>
                    <a:pt x="174996" y="221621"/>
                    <a:pt x="228383" y="189769"/>
                  </a:cubicBezTo>
                  <a:cubicBezTo>
                    <a:pt x="309585" y="141766"/>
                    <a:pt x="391235" y="94660"/>
                    <a:pt x="471987" y="4576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21A9E49-C01B-A8B9-B663-900AF440A97E}"/>
                </a:ext>
              </a:extLst>
            </p:cNvPr>
            <p:cNvSpPr/>
            <p:nvPr/>
          </p:nvSpPr>
          <p:spPr>
            <a:xfrm>
              <a:off x="9064891" y="-2901123"/>
              <a:ext cx="230607" cy="271824"/>
            </a:xfrm>
            <a:custGeom>
              <a:avLst/>
              <a:gdLst>
                <a:gd name="connsiteX0" fmla="*/ 121310 w 230607"/>
                <a:gd name="connsiteY0" fmla="*/ 260776 h 271824"/>
                <a:gd name="connsiteX1" fmla="*/ 175146 w 230607"/>
                <a:gd name="connsiteY1" fmla="*/ 249561 h 271824"/>
                <a:gd name="connsiteX2" fmla="*/ 222251 w 230607"/>
                <a:gd name="connsiteY2" fmla="*/ 158938 h 271824"/>
                <a:gd name="connsiteX3" fmla="*/ 219111 w 230607"/>
                <a:gd name="connsiteY3" fmla="*/ 97028 h 271824"/>
                <a:gd name="connsiteX4" fmla="*/ 208792 w 230607"/>
                <a:gd name="connsiteY4" fmla="*/ 22107 h 271824"/>
                <a:gd name="connsiteX5" fmla="*/ 206998 w 230607"/>
                <a:gd name="connsiteY5" fmla="*/ 2816 h 271824"/>
                <a:gd name="connsiteX6" fmla="*/ 187259 w 230607"/>
                <a:gd name="connsiteY6" fmla="*/ 1919 h 271824"/>
                <a:gd name="connsiteX7" fmla="*/ 148677 w 230607"/>
                <a:gd name="connsiteY7" fmla="*/ 27490 h 271824"/>
                <a:gd name="connsiteX8" fmla="*/ 80485 w 230607"/>
                <a:gd name="connsiteY8" fmla="*/ 36912 h 271824"/>
                <a:gd name="connsiteX9" fmla="*/ 50427 w 230607"/>
                <a:gd name="connsiteY9" fmla="*/ 27939 h 271824"/>
                <a:gd name="connsiteX10" fmla="*/ 4668 w 230607"/>
                <a:gd name="connsiteY10" fmla="*/ 98822 h 271824"/>
                <a:gd name="connsiteX11" fmla="*/ 121310 w 230607"/>
                <a:gd name="connsiteY11" fmla="*/ 260776 h 2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607" h="271824">
                  <a:moveTo>
                    <a:pt x="121310" y="260776"/>
                  </a:moveTo>
                  <a:cubicBezTo>
                    <a:pt x="143742" y="278721"/>
                    <a:pt x="161687" y="274684"/>
                    <a:pt x="175146" y="249561"/>
                  </a:cubicBezTo>
                  <a:cubicBezTo>
                    <a:pt x="191296" y="219503"/>
                    <a:pt x="206998" y="189445"/>
                    <a:pt x="222251" y="158938"/>
                  </a:cubicBezTo>
                  <a:cubicBezTo>
                    <a:pt x="232570" y="137853"/>
                    <a:pt x="235262" y="115421"/>
                    <a:pt x="219111" y="97028"/>
                  </a:cubicBezTo>
                  <a:cubicBezTo>
                    <a:pt x="198474" y="73250"/>
                    <a:pt x="191296" y="50370"/>
                    <a:pt x="208792" y="22107"/>
                  </a:cubicBezTo>
                  <a:cubicBezTo>
                    <a:pt x="211484" y="17621"/>
                    <a:pt x="210587" y="5956"/>
                    <a:pt x="206998" y="2816"/>
                  </a:cubicBezTo>
                  <a:cubicBezTo>
                    <a:pt x="202960" y="-773"/>
                    <a:pt x="192642" y="-773"/>
                    <a:pt x="187259" y="1919"/>
                  </a:cubicBezTo>
                  <a:cubicBezTo>
                    <a:pt x="173800" y="9097"/>
                    <a:pt x="160789" y="17621"/>
                    <a:pt x="148677" y="27490"/>
                  </a:cubicBezTo>
                  <a:cubicBezTo>
                    <a:pt x="127591" y="44090"/>
                    <a:pt x="105609" y="48576"/>
                    <a:pt x="80485" y="36912"/>
                  </a:cubicBezTo>
                  <a:cubicBezTo>
                    <a:pt x="69718" y="31977"/>
                    <a:pt x="57157" y="29734"/>
                    <a:pt x="50427" y="27939"/>
                  </a:cubicBezTo>
                  <a:cubicBezTo>
                    <a:pt x="10051" y="28388"/>
                    <a:pt x="-9688" y="60240"/>
                    <a:pt x="4668" y="98822"/>
                  </a:cubicBezTo>
                  <a:cubicBezTo>
                    <a:pt x="28894" y="163424"/>
                    <a:pt x="67475" y="218157"/>
                    <a:pt x="121310" y="26077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85F3AE3-2CD7-C1CA-6FAB-65AE8D074FDA}"/>
                </a:ext>
              </a:extLst>
            </p:cNvPr>
            <p:cNvSpPr/>
            <p:nvPr/>
          </p:nvSpPr>
          <p:spPr>
            <a:xfrm>
              <a:off x="10565908" y="-84622"/>
              <a:ext cx="416309" cy="467568"/>
            </a:xfrm>
            <a:custGeom>
              <a:avLst/>
              <a:gdLst>
                <a:gd name="connsiteX0" fmla="*/ 358272 w 416309"/>
                <a:gd name="connsiteY0" fmla="*/ 380536 h 467568"/>
                <a:gd name="connsiteX1" fmla="*/ 280211 w 416309"/>
                <a:gd name="connsiteY1" fmla="*/ 368423 h 467568"/>
                <a:gd name="connsiteX2" fmla="*/ 176130 w 416309"/>
                <a:gd name="connsiteY2" fmla="*/ 212301 h 467568"/>
                <a:gd name="connsiteX3" fmla="*/ 79226 w 416309"/>
                <a:gd name="connsiteY3" fmla="*/ 43168 h 467568"/>
                <a:gd name="connsiteX4" fmla="*/ 36607 w 416309"/>
                <a:gd name="connsiteY4" fmla="*/ 1895 h 467568"/>
                <a:gd name="connsiteX5" fmla="*/ 4306 w 416309"/>
                <a:gd name="connsiteY5" fmla="*/ 8176 h 467568"/>
                <a:gd name="connsiteX6" fmla="*/ 1166 w 416309"/>
                <a:gd name="connsiteY6" fmla="*/ 39131 h 467568"/>
                <a:gd name="connsiteX7" fmla="*/ 11932 w 416309"/>
                <a:gd name="connsiteY7" fmla="*/ 57973 h 467568"/>
                <a:gd name="connsiteX8" fmla="*/ 76535 w 416309"/>
                <a:gd name="connsiteY8" fmla="*/ 155774 h 467568"/>
                <a:gd name="connsiteX9" fmla="*/ 247461 w 416309"/>
                <a:gd name="connsiteY9" fmla="*/ 420015 h 467568"/>
                <a:gd name="connsiteX10" fmla="*/ 343468 w 416309"/>
                <a:gd name="connsiteY10" fmla="*/ 467569 h 467568"/>
                <a:gd name="connsiteX11" fmla="*/ 400892 w 416309"/>
                <a:gd name="connsiteY11" fmla="*/ 433922 h 467568"/>
                <a:gd name="connsiteX12" fmla="*/ 408070 w 416309"/>
                <a:gd name="connsiteY12" fmla="*/ 379190 h 467568"/>
                <a:gd name="connsiteX13" fmla="*/ 358272 w 416309"/>
                <a:gd name="connsiteY13" fmla="*/ 380536 h 46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6309" h="467568">
                  <a:moveTo>
                    <a:pt x="358272" y="380536"/>
                  </a:moveTo>
                  <a:cubicBezTo>
                    <a:pt x="329560" y="406556"/>
                    <a:pt x="310269" y="409696"/>
                    <a:pt x="280211" y="368423"/>
                  </a:cubicBezTo>
                  <a:cubicBezTo>
                    <a:pt x="243424" y="318177"/>
                    <a:pt x="208880" y="265687"/>
                    <a:pt x="176130" y="212301"/>
                  </a:cubicBezTo>
                  <a:cubicBezTo>
                    <a:pt x="142034" y="156671"/>
                    <a:pt x="112873" y="98798"/>
                    <a:pt x="79226" y="43168"/>
                  </a:cubicBezTo>
                  <a:cubicBezTo>
                    <a:pt x="69357" y="26569"/>
                    <a:pt x="53206" y="12213"/>
                    <a:pt x="36607" y="1895"/>
                  </a:cubicBezTo>
                  <a:cubicBezTo>
                    <a:pt x="29429" y="-2591"/>
                    <a:pt x="11484" y="1446"/>
                    <a:pt x="4306" y="8176"/>
                  </a:cubicBezTo>
                  <a:cubicBezTo>
                    <a:pt x="-1526" y="13559"/>
                    <a:pt x="-180" y="28812"/>
                    <a:pt x="1166" y="39131"/>
                  </a:cubicBezTo>
                  <a:cubicBezTo>
                    <a:pt x="2063" y="45860"/>
                    <a:pt x="7895" y="51692"/>
                    <a:pt x="11932" y="57973"/>
                  </a:cubicBezTo>
                  <a:cubicBezTo>
                    <a:pt x="33467" y="90723"/>
                    <a:pt x="55001" y="123024"/>
                    <a:pt x="76535" y="155774"/>
                  </a:cubicBezTo>
                  <a:cubicBezTo>
                    <a:pt x="133511" y="243704"/>
                    <a:pt x="190486" y="332084"/>
                    <a:pt x="247461" y="420015"/>
                  </a:cubicBezTo>
                  <a:cubicBezTo>
                    <a:pt x="267201" y="450073"/>
                    <a:pt x="296811" y="463532"/>
                    <a:pt x="343468" y="467569"/>
                  </a:cubicBezTo>
                  <a:cubicBezTo>
                    <a:pt x="357375" y="459494"/>
                    <a:pt x="380703" y="449176"/>
                    <a:pt x="400892" y="433922"/>
                  </a:cubicBezTo>
                  <a:cubicBezTo>
                    <a:pt x="419285" y="420015"/>
                    <a:pt x="420631" y="394892"/>
                    <a:pt x="408070" y="379190"/>
                  </a:cubicBezTo>
                  <a:cubicBezTo>
                    <a:pt x="397752" y="365731"/>
                    <a:pt x="376217" y="363936"/>
                    <a:pt x="358272" y="38053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A54B193-C5FA-B2B3-5845-9973C935D6F7}"/>
                </a:ext>
              </a:extLst>
            </p:cNvPr>
            <p:cNvSpPr/>
            <p:nvPr/>
          </p:nvSpPr>
          <p:spPr>
            <a:xfrm>
              <a:off x="11266504" y="1157275"/>
              <a:ext cx="244168" cy="235528"/>
            </a:xfrm>
            <a:custGeom>
              <a:avLst/>
              <a:gdLst>
                <a:gd name="connsiteX0" fmla="*/ 193784 w 244168"/>
                <a:gd name="connsiteY0" fmla="*/ 3589 h 235528"/>
                <a:gd name="connsiteX1" fmla="*/ 143089 w 244168"/>
                <a:gd name="connsiteY1" fmla="*/ 8524 h 235528"/>
                <a:gd name="connsiteX2" fmla="*/ 28241 w 244168"/>
                <a:gd name="connsiteY2" fmla="*/ 0 h 235528"/>
                <a:gd name="connsiteX3" fmla="*/ 1324 w 244168"/>
                <a:gd name="connsiteY3" fmla="*/ 16151 h 235528"/>
                <a:gd name="connsiteX4" fmla="*/ 10296 w 244168"/>
                <a:gd name="connsiteY4" fmla="*/ 52938 h 235528"/>
                <a:gd name="connsiteX5" fmla="*/ 67720 w 244168"/>
                <a:gd name="connsiteY5" fmla="*/ 128307 h 235528"/>
                <a:gd name="connsiteX6" fmla="*/ 116621 w 244168"/>
                <a:gd name="connsiteY6" fmla="*/ 161057 h 235528"/>
                <a:gd name="connsiteX7" fmla="*/ 161035 w 244168"/>
                <a:gd name="connsiteY7" fmla="*/ 196050 h 235528"/>
                <a:gd name="connsiteX8" fmla="*/ 169559 w 244168"/>
                <a:gd name="connsiteY8" fmla="*/ 218481 h 235528"/>
                <a:gd name="connsiteX9" fmla="*/ 192887 w 244168"/>
                <a:gd name="connsiteY9" fmla="*/ 235529 h 235528"/>
                <a:gd name="connsiteX10" fmla="*/ 215318 w 244168"/>
                <a:gd name="connsiteY10" fmla="*/ 217584 h 235528"/>
                <a:gd name="connsiteX11" fmla="*/ 214870 w 244168"/>
                <a:gd name="connsiteY11" fmla="*/ 163300 h 235528"/>
                <a:gd name="connsiteX12" fmla="*/ 222945 w 244168"/>
                <a:gd name="connsiteY12" fmla="*/ 95558 h 235528"/>
                <a:gd name="connsiteX13" fmla="*/ 238647 w 244168"/>
                <a:gd name="connsiteY13" fmla="*/ 68191 h 235528"/>
                <a:gd name="connsiteX14" fmla="*/ 241788 w 244168"/>
                <a:gd name="connsiteY14" fmla="*/ 17945 h 235528"/>
                <a:gd name="connsiteX15" fmla="*/ 193784 w 244168"/>
                <a:gd name="connsiteY15" fmla="*/ 3589 h 23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168" h="235528">
                  <a:moveTo>
                    <a:pt x="193784" y="3589"/>
                  </a:moveTo>
                  <a:cubicBezTo>
                    <a:pt x="176736" y="5384"/>
                    <a:pt x="160137" y="9421"/>
                    <a:pt x="143089" y="8524"/>
                  </a:cubicBezTo>
                  <a:cubicBezTo>
                    <a:pt x="107200" y="7178"/>
                    <a:pt x="71758" y="3140"/>
                    <a:pt x="28241" y="0"/>
                  </a:cubicBezTo>
                  <a:cubicBezTo>
                    <a:pt x="22409" y="3140"/>
                    <a:pt x="5361" y="6729"/>
                    <a:pt x="1324" y="16151"/>
                  </a:cubicBezTo>
                  <a:cubicBezTo>
                    <a:pt x="-2714" y="25572"/>
                    <a:pt x="3118" y="42620"/>
                    <a:pt x="10296" y="52938"/>
                  </a:cubicBezTo>
                  <a:cubicBezTo>
                    <a:pt x="28241" y="78958"/>
                    <a:pt x="52018" y="100941"/>
                    <a:pt x="67720" y="128307"/>
                  </a:cubicBezTo>
                  <a:cubicBezTo>
                    <a:pt x="79833" y="149393"/>
                    <a:pt x="92844" y="160608"/>
                    <a:pt x="116621" y="161057"/>
                  </a:cubicBezTo>
                  <a:cubicBezTo>
                    <a:pt x="139949" y="161505"/>
                    <a:pt x="154305" y="174067"/>
                    <a:pt x="161035" y="196050"/>
                  </a:cubicBezTo>
                  <a:cubicBezTo>
                    <a:pt x="163278" y="203676"/>
                    <a:pt x="164624" y="212649"/>
                    <a:pt x="169559" y="218481"/>
                  </a:cubicBezTo>
                  <a:cubicBezTo>
                    <a:pt x="175839" y="226108"/>
                    <a:pt x="185260" y="235529"/>
                    <a:pt x="192887" y="235529"/>
                  </a:cubicBezTo>
                  <a:cubicBezTo>
                    <a:pt x="200962" y="235080"/>
                    <a:pt x="213973" y="225211"/>
                    <a:pt x="215318" y="217584"/>
                  </a:cubicBezTo>
                  <a:cubicBezTo>
                    <a:pt x="218459" y="200087"/>
                    <a:pt x="219356" y="180348"/>
                    <a:pt x="214870" y="163300"/>
                  </a:cubicBezTo>
                  <a:cubicBezTo>
                    <a:pt x="208141" y="138626"/>
                    <a:pt x="209486" y="117092"/>
                    <a:pt x="222945" y="95558"/>
                  </a:cubicBezTo>
                  <a:cubicBezTo>
                    <a:pt x="228329" y="86585"/>
                    <a:pt x="236404" y="78061"/>
                    <a:pt x="238647" y="68191"/>
                  </a:cubicBezTo>
                  <a:cubicBezTo>
                    <a:pt x="242236" y="51592"/>
                    <a:pt x="247171" y="32301"/>
                    <a:pt x="241788" y="17945"/>
                  </a:cubicBezTo>
                  <a:cubicBezTo>
                    <a:pt x="234161" y="-1795"/>
                    <a:pt x="212178" y="1346"/>
                    <a:pt x="193784" y="358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5E1C724-3C76-16F1-C6DA-3CF107FC974F}"/>
                </a:ext>
              </a:extLst>
            </p:cNvPr>
            <p:cNvSpPr/>
            <p:nvPr/>
          </p:nvSpPr>
          <p:spPr>
            <a:xfrm>
              <a:off x="8581859" y="1377239"/>
              <a:ext cx="256308" cy="229560"/>
            </a:xfrm>
            <a:custGeom>
              <a:avLst/>
              <a:gdLst>
                <a:gd name="connsiteX0" fmla="*/ 201027 w 256308"/>
                <a:gd name="connsiteY0" fmla="*/ 24986 h 229560"/>
                <a:gd name="connsiteX1" fmla="*/ 168277 w 256308"/>
                <a:gd name="connsiteY1" fmla="*/ 50110 h 229560"/>
                <a:gd name="connsiteX2" fmla="*/ 148537 w 256308"/>
                <a:gd name="connsiteY2" fmla="*/ 74784 h 229560"/>
                <a:gd name="connsiteX3" fmla="*/ 118928 w 256308"/>
                <a:gd name="connsiteY3" fmla="*/ 97664 h 229560"/>
                <a:gd name="connsiteX4" fmla="*/ 99637 w 256308"/>
                <a:gd name="connsiteY4" fmla="*/ 66260 h 229560"/>
                <a:gd name="connsiteX5" fmla="*/ 86627 w 256308"/>
                <a:gd name="connsiteY5" fmla="*/ 29921 h 229560"/>
                <a:gd name="connsiteX6" fmla="*/ 27408 w 256308"/>
                <a:gd name="connsiteY6" fmla="*/ 6144 h 229560"/>
                <a:gd name="connsiteX7" fmla="*/ 11258 w 256308"/>
                <a:gd name="connsiteY7" fmla="*/ 79270 h 229560"/>
                <a:gd name="connsiteX8" fmla="*/ 50288 w 256308"/>
                <a:gd name="connsiteY8" fmla="*/ 178865 h 229560"/>
                <a:gd name="connsiteX9" fmla="*/ 56569 w 256308"/>
                <a:gd name="connsiteY9" fmla="*/ 207129 h 229560"/>
                <a:gd name="connsiteX10" fmla="*/ 79898 w 256308"/>
                <a:gd name="connsiteY10" fmla="*/ 229560 h 229560"/>
                <a:gd name="connsiteX11" fmla="*/ 106367 w 256308"/>
                <a:gd name="connsiteY11" fmla="*/ 215653 h 229560"/>
                <a:gd name="connsiteX12" fmla="*/ 128798 w 256308"/>
                <a:gd name="connsiteY12" fmla="*/ 190081 h 229560"/>
                <a:gd name="connsiteX13" fmla="*/ 234674 w 256308"/>
                <a:gd name="connsiteY13" fmla="*/ 97215 h 229560"/>
                <a:gd name="connsiteX14" fmla="*/ 250824 w 256308"/>
                <a:gd name="connsiteY14" fmla="*/ 38445 h 229560"/>
                <a:gd name="connsiteX15" fmla="*/ 201027 w 256308"/>
                <a:gd name="connsiteY15" fmla="*/ 24986 h 22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308" h="229560">
                  <a:moveTo>
                    <a:pt x="201027" y="24986"/>
                  </a:moveTo>
                  <a:cubicBezTo>
                    <a:pt x="188914" y="31267"/>
                    <a:pt x="178595" y="40689"/>
                    <a:pt x="168277" y="50110"/>
                  </a:cubicBezTo>
                  <a:cubicBezTo>
                    <a:pt x="160650" y="57287"/>
                    <a:pt x="156164" y="67606"/>
                    <a:pt x="148537" y="74784"/>
                  </a:cubicBezTo>
                  <a:cubicBezTo>
                    <a:pt x="139565" y="83308"/>
                    <a:pt x="128798" y="90037"/>
                    <a:pt x="118928" y="97664"/>
                  </a:cubicBezTo>
                  <a:cubicBezTo>
                    <a:pt x="112199" y="87345"/>
                    <a:pt x="104572" y="77476"/>
                    <a:pt x="99637" y="66260"/>
                  </a:cubicBezTo>
                  <a:cubicBezTo>
                    <a:pt x="94254" y="54596"/>
                    <a:pt x="92010" y="41137"/>
                    <a:pt x="86627" y="29921"/>
                  </a:cubicBezTo>
                  <a:cubicBezTo>
                    <a:pt x="72720" y="1658"/>
                    <a:pt x="49839" y="-7315"/>
                    <a:pt x="27408" y="6144"/>
                  </a:cubicBezTo>
                  <a:cubicBezTo>
                    <a:pt x="491" y="22295"/>
                    <a:pt x="-9828" y="59082"/>
                    <a:pt x="11258" y="79270"/>
                  </a:cubicBezTo>
                  <a:cubicBezTo>
                    <a:pt x="40867" y="107534"/>
                    <a:pt x="46251" y="142078"/>
                    <a:pt x="50288" y="178865"/>
                  </a:cubicBezTo>
                  <a:cubicBezTo>
                    <a:pt x="51185" y="188286"/>
                    <a:pt x="52083" y="199054"/>
                    <a:pt x="56569" y="207129"/>
                  </a:cubicBezTo>
                  <a:cubicBezTo>
                    <a:pt x="61952" y="215653"/>
                    <a:pt x="71374" y="221933"/>
                    <a:pt x="79898" y="229560"/>
                  </a:cubicBezTo>
                  <a:cubicBezTo>
                    <a:pt x="91113" y="223728"/>
                    <a:pt x="100086" y="221036"/>
                    <a:pt x="106367" y="215653"/>
                  </a:cubicBezTo>
                  <a:cubicBezTo>
                    <a:pt x="114890" y="208475"/>
                    <a:pt x="122068" y="199054"/>
                    <a:pt x="128798" y="190081"/>
                  </a:cubicBezTo>
                  <a:cubicBezTo>
                    <a:pt x="157958" y="151948"/>
                    <a:pt x="184427" y="112020"/>
                    <a:pt x="234674" y="97215"/>
                  </a:cubicBezTo>
                  <a:cubicBezTo>
                    <a:pt x="255759" y="90934"/>
                    <a:pt x="262040" y="59979"/>
                    <a:pt x="250824" y="38445"/>
                  </a:cubicBezTo>
                  <a:cubicBezTo>
                    <a:pt x="242300" y="20051"/>
                    <a:pt x="222561" y="13771"/>
                    <a:pt x="201027" y="2498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CBD7465-9E71-3156-F819-0CD092E74B72}"/>
                </a:ext>
              </a:extLst>
            </p:cNvPr>
            <p:cNvSpPr/>
            <p:nvPr/>
          </p:nvSpPr>
          <p:spPr>
            <a:xfrm>
              <a:off x="8322136" y="-2029020"/>
              <a:ext cx="232443" cy="232167"/>
            </a:xfrm>
            <a:custGeom>
              <a:avLst/>
              <a:gdLst>
                <a:gd name="connsiteX0" fmla="*/ 84352 w 232443"/>
                <a:gd name="connsiteY0" fmla="*/ 141469 h 232167"/>
                <a:gd name="connsiteX1" fmla="*/ 103195 w 232443"/>
                <a:gd name="connsiteY1" fmla="*/ 156273 h 232167"/>
                <a:gd name="connsiteX2" fmla="*/ 139534 w 232443"/>
                <a:gd name="connsiteY2" fmla="*/ 167938 h 232167"/>
                <a:gd name="connsiteX3" fmla="*/ 135047 w 232443"/>
                <a:gd name="connsiteY3" fmla="*/ 129804 h 232167"/>
                <a:gd name="connsiteX4" fmla="*/ 125178 w 232443"/>
                <a:gd name="connsiteY4" fmla="*/ 107822 h 232167"/>
                <a:gd name="connsiteX5" fmla="*/ 131907 w 232443"/>
                <a:gd name="connsiteY5" fmla="*/ 75072 h 232167"/>
                <a:gd name="connsiteX6" fmla="*/ 164208 w 232443"/>
                <a:gd name="connsiteY6" fmla="*/ 84493 h 232167"/>
                <a:gd name="connsiteX7" fmla="*/ 196958 w 232443"/>
                <a:gd name="connsiteY7" fmla="*/ 119486 h 232167"/>
                <a:gd name="connsiteX8" fmla="*/ 227016 w 232443"/>
                <a:gd name="connsiteY8" fmla="*/ 118589 h 232167"/>
                <a:gd name="connsiteX9" fmla="*/ 232399 w 232443"/>
                <a:gd name="connsiteY9" fmla="*/ 88531 h 232167"/>
                <a:gd name="connsiteX10" fmla="*/ 223875 w 232443"/>
                <a:gd name="connsiteY10" fmla="*/ 74175 h 232167"/>
                <a:gd name="connsiteX11" fmla="*/ 176770 w 232443"/>
                <a:gd name="connsiteY11" fmla="*/ 18545 h 232167"/>
                <a:gd name="connsiteX12" fmla="*/ 113962 w 232443"/>
                <a:gd name="connsiteY12" fmla="*/ 14956 h 232167"/>
                <a:gd name="connsiteX13" fmla="*/ 45771 w 232443"/>
                <a:gd name="connsiteY13" fmla="*/ 53538 h 232167"/>
                <a:gd name="connsiteX14" fmla="*/ 11 w 232443"/>
                <a:gd name="connsiteY14" fmla="*/ 118140 h 232167"/>
                <a:gd name="connsiteX15" fmla="*/ 40836 w 232443"/>
                <a:gd name="connsiteY15" fmla="*/ 215941 h 232167"/>
                <a:gd name="connsiteX16" fmla="*/ 81212 w 232443"/>
                <a:gd name="connsiteY16" fmla="*/ 227156 h 232167"/>
                <a:gd name="connsiteX17" fmla="*/ 82558 w 232443"/>
                <a:gd name="connsiteY17" fmla="*/ 183191 h 232167"/>
                <a:gd name="connsiteX18" fmla="*/ 65959 w 232443"/>
                <a:gd name="connsiteY18" fmla="*/ 159414 h 232167"/>
                <a:gd name="connsiteX19" fmla="*/ 62818 w 232443"/>
                <a:gd name="connsiteY19" fmla="*/ 139226 h 232167"/>
                <a:gd name="connsiteX20" fmla="*/ 84352 w 232443"/>
                <a:gd name="connsiteY20" fmla="*/ 141469 h 23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43" h="232167">
                  <a:moveTo>
                    <a:pt x="84352" y="141469"/>
                  </a:moveTo>
                  <a:cubicBezTo>
                    <a:pt x="91531" y="144609"/>
                    <a:pt x="96017" y="153133"/>
                    <a:pt x="103195" y="156273"/>
                  </a:cubicBezTo>
                  <a:cubicBezTo>
                    <a:pt x="114859" y="161657"/>
                    <a:pt x="127421" y="164349"/>
                    <a:pt x="139534" y="167938"/>
                  </a:cubicBezTo>
                  <a:cubicBezTo>
                    <a:pt x="138188" y="155376"/>
                    <a:pt x="137739" y="142366"/>
                    <a:pt x="135047" y="129804"/>
                  </a:cubicBezTo>
                  <a:cubicBezTo>
                    <a:pt x="133253" y="122178"/>
                    <a:pt x="125178" y="115448"/>
                    <a:pt x="125178" y="107822"/>
                  </a:cubicBezTo>
                  <a:cubicBezTo>
                    <a:pt x="125178" y="97055"/>
                    <a:pt x="129215" y="86288"/>
                    <a:pt x="131907" y="75072"/>
                  </a:cubicBezTo>
                  <a:cubicBezTo>
                    <a:pt x="142674" y="77764"/>
                    <a:pt x="156133" y="78212"/>
                    <a:pt x="164208" y="84493"/>
                  </a:cubicBezTo>
                  <a:cubicBezTo>
                    <a:pt x="176770" y="94363"/>
                    <a:pt x="184396" y="110514"/>
                    <a:pt x="196958" y="119486"/>
                  </a:cubicBezTo>
                  <a:cubicBezTo>
                    <a:pt x="204136" y="124421"/>
                    <a:pt x="220735" y="123972"/>
                    <a:pt x="227016" y="118589"/>
                  </a:cubicBezTo>
                  <a:cubicBezTo>
                    <a:pt x="233296" y="113205"/>
                    <a:pt x="232399" y="98849"/>
                    <a:pt x="232399" y="88531"/>
                  </a:cubicBezTo>
                  <a:cubicBezTo>
                    <a:pt x="232399" y="83596"/>
                    <a:pt x="227464" y="78661"/>
                    <a:pt x="223875" y="74175"/>
                  </a:cubicBezTo>
                  <a:cubicBezTo>
                    <a:pt x="208174" y="55332"/>
                    <a:pt x="192471" y="37387"/>
                    <a:pt x="176770" y="18545"/>
                  </a:cubicBezTo>
                  <a:cubicBezTo>
                    <a:pt x="157927" y="-3886"/>
                    <a:pt x="133702" y="-7027"/>
                    <a:pt x="113962" y="14956"/>
                  </a:cubicBezTo>
                  <a:cubicBezTo>
                    <a:pt x="95120" y="36490"/>
                    <a:pt x="72688" y="47257"/>
                    <a:pt x="45771" y="53538"/>
                  </a:cubicBezTo>
                  <a:cubicBezTo>
                    <a:pt x="13021" y="61165"/>
                    <a:pt x="-438" y="81353"/>
                    <a:pt x="11" y="118140"/>
                  </a:cubicBezTo>
                  <a:cubicBezTo>
                    <a:pt x="2254" y="154030"/>
                    <a:pt x="15713" y="187677"/>
                    <a:pt x="40836" y="215941"/>
                  </a:cubicBezTo>
                  <a:cubicBezTo>
                    <a:pt x="51154" y="228054"/>
                    <a:pt x="65510" y="238821"/>
                    <a:pt x="81212" y="227156"/>
                  </a:cubicBezTo>
                  <a:cubicBezTo>
                    <a:pt x="97811" y="215043"/>
                    <a:pt x="91082" y="197996"/>
                    <a:pt x="82558" y="183191"/>
                  </a:cubicBezTo>
                  <a:cubicBezTo>
                    <a:pt x="77623" y="174667"/>
                    <a:pt x="69996" y="167938"/>
                    <a:pt x="65959" y="159414"/>
                  </a:cubicBezTo>
                  <a:cubicBezTo>
                    <a:pt x="63267" y="153582"/>
                    <a:pt x="63716" y="145955"/>
                    <a:pt x="62818" y="139226"/>
                  </a:cubicBezTo>
                  <a:cubicBezTo>
                    <a:pt x="69548" y="140571"/>
                    <a:pt x="78072" y="139226"/>
                    <a:pt x="84352" y="14146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00C9500-2C21-4928-D0D2-FFE2F2ED4C73}"/>
                </a:ext>
              </a:extLst>
            </p:cNvPr>
            <p:cNvSpPr/>
            <p:nvPr/>
          </p:nvSpPr>
          <p:spPr>
            <a:xfrm>
              <a:off x="10974417" y="57488"/>
              <a:ext cx="171493" cy="213749"/>
            </a:xfrm>
            <a:custGeom>
              <a:avLst/>
              <a:gdLst>
                <a:gd name="connsiteX0" fmla="*/ 148953 w 171493"/>
                <a:gd name="connsiteY0" fmla="*/ 5138 h 213749"/>
                <a:gd name="connsiteX1" fmla="*/ 98258 w 171493"/>
                <a:gd name="connsiteY1" fmla="*/ 19943 h 213749"/>
                <a:gd name="connsiteX2" fmla="*/ 50255 w 171493"/>
                <a:gd name="connsiteY2" fmla="*/ 42823 h 213749"/>
                <a:gd name="connsiteX3" fmla="*/ 26030 w 171493"/>
                <a:gd name="connsiteY3" fmla="*/ 44169 h 213749"/>
                <a:gd name="connsiteX4" fmla="*/ 9 w 171493"/>
                <a:gd name="connsiteY4" fmla="*/ 67049 h 213749"/>
                <a:gd name="connsiteX5" fmla="*/ 21992 w 171493"/>
                <a:gd name="connsiteY5" fmla="*/ 96210 h 213749"/>
                <a:gd name="connsiteX6" fmla="*/ 64611 w 171493"/>
                <a:gd name="connsiteY6" fmla="*/ 103837 h 213749"/>
                <a:gd name="connsiteX7" fmla="*/ 93772 w 171493"/>
                <a:gd name="connsiteY7" fmla="*/ 126717 h 213749"/>
                <a:gd name="connsiteX8" fmla="*/ 62817 w 171493"/>
                <a:gd name="connsiteY8" fmla="*/ 149596 h 213749"/>
                <a:gd name="connsiteX9" fmla="*/ 20197 w 171493"/>
                <a:gd name="connsiteY9" fmla="*/ 156774 h 213749"/>
                <a:gd name="connsiteX10" fmla="*/ 3150 w 171493"/>
                <a:gd name="connsiteY10" fmla="*/ 184141 h 213749"/>
                <a:gd name="connsiteX11" fmla="*/ 24684 w 171493"/>
                <a:gd name="connsiteY11" fmla="*/ 209264 h 213749"/>
                <a:gd name="connsiteX12" fmla="*/ 51601 w 171493"/>
                <a:gd name="connsiteY12" fmla="*/ 213750 h 213749"/>
                <a:gd name="connsiteX13" fmla="*/ 135046 w 171493"/>
                <a:gd name="connsiteY13" fmla="*/ 198497 h 213749"/>
                <a:gd name="connsiteX14" fmla="*/ 166898 w 171493"/>
                <a:gd name="connsiteY14" fmla="*/ 146905 h 213749"/>
                <a:gd name="connsiteX15" fmla="*/ 168244 w 171493"/>
                <a:gd name="connsiteY15" fmla="*/ 55833 h 213749"/>
                <a:gd name="connsiteX16" fmla="*/ 148953 w 171493"/>
                <a:gd name="connsiteY16" fmla="*/ 5138 h 21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493" h="213749">
                  <a:moveTo>
                    <a:pt x="148953" y="5138"/>
                  </a:moveTo>
                  <a:cubicBezTo>
                    <a:pt x="128316" y="-5628"/>
                    <a:pt x="110820" y="1101"/>
                    <a:pt x="98258" y="19943"/>
                  </a:cubicBezTo>
                  <a:cubicBezTo>
                    <a:pt x="86594" y="37440"/>
                    <a:pt x="70444" y="44169"/>
                    <a:pt x="50255" y="42823"/>
                  </a:cubicBezTo>
                  <a:cubicBezTo>
                    <a:pt x="42180" y="42375"/>
                    <a:pt x="32759" y="40580"/>
                    <a:pt x="26030" y="44169"/>
                  </a:cubicBezTo>
                  <a:cubicBezTo>
                    <a:pt x="15711" y="50001"/>
                    <a:pt x="-440" y="59423"/>
                    <a:pt x="9" y="67049"/>
                  </a:cubicBezTo>
                  <a:cubicBezTo>
                    <a:pt x="458" y="77367"/>
                    <a:pt x="11674" y="90826"/>
                    <a:pt x="21992" y="96210"/>
                  </a:cubicBezTo>
                  <a:cubicBezTo>
                    <a:pt x="34553" y="102491"/>
                    <a:pt x="51153" y="98453"/>
                    <a:pt x="64611" y="103837"/>
                  </a:cubicBezTo>
                  <a:cubicBezTo>
                    <a:pt x="75827" y="108323"/>
                    <a:pt x="92426" y="117744"/>
                    <a:pt x="93772" y="126717"/>
                  </a:cubicBezTo>
                  <a:cubicBezTo>
                    <a:pt x="96015" y="145110"/>
                    <a:pt x="77173" y="147353"/>
                    <a:pt x="62817" y="149596"/>
                  </a:cubicBezTo>
                  <a:cubicBezTo>
                    <a:pt x="48461" y="151840"/>
                    <a:pt x="32759" y="150494"/>
                    <a:pt x="20197" y="156774"/>
                  </a:cubicBezTo>
                  <a:cubicBezTo>
                    <a:pt x="11674" y="160812"/>
                    <a:pt x="2252" y="175168"/>
                    <a:pt x="3150" y="184141"/>
                  </a:cubicBezTo>
                  <a:cubicBezTo>
                    <a:pt x="4047" y="193113"/>
                    <a:pt x="15711" y="202534"/>
                    <a:pt x="24684" y="209264"/>
                  </a:cubicBezTo>
                  <a:cubicBezTo>
                    <a:pt x="29618" y="213301"/>
                    <a:pt x="38591" y="211955"/>
                    <a:pt x="51601" y="213750"/>
                  </a:cubicBezTo>
                  <a:cubicBezTo>
                    <a:pt x="75827" y="209264"/>
                    <a:pt x="105885" y="206123"/>
                    <a:pt x="135046" y="198497"/>
                  </a:cubicBezTo>
                  <a:cubicBezTo>
                    <a:pt x="161963" y="191319"/>
                    <a:pt x="176319" y="169336"/>
                    <a:pt x="166898" y="146905"/>
                  </a:cubicBezTo>
                  <a:cubicBezTo>
                    <a:pt x="153439" y="115052"/>
                    <a:pt x="154337" y="87237"/>
                    <a:pt x="168244" y="55833"/>
                  </a:cubicBezTo>
                  <a:cubicBezTo>
                    <a:pt x="176319" y="36094"/>
                    <a:pt x="169141" y="15906"/>
                    <a:pt x="148953" y="5138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A5941DC-9951-3BB2-190B-70FACCD15064}"/>
                </a:ext>
              </a:extLst>
            </p:cNvPr>
            <p:cNvSpPr/>
            <p:nvPr/>
          </p:nvSpPr>
          <p:spPr>
            <a:xfrm>
              <a:off x="7785317" y="1288577"/>
              <a:ext cx="219201" cy="207911"/>
            </a:xfrm>
            <a:custGeom>
              <a:avLst/>
              <a:gdLst>
                <a:gd name="connsiteX0" fmla="*/ 85511 w 219201"/>
                <a:gd name="connsiteY0" fmla="*/ 53981 h 207911"/>
                <a:gd name="connsiteX1" fmla="*/ 80576 w 219201"/>
                <a:gd name="connsiteY1" fmla="*/ 2837 h 207911"/>
                <a:gd name="connsiteX2" fmla="*/ 33021 w 219201"/>
                <a:gd name="connsiteY2" fmla="*/ 29306 h 207911"/>
                <a:gd name="connsiteX3" fmla="*/ 27638 w 219201"/>
                <a:gd name="connsiteY3" fmla="*/ 48149 h 207911"/>
                <a:gd name="connsiteX4" fmla="*/ 11039 w 219201"/>
                <a:gd name="connsiteY4" fmla="*/ 90768 h 207911"/>
                <a:gd name="connsiteX5" fmla="*/ 41545 w 219201"/>
                <a:gd name="connsiteY5" fmla="*/ 170175 h 207911"/>
                <a:gd name="connsiteX6" fmla="*/ 99418 w 219201"/>
                <a:gd name="connsiteY6" fmla="*/ 195298 h 207911"/>
                <a:gd name="connsiteX7" fmla="*/ 219201 w 219201"/>
                <a:gd name="connsiteY7" fmla="*/ 126658 h 207911"/>
                <a:gd name="connsiteX8" fmla="*/ 192284 w 219201"/>
                <a:gd name="connsiteY8" fmla="*/ 138323 h 207911"/>
                <a:gd name="connsiteX9" fmla="*/ 169853 w 219201"/>
                <a:gd name="connsiteY9" fmla="*/ 137425 h 207911"/>
                <a:gd name="connsiteX10" fmla="*/ 164918 w 219201"/>
                <a:gd name="connsiteY10" fmla="*/ 115443 h 207911"/>
                <a:gd name="connsiteX11" fmla="*/ 168507 w 219201"/>
                <a:gd name="connsiteY11" fmla="*/ 101535 h 207911"/>
                <a:gd name="connsiteX12" fmla="*/ 164469 w 219201"/>
                <a:gd name="connsiteY12" fmla="*/ 74618 h 207911"/>
                <a:gd name="connsiteX13" fmla="*/ 135757 w 219201"/>
                <a:gd name="connsiteY13" fmla="*/ 81347 h 207911"/>
                <a:gd name="connsiteX14" fmla="*/ 105250 w 219201"/>
                <a:gd name="connsiteY14" fmla="*/ 105124 h 207911"/>
                <a:gd name="connsiteX15" fmla="*/ 76987 w 219201"/>
                <a:gd name="connsiteY15" fmla="*/ 102881 h 207911"/>
                <a:gd name="connsiteX16" fmla="*/ 73398 w 219201"/>
                <a:gd name="connsiteY16" fmla="*/ 74618 h 207911"/>
                <a:gd name="connsiteX17" fmla="*/ 85511 w 219201"/>
                <a:gd name="connsiteY17" fmla="*/ 53981 h 20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201" h="207911">
                  <a:moveTo>
                    <a:pt x="85511" y="53981"/>
                  </a:moveTo>
                  <a:cubicBezTo>
                    <a:pt x="98970" y="30652"/>
                    <a:pt x="97175" y="10913"/>
                    <a:pt x="80576" y="2837"/>
                  </a:cubicBezTo>
                  <a:cubicBezTo>
                    <a:pt x="63079" y="-5686"/>
                    <a:pt x="42891" y="5529"/>
                    <a:pt x="33021" y="29306"/>
                  </a:cubicBezTo>
                  <a:cubicBezTo>
                    <a:pt x="30778" y="35138"/>
                    <a:pt x="29881" y="41868"/>
                    <a:pt x="27638" y="48149"/>
                  </a:cubicBezTo>
                  <a:cubicBezTo>
                    <a:pt x="22254" y="62505"/>
                    <a:pt x="18217" y="77758"/>
                    <a:pt x="11039" y="90768"/>
                  </a:cubicBezTo>
                  <a:cubicBezTo>
                    <a:pt x="-10495" y="129799"/>
                    <a:pt x="-626" y="154922"/>
                    <a:pt x="41545" y="170175"/>
                  </a:cubicBezTo>
                  <a:cubicBezTo>
                    <a:pt x="61285" y="177353"/>
                    <a:pt x="81473" y="184980"/>
                    <a:pt x="99418" y="195298"/>
                  </a:cubicBezTo>
                  <a:cubicBezTo>
                    <a:pt x="154599" y="227151"/>
                    <a:pt x="213369" y="196644"/>
                    <a:pt x="219201" y="126658"/>
                  </a:cubicBezTo>
                  <a:cubicBezTo>
                    <a:pt x="208434" y="131593"/>
                    <a:pt x="200808" y="136528"/>
                    <a:pt x="192284" y="138323"/>
                  </a:cubicBezTo>
                  <a:cubicBezTo>
                    <a:pt x="185106" y="140117"/>
                    <a:pt x="174339" y="141463"/>
                    <a:pt x="169853" y="137425"/>
                  </a:cubicBezTo>
                  <a:cubicBezTo>
                    <a:pt x="165366" y="133837"/>
                    <a:pt x="165366" y="123069"/>
                    <a:pt x="164918" y="115443"/>
                  </a:cubicBezTo>
                  <a:cubicBezTo>
                    <a:pt x="164469" y="110956"/>
                    <a:pt x="168507" y="106022"/>
                    <a:pt x="168507" y="101535"/>
                  </a:cubicBezTo>
                  <a:cubicBezTo>
                    <a:pt x="168058" y="92563"/>
                    <a:pt x="165815" y="83590"/>
                    <a:pt x="164469" y="74618"/>
                  </a:cubicBezTo>
                  <a:cubicBezTo>
                    <a:pt x="154599" y="76861"/>
                    <a:pt x="143832" y="76861"/>
                    <a:pt x="135757" y="81347"/>
                  </a:cubicBezTo>
                  <a:cubicBezTo>
                    <a:pt x="124541" y="87628"/>
                    <a:pt x="116466" y="99741"/>
                    <a:pt x="105250" y="105124"/>
                  </a:cubicBezTo>
                  <a:cubicBezTo>
                    <a:pt x="97175" y="108713"/>
                    <a:pt x="82370" y="108265"/>
                    <a:pt x="76987" y="102881"/>
                  </a:cubicBezTo>
                  <a:cubicBezTo>
                    <a:pt x="71603" y="97498"/>
                    <a:pt x="72052" y="84039"/>
                    <a:pt x="73398" y="74618"/>
                  </a:cubicBezTo>
                  <a:cubicBezTo>
                    <a:pt x="74295" y="67440"/>
                    <a:pt x="81473" y="61159"/>
                    <a:pt x="85511" y="53981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885B0B0-C937-512F-21EF-3EA8E6938DB2}"/>
                </a:ext>
              </a:extLst>
            </p:cNvPr>
            <p:cNvSpPr/>
            <p:nvPr/>
          </p:nvSpPr>
          <p:spPr>
            <a:xfrm>
              <a:off x="11531704" y="597458"/>
              <a:ext cx="240440" cy="145413"/>
            </a:xfrm>
            <a:custGeom>
              <a:avLst/>
              <a:gdLst>
                <a:gd name="connsiteX0" fmla="*/ 162768 w 240440"/>
                <a:gd name="connsiteY0" fmla="*/ 380 h 145413"/>
                <a:gd name="connsiteX1" fmla="*/ 126429 w 240440"/>
                <a:gd name="connsiteY1" fmla="*/ 42999 h 145413"/>
                <a:gd name="connsiteX2" fmla="*/ 89642 w 240440"/>
                <a:gd name="connsiteY2" fmla="*/ 70366 h 145413"/>
                <a:gd name="connsiteX3" fmla="*/ 26385 w 240440"/>
                <a:gd name="connsiteY3" fmla="*/ 66328 h 145413"/>
                <a:gd name="connsiteX4" fmla="*/ 365 w 240440"/>
                <a:gd name="connsiteY4" fmla="*/ 82478 h 145413"/>
                <a:gd name="connsiteX5" fmla="*/ 14272 w 240440"/>
                <a:gd name="connsiteY5" fmla="*/ 109396 h 145413"/>
                <a:gd name="connsiteX6" fmla="*/ 116111 w 240440"/>
                <a:gd name="connsiteY6" fmla="*/ 145286 h 145413"/>
                <a:gd name="connsiteX7" fmla="*/ 227819 w 240440"/>
                <a:gd name="connsiteY7" fmla="*/ 102218 h 145413"/>
                <a:gd name="connsiteX8" fmla="*/ 232305 w 240440"/>
                <a:gd name="connsiteY8" fmla="*/ 40756 h 145413"/>
                <a:gd name="connsiteX9" fmla="*/ 162768 w 240440"/>
                <a:gd name="connsiteY9" fmla="*/ 380 h 14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440" h="145413">
                  <a:moveTo>
                    <a:pt x="162768" y="380"/>
                  </a:moveTo>
                  <a:cubicBezTo>
                    <a:pt x="137196" y="3072"/>
                    <a:pt x="130915" y="22363"/>
                    <a:pt x="126429" y="42999"/>
                  </a:cubicBezTo>
                  <a:cubicBezTo>
                    <a:pt x="121943" y="63187"/>
                    <a:pt x="109830" y="72160"/>
                    <a:pt x="89642" y="70366"/>
                  </a:cubicBezTo>
                  <a:cubicBezTo>
                    <a:pt x="68556" y="69020"/>
                    <a:pt x="47471" y="64982"/>
                    <a:pt x="26385" y="66328"/>
                  </a:cubicBezTo>
                  <a:cubicBezTo>
                    <a:pt x="16964" y="66776"/>
                    <a:pt x="2608" y="74852"/>
                    <a:pt x="365" y="82478"/>
                  </a:cubicBezTo>
                  <a:cubicBezTo>
                    <a:pt x="-1878" y="89657"/>
                    <a:pt x="6646" y="104461"/>
                    <a:pt x="14272" y="109396"/>
                  </a:cubicBezTo>
                  <a:cubicBezTo>
                    <a:pt x="47022" y="129584"/>
                    <a:pt x="81118" y="147081"/>
                    <a:pt x="116111" y="145286"/>
                  </a:cubicBezTo>
                  <a:cubicBezTo>
                    <a:pt x="162768" y="146183"/>
                    <a:pt x="200452" y="136314"/>
                    <a:pt x="227819" y="102218"/>
                  </a:cubicBezTo>
                  <a:cubicBezTo>
                    <a:pt x="243072" y="83376"/>
                    <a:pt x="244418" y="62290"/>
                    <a:pt x="232305" y="40756"/>
                  </a:cubicBezTo>
                  <a:cubicBezTo>
                    <a:pt x="217500" y="13839"/>
                    <a:pt x="188788" y="-2761"/>
                    <a:pt x="162768" y="38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DAFFF7F-582A-70B7-7909-C10FEDD4FE89}"/>
                </a:ext>
              </a:extLst>
            </p:cNvPr>
            <p:cNvSpPr/>
            <p:nvPr/>
          </p:nvSpPr>
          <p:spPr>
            <a:xfrm>
              <a:off x="9559166" y="-45819"/>
              <a:ext cx="252704" cy="115097"/>
            </a:xfrm>
            <a:custGeom>
              <a:avLst/>
              <a:gdLst>
                <a:gd name="connsiteX0" fmla="*/ 159555 w 252704"/>
                <a:gd name="connsiteY0" fmla="*/ 111587 h 115097"/>
                <a:gd name="connsiteX1" fmla="*/ 209352 w 252704"/>
                <a:gd name="connsiteY1" fmla="*/ 111139 h 115097"/>
                <a:gd name="connsiteX2" fmla="*/ 252421 w 252704"/>
                <a:gd name="connsiteY2" fmla="*/ 56406 h 115097"/>
                <a:gd name="connsiteX3" fmla="*/ 202623 w 252704"/>
                <a:gd name="connsiteY3" fmla="*/ 2123 h 115097"/>
                <a:gd name="connsiteX4" fmla="*/ 151480 w 252704"/>
                <a:gd name="connsiteY4" fmla="*/ 28143 h 115097"/>
                <a:gd name="connsiteX5" fmla="*/ 101233 w 252704"/>
                <a:gd name="connsiteY5" fmla="*/ 45191 h 115097"/>
                <a:gd name="connsiteX6" fmla="*/ 54576 w 252704"/>
                <a:gd name="connsiteY6" fmla="*/ 25002 h 115097"/>
                <a:gd name="connsiteX7" fmla="*/ 22275 w 252704"/>
                <a:gd name="connsiteY7" fmla="*/ 14235 h 115097"/>
                <a:gd name="connsiteX8" fmla="*/ 2536 w 252704"/>
                <a:gd name="connsiteY8" fmla="*/ 38461 h 115097"/>
                <a:gd name="connsiteX9" fmla="*/ 17340 w 252704"/>
                <a:gd name="connsiteY9" fmla="*/ 60444 h 115097"/>
                <a:gd name="connsiteX10" fmla="*/ 159555 w 252704"/>
                <a:gd name="connsiteY10" fmla="*/ 111587 h 11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04" h="115097">
                  <a:moveTo>
                    <a:pt x="159555" y="111587"/>
                  </a:moveTo>
                  <a:cubicBezTo>
                    <a:pt x="173911" y="111587"/>
                    <a:pt x="191856" y="112934"/>
                    <a:pt x="209352" y="111139"/>
                  </a:cubicBezTo>
                  <a:cubicBezTo>
                    <a:pt x="238513" y="107999"/>
                    <a:pt x="255112" y="85567"/>
                    <a:pt x="252421" y="56406"/>
                  </a:cubicBezTo>
                  <a:cubicBezTo>
                    <a:pt x="250177" y="32181"/>
                    <a:pt x="229092" y="10198"/>
                    <a:pt x="202623" y="2123"/>
                  </a:cubicBezTo>
                  <a:cubicBezTo>
                    <a:pt x="177051" y="-5504"/>
                    <a:pt x="162695" y="8403"/>
                    <a:pt x="151480" y="28143"/>
                  </a:cubicBezTo>
                  <a:cubicBezTo>
                    <a:pt x="139815" y="49228"/>
                    <a:pt x="121870" y="52369"/>
                    <a:pt x="101233" y="45191"/>
                  </a:cubicBezTo>
                  <a:cubicBezTo>
                    <a:pt x="85083" y="39807"/>
                    <a:pt x="70278" y="31284"/>
                    <a:pt x="54576" y="25002"/>
                  </a:cubicBezTo>
                  <a:cubicBezTo>
                    <a:pt x="44258" y="20516"/>
                    <a:pt x="33491" y="16030"/>
                    <a:pt x="22275" y="14235"/>
                  </a:cubicBezTo>
                  <a:cubicBezTo>
                    <a:pt x="3881" y="11095"/>
                    <a:pt x="-4643" y="21862"/>
                    <a:pt x="2536" y="38461"/>
                  </a:cubicBezTo>
                  <a:cubicBezTo>
                    <a:pt x="6124" y="46537"/>
                    <a:pt x="11957" y="53715"/>
                    <a:pt x="17340" y="60444"/>
                  </a:cubicBezTo>
                  <a:cubicBezTo>
                    <a:pt x="53230" y="105755"/>
                    <a:pt x="99887" y="123252"/>
                    <a:pt x="159555" y="111587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093788F-BB4C-0B26-4879-1470E94D0F3A}"/>
                </a:ext>
              </a:extLst>
            </p:cNvPr>
            <p:cNvSpPr/>
            <p:nvPr/>
          </p:nvSpPr>
          <p:spPr>
            <a:xfrm>
              <a:off x="10183408" y="1786557"/>
              <a:ext cx="175502" cy="175576"/>
            </a:xfrm>
            <a:custGeom>
              <a:avLst/>
              <a:gdLst>
                <a:gd name="connsiteX0" fmla="*/ 60655 w 175502"/>
                <a:gd name="connsiteY0" fmla="*/ 89419 h 175576"/>
                <a:gd name="connsiteX1" fmla="*/ 37326 w 175502"/>
                <a:gd name="connsiteY1" fmla="*/ 55772 h 175576"/>
                <a:gd name="connsiteX2" fmla="*/ 14446 w 175502"/>
                <a:gd name="connsiteY2" fmla="*/ 52182 h 175576"/>
                <a:gd name="connsiteX3" fmla="*/ 6819 w 175502"/>
                <a:gd name="connsiteY3" fmla="*/ 123514 h 175576"/>
                <a:gd name="connsiteX4" fmla="*/ 71422 w 175502"/>
                <a:gd name="connsiteY4" fmla="*/ 175555 h 175576"/>
                <a:gd name="connsiteX5" fmla="*/ 175503 w 175502"/>
                <a:gd name="connsiteY5" fmla="*/ 64295 h 175576"/>
                <a:gd name="connsiteX6" fmla="*/ 173260 w 175502"/>
                <a:gd name="connsiteY6" fmla="*/ 48593 h 175576"/>
                <a:gd name="connsiteX7" fmla="*/ 112695 w 175502"/>
                <a:gd name="connsiteY7" fmla="*/ 1936 h 175576"/>
                <a:gd name="connsiteX8" fmla="*/ 94302 w 175502"/>
                <a:gd name="connsiteY8" fmla="*/ 64744 h 175576"/>
                <a:gd name="connsiteX9" fmla="*/ 88469 w 175502"/>
                <a:gd name="connsiteY9" fmla="*/ 91661 h 175576"/>
                <a:gd name="connsiteX10" fmla="*/ 60655 w 175502"/>
                <a:gd name="connsiteY10" fmla="*/ 89419 h 17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502" h="175576">
                  <a:moveTo>
                    <a:pt x="60655" y="89419"/>
                  </a:moveTo>
                  <a:cubicBezTo>
                    <a:pt x="50785" y="80895"/>
                    <a:pt x="44504" y="67436"/>
                    <a:pt x="37326" y="55772"/>
                  </a:cubicBezTo>
                  <a:cubicBezTo>
                    <a:pt x="31045" y="45453"/>
                    <a:pt x="24316" y="41864"/>
                    <a:pt x="14446" y="52182"/>
                  </a:cubicBezTo>
                  <a:cubicBezTo>
                    <a:pt x="-359" y="67436"/>
                    <a:pt x="-5293" y="101083"/>
                    <a:pt x="6819" y="123514"/>
                  </a:cubicBezTo>
                  <a:cubicBezTo>
                    <a:pt x="20727" y="149534"/>
                    <a:pt x="36429" y="176452"/>
                    <a:pt x="71422" y="175555"/>
                  </a:cubicBezTo>
                  <a:cubicBezTo>
                    <a:pt x="116733" y="174209"/>
                    <a:pt x="175054" y="112298"/>
                    <a:pt x="175503" y="64295"/>
                  </a:cubicBezTo>
                  <a:cubicBezTo>
                    <a:pt x="175054" y="61155"/>
                    <a:pt x="174606" y="54874"/>
                    <a:pt x="173260" y="48593"/>
                  </a:cubicBezTo>
                  <a:cubicBezTo>
                    <a:pt x="166531" y="11357"/>
                    <a:pt x="143651" y="-6139"/>
                    <a:pt x="112695" y="1936"/>
                  </a:cubicBezTo>
                  <a:cubicBezTo>
                    <a:pt x="83534" y="9563"/>
                    <a:pt x="80394" y="23022"/>
                    <a:pt x="94302" y="64744"/>
                  </a:cubicBezTo>
                  <a:cubicBezTo>
                    <a:pt x="96993" y="72819"/>
                    <a:pt x="94302" y="88072"/>
                    <a:pt x="88469" y="91661"/>
                  </a:cubicBezTo>
                  <a:cubicBezTo>
                    <a:pt x="82189" y="96148"/>
                    <a:pt x="66935" y="94802"/>
                    <a:pt x="60655" y="8941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A6011C2-6D53-CDBF-73AB-A977F2477838}"/>
                </a:ext>
              </a:extLst>
            </p:cNvPr>
            <p:cNvSpPr/>
            <p:nvPr/>
          </p:nvSpPr>
          <p:spPr>
            <a:xfrm>
              <a:off x="8623225" y="190963"/>
              <a:ext cx="174465" cy="202181"/>
            </a:xfrm>
            <a:custGeom>
              <a:avLst/>
              <a:gdLst>
                <a:gd name="connsiteX0" fmla="*/ 122873 w 174465"/>
                <a:gd name="connsiteY0" fmla="*/ 59190 h 202181"/>
                <a:gd name="connsiteX1" fmla="*/ 155175 w 174465"/>
                <a:gd name="connsiteY1" fmla="*/ 29132 h 202181"/>
                <a:gd name="connsiteX2" fmla="*/ 174466 w 174465"/>
                <a:gd name="connsiteY2" fmla="*/ 2214 h 202181"/>
                <a:gd name="connsiteX3" fmla="*/ 146651 w 174465"/>
                <a:gd name="connsiteY3" fmla="*/ 420 h 202181"/>
                <a:gd name="connsiteX4" fmla="*/ 6679 w 174465"/>
                <a:gd name="connsiteY4" fmla="*/ 109885 h 202181"/>
                <a:gd name="connsiteX5" fmla="*/ 34943 w 174465"/>
                <a:gd name="connsiteY5" fmla="*/ 196021 h 202181"/>
                <a:gd name="connsiteX6" fmla="*/ 116144 w 174465"/>
                <a:gd name="connsiteY6" fmla="*/ 175833 h 202181"/>
                <a:gd name="connsiteX7" fmla="*/ 117041 w 174465"/>
                <a:gd name="connsiteY7" fmla="*/ 127830 h 202181"/>
                <a:gd name="connsiteX8" fmla="*/ 122873 w 174465"/>
                <a:gd name="connsiteY8" fmla="*/ 59190 h 202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65" h="202181">
                  <a:moveTo>
                    <a:pt x="122873" y="59190"/>
                  </a:moveTo>
                  <a:cubicBezTo>
                    <a:pt x="133641" y="49320"/>
                    <a:pt x="144856" y="39899"/>
                    <a:pt x="155175" y="29132"/>
                  </a:cubicBezTo>
                  <a:cubicBezTo>
                    <a:pt x="161455" y="22402"/>
                    <a:pt x="165942" y="14327"/>
                    <a:pt x="174466" y="2214"/>
                  </a:cubicBezTo>
                  <a:cubicBezTo>
                    <a:pt x="161455" y="1317"/>
                    <a:pt x="153829" y="-926"/>
                    <a:pt x="146651" y="420"/>
                  </a:cubicBezTo>
                  <a:cubicBezTo>
                    <a:pt x="81151" y="12532"/>
                    <a:pt x="34045" y="49320"/>
                    <a:pt x="6679" y="109885"/>
                  </a:cubicBezTo>
                  <a:cubicBezTo>
                    <a:pt x="-9023" y="144429"/>
                    <a:pt x="3988" y="178076"/>
                    <a:pt x="34943" y="196021"/>
                  </a:cubicBezTo>
                  <a:cubicBezTo>
                    <a:pt x="57823" y="209480"/>
                    <a:pt x="94161" y="200058"/>
                    <a:pt x="116144" y="175833"/>
                  </a:cubicBezTo>
                  <a:cubicBezTo>
                    <a:pt x="130052" y="160131"/>
                    <a:pt x="130052" y="143980"/>
                    <a:pt x="117041" y="127830"/>
                  </a:cubicBezTo>
                  <a:cubicBezTo>
                    <a:pt x="88329" y="92388"/>
                    <a:pt x="88778" y="90145"/>
                    <a:pt x="122873" y="5919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787100-9BD5-C8DC-CA97-84C908D14E05}"/>
                </a:ext>
              </a:extLst>
            </p:cNvPr>
            <p:cNvSpPr/>
            <p:nvPr/>
          </p:nvSpPr>
          <p:spPr>
            <a:xfrm>
              <a:off x="9638417" y="-2280997"/>
              <a:ext cx="212024" cy="208338"/>
            </a:xfrm>
            <a:custGeom>
              <a:avLst/>
              <a:gdLst>
                <a:gd name="connsiteX0" fmla="*/ 49349 w 212024"/>
                <a:gd name="connsiteY0" fmla="*/ 158365 h 208338"/>
                <a:gd name="connsiteX1" fmla="*/ 10318 w 212024"/>
                <a:gd name="connsiteY1" fmla="*/ 178553 h 208338"/>
                <a:gd name="connsiteX2" fmla="*/ 0 w 212024"/>
                <a:gd name="connsiteY2" fmla="*/ 198293 h 208338"/>
                <a:gd name="connsiteX3" fmla="*/ 22431 w 212024"/>
                <a:gd name="connsiteY3" fmla="*/ 208163 h 208338"/>
                <a:gd name="connsiteX4" fmla="*/ 38582 w 212024"/>
                <a:gd name="connsiteY4" fmla="*/ 203676 h 208338"/>
                <a:gd name="connsiteX5" fmla="*/ 140869 w 212024"/>
                <a:gd name="connsiteY5" fmla="*/ 152533 h 208338"/>
                <a:gd name="connsiteX6" fmla="*/ 209060 w 212024"/>
                <a:gd name="connsiteY6" fmla="*/ 72678 h 208338"/>
                <a:gd name="connsiteX7" fmla="*/ 155673 w 212024"/>
                <a:gd name="connsiteY7" fmla="*/ 0 h 208338"/>
                <a:gd name="connsiteX8" fmla="*/ 114400 w 212024"/>
                <a:gd name="connsiteY8" fmla="*/ 13459 h 208338"/>
                <a:gd name="connsiteX9" fmla="*/ 105876 w 212024"/>
                <a:gd name="connsiteY9" fmla="*/ 74472 h 208338"/>
                <a:gd name="connsiteX10" fmla="*/ 108568 w 212024"/>
                <a:gd name="connsiteY10" fmla="*/ 115746 h 208338"/>
                <a:gd name="connsiteX11" fmla="*/ 49349 w 212024"/>
                <a:gd name="connsiteY11" fmla="*/ 158365 h 20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2024" h="208338">
                  <a:moveTo>
                    <a:pt x="49349" y="158365"/>
                  </a:moveTo>
                  <a:cubicBezTo>
                    <a:pt x="37236" y="165992"/>
                    <a:pt x="22431" y="170478"/>
                    <a:pt x="10318" y="178553"/>
                  </a:cubicBezTo>
                  <a:cubicBezTo>
                    <a:pt x="4935" y="182142"/>
                    <a:pt x="3140" y="191564"/>
                    <a:pt x="0" y="198293"/>
                  </a:cubicBezTo>
                  <a:cubicBezTo>
                    <a:pt x="7627" y="201882"/>
                    <a:pt x="14805" y="206817"/>
                    <a:pt x="22431" y="208163"/>
                  </a:cubicBezTo>
                  <a:cubicBezTo>
                    <a:pt x="27366" y="209060"/>
                    <a:pt x="33647" y="206368"/>
                    <a:pt x="38582" y="203676"/>
                  </a:cubicBezTo>
                  <a:cubicBezTo>
                    <a:pt x="73126" y="187077"/>
                    <a:pt x="108119" y="171375"/>
                    <a:pt x="140869" y="152533"/>
                  </a:cubicBezTo>
                  <a:cubicBezTo>
                    <a:pt x="172272" y="134588"/>
                    <a:pt x="197844" y="109465"/>
                    <a:pt x="209060" y="72678"/>
                  </a:cubicBezTo>
                  <a:cubicBezTo>
                    <a:pt x="220724" y="33647"/>
                    <a:pt x="196947" y="1795"/>
                    <a:pt x="155673" y="0"/>
                  </a:cubicBezTo>
                  <a:cubicBezTo>
                    <a:pt x="141766" y="4486"/>
                    <a:pt x="127410" y="7178"/>
                    <a:pt x="114400" y="13459"/>
                  </a:cubicBezTo>
                  <a:cubicBezTo>
                    <a:pt x="79407" y="29609"/>
                    <a:pt x="76715" y="50695"/>
                    <a:pt x="105876" y="74472"/>
                  </a:cubicBezTo>
                  <a:cubicBezTo>
                    <a:pt x="122475" y="87931"/>
                    <a:pt x="122924" y="103184"/>
                    <a:pt x="108568" y="115746"/>
                  </a:cubicBezTo>
                  <a:cubicBezTo>
                    <a:pt x="90174" y="131896"/>
                    <a:pt x="69537" y="145355"/>
                    <a:pt x="49349" y="158365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699C71E-B3BB-D5EA-ED57-2A1B09AFF0BD}"/>
                </a:ext>
              </a:extLst>
            </p:cNvPr>
            <p:cNvSpPr/>
            <p:nvPr/>
          </p:nvSpPr>
          <p:spPr>
            <a:xfrm>
              <a:off x="10510379" y="1284685"/>
              <a:ext cx="148197" cy="240499"/>
            </a:xfrm>
            <a:custGeom>
              <a:avLst/>
              <a:gdLst>
                <a:gd name="connsiteX0" fmla="*/ 51760 w 148197"/>
                <a:gd name="connsiteY0" fmla="*/ 73126 h 240499"/>
                <a:gd name="connsiteX1" fmla="*/ 50863 w 148197"/>
                <a:gd name="connsiteY1" fmla="*/ 24674 h 240499"/>
                <a:gd name="connsiteX2" fmla="*/ 35609 w 148197"/>
                <a:gd name="connsiteY2" fmla="*/ 0 h 240499"/>
                <a:gd name="connsiteX3" fmla="*/ 13178 w 148197"/>
                <a:gd name="connsiteY3" fmla="*/ 18842 h 240499"/>
                <a:gd name="connsiteX4" fmla="*/ 39198 w 148197"/>
                <a:gd name="connsiteY4" fmla="*/ 218930 h 240499"/>
                <a:gd name="connsiteX5" fmla="*/ 130269 w 148197"/>
                <a:gd name="connsiteY5" fmla="*/ 222967 h 240499"/>
                <a:gd name="connsiteX6" fmla="*/ 141037 w 148197"/>
                <a:gd name="connsiteY6" fmla="*/ 148047 h 240499"/>
                <a:gd name="connsiteX7" fmla="*/ 85856 w 148197"/>
                <a:gd name="connsiteY7" fmla="*/ 142215 h 240499"/>
                <a:gd name="connsiteX8" fmla="*/ 50414 w 148197"/>
                <a:gd name="connsiteY8" fmla="*/ 121578 h 240499"/>
                <a:gd name="connsiteX9" fmla="*/ 49965 w 148197"/>
                <a:gd name="connsiteY9" fmla="*/ 73126 h 240499"/>
                <a:gd name="connsiteX10" fmla="*/ 51760 w 148197"/>
                <a:gd name="connsiteY10" fmla="*/ 73126 h 2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197" h="240499">
                  <a:moveTo>
                    <a:pt x="51760" y="73126"/>
                  </a:moveTo>
                  <a:cubicBezTo>
                    <a:pt x="51760" y="56975"/>
                    <a:pt x="53554" y="40376"/>
                    <a:pt x="50863" y="24674"/>
                  </a:cubicBezTo>
                  <a:cubicBezTo>
                    <a:pt x="49517" y="15702"/>
                    <a:pt x="40993" y="8075"/>
                    <a:pt x="35609" y="0"/>
                  </a:cubicBezTo>
                  <a:cubicBezTo>
                    <a:pt x="27983" y="6281"/>
                    <a:pt x="15870" y="10767"/>
                    <a:pt x="13178" y="18842"/>
                  </a:cubicBezTo>
                  <a:cubicBezTo>
                    <a:pt x="-9702" y="89277"/>
                    <a:pt x="-3870" y="157468"/>
                    <a:pt x="39198" y="218930"/>
                  </a:cubicBezTo>
                  <a:cubicBezTo>
                    <a:pt x="58489" y="246745"/>
                    <a:pt x="106492" y="247193"/>
                    <a:pt x="130269" y="222967"/>
                  </a:cubicBezTo>
                  <a:cubicBezTo>
                    <a:pt x="148663" y="204574"/>
                    <a:pt x="154047" y="168683"/>
                    <a:pt x="141037" y="148047"/>
                  </a:cubicBezTo>
                  <a:cubicBezTo>
                    <a:pt x="125335" y="122475"/>
                    <a:pt x="105595" y="133691"/>
                    <a:pt x="85856" y="142215"/>
                  </a:cubicBezTo>
                  <a:cubicBezTo>
                    <a:pt x="67910" y="149841"/>
                    <a:pt x="53554" y="141766"/>
                    <a:pt x="50414" y="121578"/>
                  </a:cubicBezTo>
                  <a:cubicBezTo>
                    <a:pt x="48171" y="105876"/>
                    <a:pt x="49965" y="89277"/>
                    <a:pt x="49965" y="73126"/>
                  </a:cubicBezTo>
                  <a:cubicBezTo>
                    <a:pt x="50414" y="73126"/>
                    <a:pt x="51311" y="73126"/>
                    <a:pt x="51760" y="7312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414D3F0-8863-1FAA-FF4A-2053B30F660F}"/>
                </a:ext>
              </a:extLst>
            </p:cNvPr>
            <p:cNvSpPr/>
            <p:nvPr/>
          </p:nvSpPr>
          <p:spPr>
            <a:xfrm>
              <a:off x="8486409" y="-2801404"/>
              <a:ext cx="174494" cy="165094"/>
            </a:xfrm>
            <a:custGeom>
              <a:avLst/>
              <a:gdLst>
                <a:gd name="connsiteX0" fmla="*/ 69472 w 174494"/>
                <a:gd name="connsiteY0" fmla="*/ 100941 h 165094"/>
                <a:gd name="connsiteX1" fmla="*/ 110297 w 174494"/>
                <a:gd name="connsiteY1" fmla="*/ 112605 h 165094"/>
                <a:gd name="connsiteX2" fmla="*/ 142150 w 174494"/>
                <a:gd name="connsiteY2" fmla="*/ 152084 h 165094"/>
                <a:gd name="connsiteX3" fmla="*/ 163684 w 174494"/>
                <a:gd name="connsiteY3" fmla="*/ 165095 h 165094"/>
                <a:gd name="connsiteX4" fmla="*/ 174002 w 174494"/>
                <a:gd name="connsiteY4" fmla="*/ 141766 h 165094"/>
                <a:gd name="connsiteX5" fmla="*/ 143047 w 174494"/>
                <a:gd name="connsiteY5" fmla="*/ 43517 h 165094"/>
                <a:gd name="connsiteX6" fmla="*/ 66332 w 174494"/>
                <a:gd name="connsiteY6" fmla="*/ 0 h 165094"/>
                <a:gd name="connsiteX7" fmla="*/ 6216 w 174494"/>
                <a:gd name="connsiteY7" fmla="*/ 34096 h 165094"/>
                <a:gd name="connsiteX8" fmla="*/ 11599 w 174494"/>
                <a:gd name="connsiteY8" fmla="*/ 91520 h 165094"/>
                <a:gd name="connsiteX9" fmla="*/ 69472 w 174494"/>
                <a:gd name="connsiteY9" fmla="*/ 100941 h 16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94" h="165094">
                  <a:moveTo>
                    <a:pt x="69472" y="100941"/>
                  </a:moveTo>
                  <a:cubicBezTo>
                    <a:pt x="82482" y="98698"/>
                    <a:pt x="99530" y="104530"/>
                    <a:pt x="110297" y="112605"/>
                  </a:cubicBezTo>
                  <a:cubicBezTo>
                    <a:pt x="123307" y="122475"/>
                    <a:pt x="130934" y="139523"/>
                    <a:pt x="142150" y="152084"/>
                  </a:cubicBezTo>
                  <a:cubicBezTo>
                    <a:pt x="147533" y="157917"/>
                    <a:pt x="156506" y="161057"/>
                    <a:pt x="163684" y="165095"/>
                  </a:cubicBezTo>
                  <a:cubicBezTo>
                    <a:pt x="167273" y="157468"/>
                    <a:pt x="173105" y="149841"/>
                    <a:pt x="174002" y="141766"/>
                  </a:cubicBezTo>
                  <a:cubicBezTo>
                    <a:pt x="177591" y="104979"/>
                    <a:pt x="160992" y="74023"/>
                    <a:pt x="143047" y="43517"/>
                  </a:cubicBezTo>
                  <a:cubicBezTo>
                    <a:pt x="125102" y="13459"/>
                    <a:pt x="97287" y="897"/>
                    <a:pt x="66332" y="0"/>
                  </a:cubicBezTo>
                  <a:cubicBezTo>
                    <a:pt x="37620" y="0"/>
                    <a:pt x="17432" y="9870"/>
                    <a:pt x="6216" y="34096"/>
                  </a:cubicBezTo>
                  <a:cubicBezTo>
                    <a:pt x="-3205" y="54284"/>
                    <a:pt x="-2308" y="74023"/>
                    <a:pt x="11599" y="91520"/>
                  </a:cubicBezTo>
                  <a:cubicBezTo>
                    <a:pt x="28198" y="112605"/>
                    <a:pt x="47938" y="104979"/>
                    <a:pt x="69472" y="100941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70A9DF-5A1D-0B1A-41B7-468D7CA4502D}"/>
                </a:ext>
              </a:extLst>
            </p:cNvPr>
            <p:cNvSpPr/>
            <p:nvPr/>
          </p:nvSpPr>
          <p:spPr>
            <a:xfrm>
              <a:off x="7063749" y="1554758"/>
              <a:ext cx="130027" cy="217052"/>
            </a:xfrm>
            <a:custGeom>
              <a:avLst/>
              <a:gdLst>
                <a:gd name="connsiteX0" fmla="*/ 100044 w 130027"/>
                <a:gd name="connsiteY0" fmla="*/ 3589 h 217052"/>
                <a:gd name="connsiteX1" fmla="*/ 10767 w 130027"/>
                <a:gd name="connsiteY1" fmla="*/ 110811 h 217052"/>
                <a:gd name="connsiteX2" fmla="*/ 4486 w 130027"/>
                <a:gd name="connsiteY2" fmla="*/ 136831 h 217052"/>
                <a:gd name="connsiteX3" fmla="*/ 0 w 130027"/>
                <a:gd name="connsiteY3" fmla="*/ 139523 h 217052"/>
                <a:gd name="connsiteX4" fmla="*/ 32750 w 130027"/>
                <a:gd name="connsiteY4" fmla="*/ 202779 h 217052"/>
                <a:gd name="connsiteX5" fmla="*/ 104081 w 130027"/>
                <a:gd name="connsiteY5" fmla="*/ 198742 h 217052"/>
                <a:gd name="connsiteX6" fmla="*/ 98698 w 130027"/>
                <a:gd name="connsiteY6" fmla="*/ 139523 h 217052"/>
                <a:gd name="connsiteX7" fmla="*/ 93314 w 130027"/>
                <a:gd name="connsiteY7" fmla="*/ 82996 h 217052"/>
                <a:gd name="connsiteX8" fmla="*/ 128307 w 130027"/>
                <a:gd name="connsiteY8" fmla="*/ 27366 h 217052"/>
                <a:gd name="connsiteX9" fmla="*/ 128756 w 130027"/>
                <a:gd name="connsiteY9" fmla="*/ 0 h 217052"/>
                <a:gd name="connsiteX10" fmla="*/ 100044 w 130027"/>
                <a:gd name="connsiteY10" fmla="*/ 3589 h 21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027" h="217052">
                  <a:moveTo>
                    <a:pt x="100044" y="3589"/>
                  </a:moveTo>
                  <a:cubicBezTo>
                    <a:pt x="60116" y="30507"/>
                    <a:pt x="30058" y="66397"/>
                    <a:pt x="10767" y="110811"/>
                  </a:cubicBezTo>
                  <a:cubicBezTo>
                    <a:pt x="7178" y="118886"/>
                    <a:pt x="6729" y="128307"/>
                    <a:pt x="4486" y="136831"/>
                  </a:cubicBezTo>
                  <a:cubicBezTo>
                    <a:pt x="3140" y="137728"/>
                    <a:pt x="1346" y="138626"/>
                    <a:pt x="0" y="139523"/>
                  </a:cubicBezTo>
                  <a:cubicBezTo>
                    <a:pt x="10767" y="160608"/>
                    <a:pt x="18842" y="184386"/>
                    <a:pt x="32750" y="202779"/>
                  </a:cubicBezTo>
                  <a:cubicBezTo>
                    <a:pt x="49349" y="224313"/>
                    <a:pt x="82996" y="220276"/>
                    <a:pt x="104081" y="198742"/>
                  </a:cubicBezTo>
                  <a:cubicBezTo>
                    <a:pt x="122026" y="179899"/>
                    <a:pt x="120232" y="159711"/>
                    <a:pt x="98698" y="139523"/>
                  </a:cubicBezTo>
                  <a:cubicBezTo>
                    <a:pt x="76266" y="118437"/>
                    <a:pt x="75369" y="109016"/>
                    <a:pt x="93314" y="82996"/>
                  </a:cubicBezTo>
                  <a:cubicBezTo>
                    <a:pt x="105427" y="65051"/>
                    <a:pt x="118437" y="46657"/>
                    <a:pt x="128307" y="27366"/>
                  </a:cubicBezTo>
                  <a:cubicBezTo>
                    <a:pt x="131896" y="20188"/>
                    <a:pt x="128756" y="8973"/>
                    <a:pt x="128756" y="0"/>
                  </a:cubicBezTo>
                  <a:cubicBezTo>
                    <a:pt x="118886" y="897"/>
                    <a:pt x="107222" y="-1346"/>
                    <a:pt x="100044" y="3589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49AADD9-5D2B-12AD-607A-05F55B8A20D2}"/>
                </a:ext>
              </a:extLst>
            </p:cNvPr>
            <p:cNvSpPr/>
            <p:nvPr/>
          </p:nvSpPr>
          <p:spPr>
            <a:xfrm>
              <a:off x="6756924" y="-199523"/>
              <a:ext cx="141730" cy="193021"/>
            </a:xfrm>
            <a:custGeom>
              <a:avLst/>
              <a:gdLst>
                <a:gd name="connsiteX0" fmla="*/ 109429 w 141730"/>
                <a:gd name="connsiteY0" fmla="*/ 51296 h 193021"/>
                <a:gd name="connsiteX1" fmla="*/ 141730 w 141730"/>
                <a:gd name="connsiteY1" fmla="*/ 47707 h 193021"/>
                <a:gd name="connsiteX2" fmla="*/ 57837 w 141730"/>
                <a:gd name="connsiteY2" fmla="*/ 602 h 193021"/>
                <a:gd name="connsiteX3" fmla="*/ 7591 w 141730"/>
                <a:gd name="connsiteY3" fmla="*/ 47259 h 193021"/>
                <a:gd name="connsiteX4" fmla="*/ 24639 w 141730"/>
                <a:gd name="connsiteY4" fmla="*/ 141022 h 193021"/>
                <a:gd name="connsiteX5" fmla="*/ 60529 w 141730"/>
                <a:gd name="connsiteY5" fmla="*/ 177360 h 193021"/>
                <a:gd name="connsiteX6" fmla="*/ 109429 w 141730"/>
                <a:gd name="connsiteY6" fmla="*/ 190819 h 193021"/>
                <a:gd name="connsiteX7" fmla="*/ 137244 w 141730"/>
                <a:gd name="connsiteY7" fmla="*/ 154929 h 193021"/>
                <a:gd name="connsiteX8" fmla="*/ 107186 w 141730"/>
                <a:gd name="connsiteY8" fmla="*/ 124422 h 193021"/>
                <a:gd name="connsiteX9" fmla="*/ 82960 w 141730"/>
                <a:gd name="connsiteY9" fmla="*/ 121731 h 193021"/>
                <a:gd name="connsiteX10" fmla="*/ 63669 w 141730"/>
                <a:gd name="connsiteY10" fmla="*/ 80457 h 193021"/>
                <a:gd name="connsiteX11" fmla="*/ 109429 w 141730"/>
                <a:gd name="connsiteY11" fmla="*/ 51296 h 1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1730" h="193021">
                  <a:moveTo>
                    <a:pt x="109429" y="51296"/>
                  </a:moveTo>
                  <a:cubicBezTo>
                    <a:pt x="116607" y="47707"/>
                    <a:pt x="126477" y="49053"/>
                    <a:pt x="141730" y="47707"/>
                  </a:cubicBezTo>
                  <a:cubicBezTo>
                    <a:pt x="116607" y="17201"/>
                    <a:pt x="94176" y="-3885"/>
                    <a:pt x="57837" y="602"/>
                  </a:cubicBezTo>
                  <a:cubicBezTo>
                    <a:pt x="30471" y="4190"/>
                    <a:pt x="13871" y="21239"/>
                    <a:pt x="7591" y="47259"/>
                  </a:cubicBezTo>
                  <a:cubicBezTo>
                    <a:pt x="-485" y="80457"/>
                    <a:pt x="-9906" y="114553"/>
                    <a:pt x="24639" y="141022"/>
                  </a:cubicBezTo>
                  <a:cubicBezTo>
                    <a:pt x="38097" y="151340"/>
                    <a:pt x="48864" y="164799"/>
                    <a:pt x="60529" y="177360"/>
                  </a:cubicBezTo>
                  <a:cubicBezTo>
                    <a:pt x="74436" y="191716"/>
                    <a:pt x="91035" y="196203"/>
                    <a:pt x="109429" y="190819"/>
                  </a:cubicBezTo>
                  <a:cubicBezTo>
                    <a:pt x="126477" y="185436"/>
                    <a:pt x="137692" y="173772"/>
                    <a:pt x="137244" y="154929"/>
                  </a:cubicBezTo>
                  <a:cubicBezTo>
                    <a:pt x="136795" y="136536"/>
                    <a:pt x="123785" y="128012"/>
                    <a:pt x="107186" y="124422"/>
                  </a:cubicBezTo>
                  <a:cubicBezTo>
                    <a:pt x="99111" y="122628"/>
                    <a:pt x="91035" y="123077"/>
                    <a:pt x="82960" y="121731"/>
                  </a:cubicBezTo>
                  <a:cubicBezTo>
                    <a:pt x="60529" y="117245"/>
                    <a:pt x="49762" y="98402"/>
                    <a:pt x="63669" y="80457"/>
                  </a:cubicBezTo>
                  <a:cubicBezTo>
                    <a:pt x="74885" y="66998"/>
                    <a:pt x="93278" y="59372"/>
                    <a:pt x="109429" y="51296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3D72A8C-FB68-5ADE-0E9E-E95E4CC4BEC5}"/>
                </a:ext>
              </a:extLst>
            </p:cNvPr>
            <p:cNvSpPr/>
            <p:nvPr/>
          </p:nvSpPr>
          <p:spPr>
            <a:xfrm>
              <a:off x="9435175" y="-1867812"/>
              <a:ext cx="130164" cy="259339"/>
            </a:xfrm>
            <a:custGeom>
              <a:avLst/>
              <a:gdLst>
                <a:gd name="connsiteX0" fmla="*/ 88841 w 130164"/>
                <a:gd name="connsiteY0" fmla="*/ 15253 h 259339"/>
                <a:gd name="connsiteX1" fmla="*/ 13 w 130164"/>
                <a:gd name="connsiteY1" fmla="*/ 205022 h 259339"/>
                <a:gd name="connsiteX2" fmla="*/ 28277 w 130164"/>
                <a:gd name="connsiteY2" fmla="*/ 259306 h 259339"/>
                <a:gd name="connsiteX3" fmla="*/ 61027 w 130164"/>
                <a:gd name="connsiteY3" fmla="*/ 224313 h 259339"/>
                <a:gd name="connsiteX4" fmla="*/ 126975 w 130164"/>
                <a:gd name="connsiteY4" fmla="*/ 37685 h 259339"/>
                <a:gd name="connsiteX5" fmla="*/ 129218 w 130164"/>
                <a:gd name="connsiteY5" fmla="*/ 0 h 259339"/>
                <a:gd name="connsiteX6" fmla="*/ 94225 w 130164"/>
                <a:gd name="connsiteY6" fmla="*/ 10318 h 259339"/>
                <a:gd name="connsiteX7" fmla="*/ 88841 w 130164"/>
                <a:gd name="connsiteY7" fmla="*/ 15253 h 25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64" h="259339">
                  <a:moveTo>
                    <a:pt x="88841" y="15253"/>
                  </a:moveTo>
                  <a:cubicBezTo>
                    <a:pt x="34558" y="69088"/>
                    <a:pt x="3602" y="133242"/>
                    <a:pt x="13" y="205022"/>
                  </a:cubicBezTo>
                  <a:cubicBezTo>
                    <a:pt x="-435" y="239118"/>
                    <a:pt x="10332" y="258857"/>
                    <a:pt x="28277" y="259306"/>
                  </a:cubicBezTo>
                  <a:cubicBezTo>
                    <a:pt x="51605" y="260203"/>
                    <a:pt x="59681" y="242707"/>
                    <a:pt x="61027" y="224313"/>
                  </a:cubicBezTo>
                  <a:cubicBezTo>
                    <a:pt x="67307" y="156122"/>
                    <a:pt x="91533" y="95557"/>
                    <a:pt x="126975" y="37685"/>
                  </a:cubicBezTo>
                  <a:cubicBezTo>
                    <a:pt x="132807" y="28263"/>
                    <a:pt x="128769" y="12562"/>
                    <a:pt x="129218" y="0"/>
                  </a:cubicBezTo>
                  <a:cubicBezTo>
                    <a:pt x="117553" y="3589"/>
                    <a:pt x="105889" y="6729"/>
                    <a:pt x="94225" y="10318"/>
                  </a:cubicBezTo>
                  <a:cubicBezTo>
                    <a:pt x="92430" y="11216"/>
                    <a:pt x="90636" y="13907"/>
                    <a:pt x="88841" y="15253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555E5B5-6CDB-43D8-BAFE-AFD33BC2465E}"/>
                </a:ext>
              </a:extLst>
            </p:cNvPr>
            <p:cNvSpPr/>
            <p:nvPr/>
          </p:nvSpPr>
          <p:spPr>
            <a:xfrm>
              <a:off x="10240208" y="875538"/>
              <a:ext cx="174458" cy="211213"/>
            </a:xfrm>
            <a:custGeom>
              <a:avLst/>
              <a:gdLst>
                <a:gd name="connsiteX0" fmla="*/ 54549 w 174458"/>
                <a:gd name="connsiteY0" fmla="*/ 14805 h 211213"/>
                <a:gd name="connsiteX1" fmla="*/ 26286 w 174458"/>
                <a:gd name="connsiteY1" fmla="*/ 0 h 211213"/>
                <a:gd name="connsiteX2" fmla="*/ 1163 w 174458"/>
                <a:gd name="connsiteY2" fmla="*/ 26469 h 211213"/>
                <a:gd name="connsiteX3" fmla="*/ 19556 w 174458"/>
                <a:gd name="connsiteY3" fmla="*/ 57873 h 211213"/>
                <a:gd name="connsiteX4" fmla="*/ 124984 w 174458"/>
                <a:gd name="connsiteY4" fmla="*/ 189320 h 211213"/>
                <a:gd name="connsiteX5" fmla="*/ 162220 w 174458"/>
                <a:gd name="connsiteY5" fmla="*/ 208611 h 211213"/>
                <a:gd name="connsiteX6" fmla="*/ 169846 w 174458"/>
                <a:gd name="connsiteY6" fmla="*/ 164646 h 211213"/>
                <a:gd name="connsiteX7" fmla="*/ 166257 w 174458"/>
                <a:gd name="connsiteY7" fmla="*/ 155673 h 211213"/>
                <a:gd name="connsiteX8" fmla="*/ 54549 w 174458"/>
                <a:gd name="connsiteY8" fmla="*/ 14805 h 21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58" h="211213">
                  <a:moveTo>
                    <a:pt x="54549" y="14805"/>
                  </a:moveTo>
                  <a:cubicBezTo>
                    <a:pt x="45577" y="7178"/>
                    <a:pt x="33464" y="3589"/>
                    <a:pt x="26286" y="0"/>
                  </a:cubicBezTo>
                  <a:cubicBezTo>
                    <a:pt x="5200" y="1795"/>
                    <a:pt x="-3324" y="10767"/>
                    <a:pt x="1163" y="26469"/>
                  </a:cubicBezTo>
                  <a:cubicBezTo>
                    <a:pt x="4752" y="37685"/>
                    <a:pt x="11930" y="48452"/>
                    <a:pt x="19556" y="57873"/>
                  </a:cubicBezTo>
                  <a:cubicBezTo>
                    <a:pt x="54100" y="101838"/>
                    <a:pt x="89542" y="145804"/>
                    <a:pt x="124984" y="189320"/>
                  </a:cubicBezTo>
                  <a:cubicBezTo>
                    <a:pt x="134853" y="201433"/>
                    <a:pt x="144723" y="217584"/>
                    <a:pt x="162220" y="208611"/>
                  </a:cubicBezTo>
                  <a:cubicBezTo>
                    <a:pt x="180165" y="199190"/>
                    <a:pt x="174332" y="180796"/>
                    <a:pt x="169846" y="164646"/>
                  </a:cubicBezTo>
                  <a:cubicBezTo>
                    <a:pt x="168949" y="161505"/>
                    <a:pt x="168052" y="158365"/>
                    <a:pt x="166257" y="155673"/>
                  </a:cubicBezTo>
                  <a:cubicBezTo>
                    <a:pt x="138442" y="100941"/>
                    <a:pt x="101655" y="53835"/>
                    <a:pt x="54549" y="14805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DFCC1E8-90CA-9B75-F690-A81B71BFB066}"/>
                </a:ext>
              </a:extLst>
            </p:cNvPr>
            <p:cNvSpPr/>
            <p:nvPr/>
          </p:nvSpPr>
          <p:spPr>
            <a:xfrm>
              <a:off x="8946298" y="453033"/>
              <a:ext cx="83332" cy="222866"/>
            </a:xfrm>
            <a:custGeom>
              <a:avLst/>
              <a:gdLst>
                <a:gd name="connsiteX0" fmla="*/ 7066 w 83332"/>
                <a:gd name="connsiteY0" fmla="*/ 222867 h 222866"/>
                <a:gd name="connsiteX1" fmla="*/ 32638 w 83332"/>
                <a:gd name="connsiteY1" fmla="*/ 204473 h 222866"/>
                <a:gd name="connsiteX2" fmla="*/ 83333 w 83332"/>
                <a:gd name="connsiteY2" fmla="*/ 61810 h 222866"/>
                <a:gd name="connsiteX3" fmla="*/ 58658 w 83332"/>
                <a:gd name="connsiteY3" fmla="*/ 12910 h 222866"/>
                <a:gd name="connsiteX4" fmla="*/ 16487 w 83332"/>
                <a:gd name="connsiteY4" fmla="*/ 1245 h 222866"/>
                <a:gd name="connsiteX5" fmla="*/ 2131 w 83332"/>
                <a:gd name="connsiteY5" fmla="*/ 39827 h 222866"/>
                <a:gd name="connsiteX6" fmla="*/ 337 w 83332"/>
                <a:gd name="connsiteY6" fmla="*/ 191911 h 222866"/>
                <a:gd name="connsiteX7" fmla="*/ 7066 w 83332"/>
                <a:gd name="connsiteY7" fmla="*/ 222867 h 2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32" h="222866">
                  <a:moveTo>
                    <a:pt x="7066" y="222867"/>
                  </a:moveTo>
                  <a:cubicBezTo>
                    <a:pt x="16039" y="217034"/>
                    <a:pt x="29497" y="212997"/>
                    <a:pt x="32638" y="204473"/>
                  </a:cubicBezTo>
                  <a:cubicBezTo>
                    <a:pt x="51032" y="157816"/>
                    <a:pt x="66733" y="110261"/>
                    <a:pt x="83333" y="61810"/>
                  </a:cubicBezTo>
                  <a:cubicBezTo>
                    <a:pt x="74360" y="43416"/>
                    <a:pt x="70322" y="24125"/>
                    <a:pt x="58658" y="12910"/>
                  </a:cubicBezTo>
                  <a:cubicBezTo>
                    <a:pt x="48788" y="3488"/>
                    <a:pt x="28151" y="-2793"/>
                    <a:pt x="16487" y="1245"/>
                  </a:cubicBezTo>
                  <a:cubicBezTo>
                    <a:pt x="7515" y="4386"/>
                    <a:pt x="-1009" y="28163"/>
                    <a:pt x="2131" y="39827"/>
                  </a:cubicBezTo>
                  <a:cubicBezTo>
                    <a:pt x="16039" y="91419"/>
                    <a:pt x="8412" y="141217"/>
                    <a:pt x="337" y="191911"/>
                  </a:cubicBezTo>
                  <a:cubicBezTo>
                    <a:pt x="-1458" y="202230"/>
                    <a:pt x="4374" y="212548"/>
                    <a:pt x="7066" y="222867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A90B59C-EC50-F8DC-5D68-A5BBD47D6B66}"/>
                </a:ext>
              </a:extLst>
            </p:cNvPr>
            <p:cNvSpPr/>
            <p:nvPr/>
          </p:nvSpPr>
          <p:spPr>
            <a:xfrm>
              <a:off x="10799462" y="-2078260"/>
              <a:ext cx="152611" cy="172941"/>
            </a:xfrm>
            <a:custGeom>
              <a:avLst/>
              <a:gdLst>
                <a:gd name="connsiteX0" fmla="*/ 133242 w 152611"/>
                <a:gd name="connsiteY0" fmla="*/ 43 h 172941"/>
                <a:gd name="connsiteX1" fmla="*/ 105427 w 152611"/>
                <a:gd name="connsiteY1" fmla="*/ 8567 h 172941"/>
                <a:gd name="connsiteX2" fmla="*/ 15702 w 152611"/>
                <a:gd name="connsiteY2" fmla="*/ 99189 h 172941"/>
                <a:gd name="connsiteX3" fmla="*/ 0 w 152611"/>
                <a:gd name="connsiteY3" fmla="*/ 141360 h 172941"/>
                <a:gd name="connsiteX4" fmla="*/ 24675 w 152611"/>
                <a:gd name="connsiteY4" fmla="*/ 170072 h 172941"/>
                <a:gd name="connsiteX5" fmla="*/ 64602 w 152611"/>
                <a:gd name="connsiteY5" fmla="*/ 151678 h 172941"/>
                <a:gd name="connsiteX6" fmla="*/ 146701 w 152611"/>
                <a:gd name="connsiteY6" fmla="*/ 33690 h 172941"/>
                <a:gd name="connsiteX7" fmla="*/ 149393 w 152611"/>
                <a:gd name="connsiteY7" fmla="*/ 29652 h 172941"/>
                <a:gd name="connsiteX8" fmla="*/ 151636 w 152611"/>
                <a:gd name="connsiteY8" fmla="*/ 7221 h 172941"/>
                <a:gd name="connsiteX9" fmla="*/ 133242 w 152611"/>
                <a:gd name="connsiteY9" fmla="*/ 43 h 1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611" h="172941">
                  <a:moveTo>
                    <a:pt x="133242" y="43"/>
                  </a:moveTo>
                  <a:cubicBezTo>
                    <a:pt x="123821" y="940"/>
                    <a:pt x="113951" y="3632"/>
                    <a:pt x="105427" y="8567"/>
                  </a:cubicBezTo>
                  <a:cubicBezTo>
                    <a:pt x="67294" y="30549"/>
                    <a:pt x="35890" y="59710"/>
                    <a:pt x="15702" y="99189"/>
                  </a:cubicBezTo>
                  <a:cubicBezTo>
                    <a:pt x="9870" y="110405"/>
                    <a:pt x="6729" y="123415"/>
                    <a:pt x="0" y="141360"/>
                  </a:cubicBezTo>
                  <a:cubicBezTo>
                    <a:pt x="7178" y="150333"/>
                    <a:pt x="13907" y="164689"/>
                    <a:pt x="24675" y="170072"/>
                  </a:cubicBezTo>
                  <a:cubicBezTo>
                    <a:pt x="41722" y="178147"/>
                    <a:pt x="58770" y="168278"/>
                    <a:pt x="64602" y="151678"/>
                  </a:cubicBezTo>
                  <a:cubicBezTo>
                    <a:pt x="81201" y="104573"/>
                    <a:pt x="106325" y="63748"/>
                    <a:pt x="146701" y="33690"/>
                  </a:cubicBezTo>
                  <a:cubicBezTo>
                    <a:pt x="148047" y="32792"/>
                    <a:pt x="149393" y="31447"/>
                    <a:pt x="149393" y="29652"/>
                  </a:cubicBezTo>
                  <a:cubicBezTo>
                    <a:pt x="150739" y="22025"/>
                    <a:pt x="154328" y="13501"/>
                    <a:pt x="151636" y="7221"/>
                  </a:cubicBezTo>
                  <a:cubicBezTo>
                    <a:pt x="149841" y="2734"/>
                    <a:pt x="139523" y="-406"/>
                    <a:pt x="133242" y="43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BC46514-B6AC-EE45-7537-2B99309F2C14}"/>
                </a:ext>
              </a:extLst>
            </p:cNvPr>
            <p:cNvSpPr/>
            <p:nvPr/>
          </p:nvSpPr>
          <p:spPr>
            <a:xfrm>
              <a:off x="7483533" y="334940"/>
              <a:ext cx="221269" cy="87485"/>
            </a:xfrm>
            <a:custGeom>
              <a:avLst/>
              <a:gdLst>
                <a:gd name="connsiteX0" fmla="*/ 82229 w 221269"/>
                <a:gd name="connsiteY0" fmla="*/ 87485 h 87485"/>
                <a:gd name="connsiteX1" fmla="*/ 198423 w 221269"/>
                <a:gd name="connsiteY1" fmla="*/ 52493 h 87485"/>
                <a:gd name="connsiteX2" fmla="*/ 219060 w 221269"/>
                <a:gd name="connsiteY2" fmla="*/ 13013 h 87485"/>
                <a:gd name="connsiteX3" fmla="*/ 175992 w 221269"/>
                <a:gd name="connsiteY3" fmla="*/ 4490 h 87485"/>
                <a:gd name="connsiteX4" fmla="*/ 67873 w 221269"/>
                <a:gd name="connsiteY4" fmla="*/ 32304 h 87485"/>
                <a:gd name="connsiteX5" fmla="*/ 17626 w 221269"/>
                <a:gd name="connsiteY5" fmla="*/ 39931 h 87485"/>
                <a:gd name="connsiteX6" fmla="*/ 130 w 221269"/>
                <a:gd name="connsiteY6" fmla="*/ 56530 h 87485"/>
                <a:gd name="connsiteX7" fmla="*/ 14037 w 221269"/>
                <a:gd name="connsiteY7" fmla="*/ 73129 h 87485"/>
                <a:gd name="connsiteX8" fmla="*/ 82229 w 221269"/>
                <a:gd name="connsiteY8" fmla="*/ 87485 h 8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269" h="87485">
                  <a:moveTo>
                    <a:pt x="82229" y="87485"/>
                  </a:moveTo>
                  <a:cubicBezTo>
                    <a:pt x="124399" y="84345"/>
                    <a:pt x="163879" y="78064"/>
                    <a:pt x="198423" y="52493"/>
                  </a:cubicBezTo>
                  <a:cubicBezTo>
                    <a:pt x="211433" y="42623"/>
                    <a:pt x="227135" y="30958"/>
                    <a:pt x="219060" y="13013"/>
                  </a:cubicBezTo>
                  <a:cubicBezTo>
                    <a:pt x="210536" y="-6726"/>
                    <a:pt x="191693" y="900"/>
                    <a:pt x="175992" y="4490"/>
                  </a:cubicBezTo>
                  <a:cubicBezTo>
                    <a:pt x="139653" y="13462"/>
                    <a:pt x="103763" y="23781"/>
                    <a:pt x="67873" y="32304"/>
                  </a:cubicBezTo>
                  <a:cubicBezTo>
                    <a:pt x="51273" y="36342"/>
                    <a:pt x="33777" y="35893"/>
                    <a:pt x="17626" y="39931"/>
                  </a:cubicBezTo>
                  <a:cubicBezTo>
                    <a:pt x="10448" y="41725"/>
                    <a:pt x="1924" y="49801"/>
                    <a:pt x="130" y="56530"/>
                  </a:cubicBezTo>
                  <a:cubicBezTo>
                    <a:pt x="-1216" y="60568"/>
                    <a:pt x="8205" y="71784"/>
                    <a:pt x="14037" y="73129"/>
                  </a:cubicBezTo>
                  <a:cubicBezTo>
                    <a:pt x="36020" y="79410"/>
                    <a:pt x="59349" y="82999"/>
                    <a:pt x="82229" y="87485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E9EF9FD-F191-0C32-0254-AFD21701E6AA}"/>
                </a:ext>
              </a:extLst>
            </p:cNvPr>
            <p:cNvSpPr/>
            <p:nvPr/>
          </p:nvSpPr>
          <p:spPr>
            <a:xfrm>
              <a:off x="9783780" y="2221293"/>
              <a:ext cx="104073" cy="172886"/>
            </a:xfrm>
            <a:custGeom>
              <a:avLst/>
              <a:gdLst>
                <a:gd name="connsiteX0" fmla="*/ 97793 w 104073"/>
                <a:gd name="connsiteY0" fmla="*/ 158938 h 172886"/>
                <a:gd name="connsiteX1" fmla="*/ 104073 w 104073"/>
                <a:gd name="connsiteY1" fmla="*/ 136058 h 172886"/>
                <a:gd name="connsiteX2" fmla="*/ 52930 w 104073"/>
                <a:gd name="connsiteY2" fmla="*/ 14032 h 172886"/>
                <a:gd name="connsiteX3" fmla="*/ 15694 w 104073"/>
                <a:gd name="connsiteY3" fmla="*/ 573 h 172886"/>
                <a:gd name="connsiteX4" fmla="*/ 3581 w 104073"/>
                <a:gd name="connsiteY4" fmla="*/ 39603 h 172886"/>
                <a:gd name="connsiteX5" fmla="*/ 62800 w 104073"/>
                <a:gd name="connsiteY5" fmla="*/ 162079 h 172886"/>
                <a:gd name="connsiteX6" fmla="*/ 97793 w 104073"/>
                <a:gd name="connsiteY6" fmla="*/ 158938 h 17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073" h="172886">
                  <a:moveTo>
                    <a:pt x="97793" y="158938"/>
                  </a:moveTo>
                  <a:cubicBezTo>
                    <a:pt x="101830" y="151312"/>
                    <a:pt x="102727" y="141890"/>
                    <a:pt x="104073" y="136058"/>
                  </a:cubicBezTo>
                  <a:cubicBezTo>
                    <a:pt x="100484" y="87606"/>
                    <a:pt x="81193" y="48127"/>
                    <a:pt x="52930" y="14032"/>
                  </a:cubicBezTo>
                  <a:cubicBezTo>
                    <a:pt x="45303" y="5059"/>
                    <a:pt x="26461" y="-2119"/>
                    <a:pt x="15694" y="573"/>
                  </a:cubicBezTo>
                  <a:cubicBezTo>
                    <a:pt x="-2700" y="5059"/>
                    <a:pt x="-2251" y="25696"/>
                    <a:pt x="3581" y="39603"/>
                  </a:cubicBezTo>
                  <a:cubicBezTo>
                    <a:pt x="21975" y="81326"/>
                    <a:pt x="41714" y="122151"/>
                    <a:pt x="62800" y="162079"/>
                  </a:cubicBezTo>
                  <a:cubicBezTo>
                    <a:pt x="72221" y="178229"/>
                    <a:pt x="89717" y="175537"/>
                    <a:pt x="97793" y="158938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B37CE91-6B51-607C-41A3-F6D9C601AA3B}"/>
                </a:ext>
              </a:extLst>
            </p:cNvPr>
            <p:cNvSpPr/>
            <p:nvPr/>
          </p:nvSpPr>
          <p:spPr>
            <a:xfrm>
              <a:off x="6953639" y="326655"/>
              <a:ext cx="150934" cy="106459"/>
            </a:xfrm>
            <a:custGeom>
              <a:avLst/>
              <a:gdLst>
                <a:gd name="connsiteX0" fmla="*/ 130298 w 150934"/>
                <a:gd name="connsiteY0" fmla="*/ 24438 h 106459"/>
                <a:gd name="connsiteX1" fmla="*/ 150935 w 150934"/>
                <a:gd name="connsiteY1" fmla="*/ 15914 h 106459"/>
                <a:gd name="connsiteX2" fmla="*/ 126709 w 150934"/>
                <a:gd name="connsiteY2" fmla="*/ 661 h 106459"/>
                <a:gd name="connsiteX3" fmla="*/ 34740 w 150934"/>
                <a:gd name="connsiteY3" fmla="*/ 2455 h 106459"/>
                <a:gd name="connsiteX4" fmla="*/ 7374 w 150934"/>
                <a:gd name="connsiteY4" fmla="*/ 57637 h 106459"/>
                <a:gd name="connsiteX5" fmla="*/ 58069 w 150934"/>
                <a:gd name="connsiteY5" fmla="*/ 99807 h 106459"/>
                <a:gd name="connsiteX6" fmla="*/ 99343 w 150934"/>
                <a:gd name="connsiteY6" fmla="*/ 67058 h 106459"/>
                <a:gd name="connsiteX7" fmla="*/ 130298 w 150934"/>
                <a:gd name="connsiteY7" fmla="*/ 24438 h 10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934" h="106459">
                  <a:moveTo>
                    <a:pt x="130298" y="24438"/>
                  </a:moveTo>
                  <a:cubicBezTo>
                    <a:pt x="135233" y="23541"/>
                    <a:pt x="140168" y="20401"/>
                    <a:pt x="150935" y="15914"/>
                  </a:cubicBezTo>
                  <a:cubicBezTo>
                    <a:pt x="140168" y="8736"/>
                    <a:pt x="133438" y="1110"/>
                    <a:pt x="126709" y="661"/>
                  </a:cubicBezTo>
                  <a:cubicBezTo>
                    <a:pt x="96202" y="-236"/>
                    <a:pt x="65247" y="-685"/>
                    <a:pt x="34740" y="2455"/>
                  </a:cubicBezTo>
                  <a:cubicBezTo>
                    <a:pt x="4234" y="5596"/>
                    <a:pt x="-9674" y="32513"/>
                    <a:pt x="7374" y="57637"/>
                  </a:cubicBezTo>
                  <a:cubicBezTo>
                    <a:pt x="19487" y="75133"/>
                    <a:pt x="38778" y="90386"/>
                    <a:pt x="58069" y="99807"/>
                  </a:cubicBezTo>
                  <a:cubicBezTo>
                    <a:pt x="90819" y="115509"/>
                    <a:pt x="104726" y="102948"/>
                    <a:pt x="99343" y="67058"/>
                  </a:cubicBezTo>
                  <a:cubicBezTo>
                    <a:pt x="95305" y="37448"/>
                    <a:pt x="100689" y="30270"/>
                    <a:pt x="130298" y="24438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C64BFE6-6077-93C0-BCAD-00131F217F84}"/>
                </a:ext>
              </a:extLst>
            </p:cNvPr>
            <p:cNvSpPr/>
            <p:nvPr/>
          </p:nvSpPr>
          <p:spPr>
            <a:xfrm>
              <a:off x="6579457" y="-728925"/>
              <a:ext cx="184352" cy="57683"/>
            </a:xfrm>
            <a:custGeom>
              <a:avLst/>
              <a:gdLst>
                <a:gd name="connsiteX0" fmla="*/ 156346 w 184352"/>
                <a:gd name="connsiteY0" fmla="*/ 18121 h 57683"/>
                <a:gd name="connsiteX1" fmla="*/ 26693 w 184352"/>
                <a:gd name="connsiteY1" fmla="*/ 1073 h 57683"/>
                <a:gd name="connsiteX2" fmla="*/ 21758 w 184352"/>
                <a:gd name="connsiteY2" fmla="*/ 176 h 57683"/>
                <a:gd name="connsiteX3" fmla="*/ 2467 w 184352"/>
                <a:gd name="connsiteY3" fmla="*/ 6008 h 57683"/>
                <a:gd name="connsiteX4" fmla="*/ 2916 w 184352"/>
                <a:gd name="connsiteY4" fmla="*/ 27991 h 57683"/>
                <a:gd name="connsiteX5" fmla="*/ 46881 w 184352"/>
                <a:gd name="connsiteY5" fmla="*/ 57152 h 57683"/>
                <a:gd name="connsiteX6" fmla="*/ 51816 w 184352"/>
                <a:gd name="connsiteY6" fmla="*/ 45039 h 57683"/>
                <a:gd name="connsiteX7" fmla="*/ 141990 w 184352"/>
                <a:gd name="connsiteY7" fmla="*/ 56254 h 57683"/>
                <a:gd name="connsiteX8" fmla="*/ 156346 w 184352"/>
                <a:gd name="connsiteY8" fmla="*/ 56703 h 57683"/>
                <a:gd name="connsiteX9" fmla="*/ 184161 w 184352"/>
                <a:gd name="connsiteY9" fmla="*/ 36066 h 57683"/>
                <a:gd name="connsiteX10" fmla="*/ 156346 w 184352"/>
                <a:gd name="connsiteY10" fmla="*/ 18121 h 5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352" h="57683">
                  <a:moveTo>
                    <a:pt x="156346" y="18121"/>
                  </a:moveTo>
                  <a:cubicBezTo>
                    <a:pt x="110586" y="28439"/>
                    <a:pt x="67967" y="22159"/>
                    <a:pt x="26693" y="1073"/>
                  </a:cubicBezTo>
                  <a:cubicBezTo>
                    <a:pt x="25347" y="176"/>
                    <a:pt x="23553" y="-273"/>
                    <a:pt x="21758" y="176"/>
                  </a:cubicBezTo>
                  <a:cubicBezTo>
                    <a:pt x="15029" y="1970"/>
                    <a:pt x="4711" y="1970"/>
                    <a:pt x="2467" y="6008"/>
                  </a:cubicBezTo>
                  <a:cubicBezTo>
                    <a:pt x="-673" y="11840"/>
                    <a:pt x="-1122" y="24850"/>
                    <a:pt x="2916" y="27991"/>
                  </a:cubicBezTo>
                  <a:cubicBezTo>
                    <a:pt x="16375" y="39206"/>
                    <a:pt x="32077" y="47730"/>
                    <a:pt x="46881" y="57152"/>
                  </a:cubicBezTo>
                  <a:cubicBezTo>
                    <a:pt x="48676" y="53114"/>
                    <a:pt x="50022" y="49076"/>
                    <a:pt x="51816" y="45039"/>
                  </a:cubicBezTo>
                  <a:cubicBezTo>
                    <a:pt x="81874" y="48628"/>
                    <a:pt x="111932" y="52665"/>
                    <a:pt x="141990" y="56254"/>
                  </a:cubicBezTo>
                  <a:cubicBezTo>
                    <a:pt x="146925" y="56703"/>
                    <a:pt x="152757" y="58946"/>
                    <a:pt x="156346" y="56703"/>
                  </a:cubicBezTo>
                  <a:cubicBezTo>
                    <a:pt x="166665" y="50871"/>
                    <a:pt x="182815" y="44141"/>
                    <a:pt x="184161" y="36066"/>
                  </a:cubicBezTo>
                  <a:cubicBezTo>
                    <a:pt x="186404" y="19018"/>
                    <a:pt x="168459" y="14981"/>
                    <a:pt x="156346" y="18121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224C609-D10C-A371-F791-83B5B3BAE6DA}"/>
                </a:ext>
              </a:extLst>
            </p:cNvPr>
            <p:cNvSpPr/>
            <p:nvPr/>
          </p:nvSpPr>
          <p:spPr>
            <a:xfrm>
              <a:off x="8215836" y="-1124692"/>
              <a:ext cx="241546" cy="690783"/>
            </a:xfrm>
            <a:custGeom>
              <a:avLst/>
              <a:gdLst>
                <a:gd name="connsiteX0" fmla="*/ 211738 w 241546"/>
                <a:gd name="connsiteY0" fmla="*/ 69792 h 690783"/>
                <a:gd name="connsiteX1" fmla="*/ 180334 w 241546"/>
                <a:gd name="connsiteY1" fmla="*/ 33453 h 690783"/>
                <a:gd name="connsiteX2" fmla="*/ 112143 w 241546"/>
                <a:gd name="connsiteY2" fmla="*/ 3395 h 690783"/>
                <a:gd name="connsiteX3" fmla="*/ 8959 w 241546"/>
                <a:gd name="connsiteY3" fmla="*/ 61716 h 690783"/>
                <a:gd name="connsiteX4" fmla="*/ 1332 w 241546"/>
                <a:gd name="connsiteY4" fmla="*/ 93569 h 690783"/>
                <a:gd name="connsiteX5" fmla="*/ 30493 w 241546"/>
                <a:gd name="connsiteY5" fmla="*/ 108822 h 690783"/>
                <a:gd name="connsiteX6" fmla="*/ 88366 w 241546"/>
                <a:gd name="connsiteY6" fmla="*/ 86391 h 690783"/>
                <a:gd name="connsiteX7" fmla="*/ 141304 w 241546"/>
                <a:gd name="connsiteY7" fmla="*/ 63959 h 690783"/>
                <a:gd name="connsiteX8" fmla="*/ 177643 w 241546"/>
                <a:gd name="connsiteY8" fmla="*/ 96709 h 690783"/>
                <a:gd name="connsiteX9" fmla="*/ 174053 w 241546"/>
                <a:gd name="connsiteY9" fmla="*/ 211558 h 690783"/>
                <a:gd name="connsiteX10" fmla="*/ 140406 w 241546"/>
                <a:gd name="connsiteY10" fmla="*/ 622948 h 690783"/>
                <a:gd name="connsiteX11" fmla="*/ 157903 w 241546"/>
                <a:gd name="connsiteY11" fmla="*/ 681269 h 690783"/>
                <a:gd name="connsiteX12" fmla="*/ 205906 w 241546"/>
                <a:gd name="connsiteY12" fmla="*/ 671400 h 690783"/>
                <a:gd name="connsiteX13" fmla="*/ 211289 w 241546"/>
                <a:gd name="connsiteY13" fmla="*/ 645379 h 690783"/>
                <a:gd name="connsiteX14" fmla="*/ 238207 w 241546"/>
                <a:gd name="connsiteY14" fmla="*/ 216492 h 690783"/>
                <a:gd name="connsiteX15" fmla="*/ 241347 w 241546"/>
                <a:gd name="connsiteY15" fmla="*/ 216492 h 690783"/>
                <a:gd name="connsiteX16" fmla="*/ 241347 w 241546"/>
                <a:gd name="connsiteY16" fmla="*/ 126318 h 690783"/>
                <a:gd name="connsiteX17" fmla="*/ 211738 w 241546"/>
                <a:gd name="connsiteY17" fmla="*/ 69792 h 69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546" h="690783">
                  <a:moveTo>
                    <a:pt x="211738" y="69792"/>
                  </a:moveTo>
                  <a:cubicBezTo>
                    <a:pt x="199625" y="59473"/>
                    <a:pt x="189307" y="46911"/>
                    <a:pt x="180334" y="33453"/>
                  </a:cubicBezTo>
                  <a:cubicBezTo>
                    <a:pt x="164184" y="8778"/>
                    <a:pt x="138163" y="-7372"/>
                    <a:pt x="112143" y="3395"/>
                  </a:cubicBezTo>
                  <a:cubicBezTo>
                    <a:pt x="75804" y="18648"/>
                    <a:pt x="42157" y="40182"/>
                    <a:pt x="8959" y="61716"/>
                  </a:cubicBezTo>
                  <a:cubicBezTo>
                    <a:pt x="1781" y="66202"/>
                    <a:pt x="-2257" y="85493"/>
                    <a:pt x="1332" y="93569"/>
                  </a:cubicBezTo>
                  <a:cubicBezTo>
                    <a:pt x="4921" y="101644"/>
                    <a:pt x="21520" y="110617"/>
                    <a:pt x="30493" y="108822"/>
                  </a:cubicBezTo>
                  <a:cubicBezTo>
                    <a:pt x="50233" y="104784"/>
                    <a:pt x="69075" y="94466"/>
                    <a:pt x="88366" y="86391"/>
                  </a:cubicBezTo>
                  <a:cubicBezTo>
                    <a:pt x="105862" y="78764"/>
                    <a:pt x="122910" y="67100"/>
                    <a:pt x="141304" y="63959"/>
                  </a:cubicBezTo>
                  <a:cubicBezTo>
                    <a:pt x="166427" y="59473"/>
                    <a:pt x="178091" y="71137"/>
                    <a:pt x="177643" y="96709"/>
                  </a:cubicBezTo>
                  <a:cubicBezTo>
                    <a:pt x="177194" y="134842"/>
                    <a:pt x="177194" y="173424"/>
                    <a:pt x="174053" y="211558"/>
                  </a:cubicBezTo>
                  <a:cubicBezTo>
                    <a:pt x="163286" y="348837"/>
                    <a:pt x="151622" y="485668"/>
                    <a:pt x="140406" y="622948"/>
                  </a:cubicBezTo>
                  <a:cubicBezTo>
                    <a:pt x="138612" y="644931"/>
                    <a:pt x="140406" y="665568"/>
                    <a:pt x="157903" y="681269"/>
                  </a:cubicBezTo>
                  <a:cubicBezTo>
                    <a:pt x="174951" y="696971"/>
                    <a:pt x="196485" y="692934"/>
                    <a:pt x="205906" y="671400"/>
                  </a:cubicBezTo>
                  <a:cubicBezTo>
                    <a:pt x="209495" y="663324"/>
                    <a:pt x="210841" y="654352"/>
                    <a:pt x="211289" y="645379"/>
                  </a:cubicBezTo>
                  <a:cubicBezTo>
                    <a:pt x="220262" y="502267"/>
                    <a:pt x="229234" y="359604"/>
                    <a:pt x="238207" y="216492"/>
                  </a:cubicBezTo>
                  <a:cubicBezTo>
                    <a:pt x="239104" y="216492"/>
                    <a:pt x="240450" y="216492"/>
                    <a:pt x="241347" y="216492"/>
                  </a:cubicBezTo>
                  <a:cubicBezTo>
                    <a:pt x="241347" y="186434"/>
                    <a:pt x="241796" y="156376"/>
                    <a:pt x="241347" y="126318"/>
                  </a:cubicBezTo>
                  <a:cubicBezTo>
                    <a:pt x="240450" y="103439"/>
                    <a:pt x="229683" y="85493"/>
                    <a:pt x="211738" y="6979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5B6414C-C190-6AC8-54A6-0793994BD6D7}"/>
                </a:ext>
              </a:extLst>
            </p:cNvPr>
            <p:cNvSpPr/>
            <p:nvPr/>
          </p:nvSpPr>
          <p:spPr>
            <a:xfrm>
              <a:off x="7569237" y="-421896"/>
              <a:ext cx="290375" cy="277452"/>
            </a:xfrm>
            <a:custGeom>
              <a:avLst/>
              <a:gdLst>
                <a:gd name="connsiteX0" fmla="*/ 13125 w 290375"/>
                <a:gd name="connsiteY0" fmla="*/ 169588 h 277452"/>
                <a:gd name="connsiteX1" fmla="*/ 99710 w 290375"/>
                <a:gd name="connsiteY1" fmla="*/ 262454 h 277452"/>
                <a:gd name="connsiteX2" fmla="*/ 161171 w 290375"/>
                <a:gd name="connsiteY2" fmla="*/ 265146 h 277452"/>
                <a:gd name="connsiteX3" fmla="*/ 266150 w 290375"/>
                <a:gd name="connsiteY3" fmla="*/ 181701 h 277452"/>
                <a:gd name="connsiteX4" fmla="*/ 290376 w 290375"/>
                <a:gd name="connsiteY4" fmla="*/ 149400 h 277452"/>
                <a:gd name="connsiteX5" fmla="*/ 274225 w 290375"/>
                <a:gd name="connsiteY5" fmla="*/ 118894 h 277452"/>
                <a:gd name="connsiteX6" fmla="*/ 180911 w 290375"/>
                <a:gd name="connsiteY6" fmla="*/ 15710 h 277452"/>
                <a:gd name="connsiteX7" fmla="*/ 120795 w 290375"/>
                <a:gd name="connsiteY7" fmla="*/ 13915 h 277452"/>
                <a:gd name="connsiteX8" fmla="*/ 16265 w 290375"/>
                <a:gd name="connsiteY8" fmla="*/ 109472 h 277452"/>
                <a:gd name="connsiteX9" fmla="*/ 13125 w 290375"/>
                <a:gd name="connsiteY9" fmla="*/ 169588 h 277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0375" h="277452">
                  <a:moveTo>
                    <a:pt x="13125" y="169588"/>
                  </a:moveTo>
                  <a:cubicBezTo>
                    <a:pt x="40939" y="201441"/>
                    <a:pt x="69652" y="232396"/>
                    <a:pt x="99710" y="262454"/>
                  </a:cubicBezTo>
                  <a:cubicBezTo>
                    <a:pt x="119001" y="281745"/>
                    <a:pt x="139189" y="282194"/>
                    <a:pt x="161171" y="265146"/>
                  </a:cubicBezTo>
                  <a:cubicBezTo>
                    <a:pt x="196613" y="237780"/>
                    <a:pt x="232054" y="210413"/>
                    <a:pt x="266150" y="181701"/>
                  </a:cubicBezTo>
                  <a:cubicBezTo>
                    <a:pt x="276020" y="173626"/>
                    <a:pt x="282301" y="160616"/>
                    <a:pt x="290376" y="149400"/>
                  </a:cubicBezTo>
                  <a:cubicBezTo>
                    <a:pt x="284095" y="136839"/>
                    <a:pt x="280955" y="126072"/>
                    <a:pt x="274225" y="118894"/>
                  </a:cubicBezTo>
                  <a:cubicBezTo>
                    <a:pt x="243719" y="83901"/>
                    <a:pt x="212763" y="49357"/>
                    <a:pt x="180911" y="15710"/>
                  </a:cubicBezTo>
                  <a:cubicBezTo>
                    <a:pt x="161620" y="-4927"/>
                    <a:pt x="141880" y="-4927"/>
                    <a:pt x="120795" y="13915"/>
                  </a:cubicBezTo>
                  <a:cubicBezTo>
                    <a:pt x="85802" y="45319"/>
                    <a:pt x="50809" y="77171"/>
                    <a:pt x="16265" y="109472"/>
                  </a:cubicBezTo>
                  <a:cubicBezTo>
                    <a:pt x="-3923" y="128315"/>
                    <a:pt x="-5718" y="148503"/>
                    <a:pt x="13125" y="169588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83CC49B-A89F-68D6-3FC8-50AF8C03A0F7}"/>
                </a:ext>
              </a:extLst>
            </p:cNvPr>
            <p:cNvSpPr/>
            <p:nvPr/>
          </p:nvSpPr>
          <p:spPr>
            <a:xfrm>
              <a:off x="7874919" y="-1375339"/>
              <a:ext cx="217238" cy="256432"/>
            </a:xfrm>
            <a:custGeom>
              <a:avLst/>
              <a:gdLst>
                <a:gd name="connsiteX0" fmla="*/ 195996 w 217238"/>
                <a:gd name="connsiteY0" fmla="*/ 35112 h 256432"/>
                <a:gd name="connsiteX1" fmla="*/ 174013 w 217238"/>
                <a:gd name="connsiteY1" fmla="*/ 25242 h 256432"/>
                <a:gd name="connsiteX2" fmla="*/ 35388 w 217238"/>
                <a:gd name="connsiteY2" fmla="*/ 568 h 256432"/>
                <a:gd name="connsiteX3" fmla="*/ 1292 w 217238"/>
                <a:gd name="connsiteY3" fmla="*/ 40047 h 256432"/>
                <a:gd name="connsiteX4" fmla="*/ 8470 w 217238"/>
                <a:gd name="connsiteY4" fmla="*/ 60684 h 256432"/>
                <a:gd name="connsiteX5" fmla="*/ 36734 w 217238"/>
                <a:gd name="connsiteY5" fmla="*/ 212768 h 256432"/>
                <a:gd name="connsiteX6" fmla="*/ 68138 w 217238"/>
                <a:gd name="connsiteY6" fmla="*/ 255836 h 256432"/>
                <a:gd name="connsiteX7" fmla="*/ 109411 w 217238"/>
                <a:gd name="connsiteY7" fmla="*/ 227124 h 256432"/>
                <a:gd name="connsiteX8" fmla="*/ 105373 w 217238"/>
                <a:gd name="connsiteY8" fmla="*/ 158036 h 256432"/>
                <a:gd name="connsiteX9" fmla="*/ 86082 w 217238"/>
                <a:gd name="connsiteY9" fmla="*/ 119005 h 256432"/>
                <a:gd name="connsiteX10" fmla="*/ 85634 w 217238"/>
                <a:gd name="connsiteY10" fmla="*/ 94779 h 256432"/>
                <a:gd name="connsiteX11" fmla="*/ 107617 w 217238"/>
                <a:gd name="connsiteY11" fmla="*/ 92985 h 256432"/>
                <a:gd name="connsiteX12" fmla="*/ 178051 w 217238"/>
                <a:gd name="connsiteY12" fmla="*/ 112276 h 256432"/>
                <a:gd name="connsiteX13" fmla="*/ 213044 w 217238"/>
                <a:gd name="connsiteY13" fmla="*/ 86704 h 256432"/>
                <a:gd name="connsiteX14" fmla="*/ 195996 w 217238"/>
                <a:gd name="connsiteY14" fmla="*/ 35112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238" h="256432">
                  <a:moveTo>
                    <a:pt x="195996" y="35112"/>
                  </a:moveTo>
                  <a:cubicBezTo>
                    <a:pt x="189715" y="30626"/>
                    <a:pt x="181640" y="26588"/>
                    <a:pt x="174013" y="25242"/>
                  </a:cubicBezTo>
                  <a:cubicBezTo>
                    <a:pt x="127805" y="16270"/>
                    <a:pt x="82045" y="7746"/>
                    <a:pt x="35388" y="568"/>
                  </a:cubicBezTo>
                  <a:cubicBezTo>
                    <a:pt x="9816" y="-3470"/>
                    <a:pt x="-4540" y="14475"/>
                    <a:pt x="1292" y="40047"/>
                  </a:cubicBezTo>
                  <a:cubicBezTo>
                    <a:pt x="3087" y="47225"/>
                    <a:pt x="6227" y="53954"/>
                    <a:pt x="8470" y="60684"/>
                  </a:cubicBezTo>
                  <a:cubicBezTo>
                    <a:pt x="23723" y="110033"/>
                    <a:pt x="54230" y="156241"/>
                    <a:pt x="36734" y="212768"/>
                  </a:cubicBezTo>
                  <a:cubicBezTo>
                    <a:pt x="30453" y="232059"/>
                    <a:pt x="48847" y="252247"/>
                    <a:pt x="68138" y="255836"/>
                  </a:cubicBezTo>
                  <a:cubicBezTo>
                    <a:pt x="91017" y="259425"/>
                    <a:pt x="106719" y="246415"/>
                    <a:pt x="109411" y="227124"/>
                  </a:cubicBezTo>
                  <a:cubicBezTo>
                    <a:pt x="112551" y="204693"/>
                    <a:pt x="109860" y="180916"/>
                    <a:pt x="105373" y="158036"/>
                  </a:cubicBezTo>
                  <a:cubicBezTo>
                    <a:pt x="102682" y="144128"/>
                    <a:pt x="91466" y="132464"/>
                    <a:pt x="86082" y="119005"/>
                  </a:cubicBezTo>
                  <a:cubicBezTo>
                    <a:pt x="83391" y="111827"/>
                    <a:pt x="82045" y="101060"/>
                    <a:pt x="85634" y="94779"/>
                  </a:cubicBezTo>
                  <a:cubicBezTo>
                    <a:pt x="87428" y="91190"/>
                    <a:pt x="100438" y="91190"/>
                    <a:pt x="107617" y="92985"/>
                  </a:cubicBezTo>
                  <a:cubicBezTo>
                    <a:pt x="129151" y="97920"/>
                    <a:pt x="149788" y="104201"/>
                    <a:pt x="178051" y="112276"/>
                  </a:cubicBezTo>
                  <a:cubicBezTo>
                    <a:pt x="188369" y="105098"/>
                    <a:pt x="206763" y="98817"/>
                    <a:pt x="213044" y="86704"/>
                  </a:cubicBezTo>
                  <a:cubicBezTo>
                    <a:pt x="223362" y="66965"/>
                    <a:pt x="213492" y="48122"/>
                    <a:pt x="195996" y="3511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743223A-3664-E620-6DEC-ABE892EDF34D}"/>
                </a:ext>
              </a:extLst>
            </p:cNvPr>
            <p:cNvSpPr/>
            <p:nvPr/>
          </p:nvSpPr>
          <p:spPr>
            <a:xfrm>
              <a:off x="8496409" y="-702797"/>
              <a:ext cx="210722" cy="187593"/>
            </a:xfrm>
            <a:custGeom>
              <a:avLst/>
              <a:gdLst>
                <a:gd name="connsiteX0" fmla="*/ 169385 w 210722"/>
                <a:gd name="connsiteY0" fmla="*/ 113570 h 187593"/>
                <a:gd name="connsiteX1" fmla="*/ 98054 w 210722"/>
                <a:gd name="connsiteY1" fmla="*/ 68708 h 187593"/>
                <a:gd name="connsiteX2" fmla="*/ 45564 w 210722"/>
                <a:gd name="connsiteY2" fmla="*/ 17564 h 187593"/>
                <a:gd name="connsiteX3" fmla="*/ 7880 w 210722"/>
                <a:gd name="connsiteY3" fmla="*/ 965 h 187593"/>
                <a:gd name="connsiteX4" fmla="*/ 13712 w 210722"/>
                <a:gd name="connsiteY4" fmla="*/ 43585 h 187593"/>
                <a:gd name="connsiteX5" fmla="*/ 124074 w 210722"/>
                <a:gd name="connsiteY5" fmla="*/ 160227 h 187593"/>
                <a:gd name="connsiteX6" fmla="*/ 181947 w 210722"/>
                <a:gd name="connsiteY6" fmla="*/ 187594 h 187593"/>
                <a:gd name="connsiteX7" fmla="*/ 209762 w 210722"/>
                <a:gd name="connsiteY7" fmla="*/ 167854 h 187593"/>
                <a:gd name="connsiteX8" fmla="*/ 202584 w 210722"/>
                <a:gd name="connsiteY8" fmla="*/ 132861 h 187593"/>
                <a:gd name="connsiteX9" fmla="*/ 169385 w 210722"/>
                <a:gd name="connsiteY9" fmla="*/ 113570 h 18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722" h="187593">
                  <a:moveTo>
                    <a:pt x="169385" y="113570"/>
                  </a:moveTo>
                  <a:cubicBezTo>
                    <a:pt x="145159" y="99214"/>
                    <a:pt x="120036" y="85755"/>
                    <a:pt x="98054" y="68708"/>
                  </a:cubicBezTo>
                  <a:cubicBezTo>
                    <a:pt x="78763" y="53903"/>
                    <a:pt x="64407" y="33266"/>
                    <a:pt x="45564" y="17564"/>
                  </a:cubicBezTo>
                  <a:cubicBezTo>
                    <a:pt x="34797" y="8592"/>
                    <a:pt x="12815" y="-3521"/>
                    <a:pt x="7880" y="965"/>
                  </a:cubicBezTo>
                  <a:cubicBezTo>
                    <a:pt x="-8271" y="13975"/>
                    <a:pt x="3842" y="32369"/>
                    <a:pt x="13712" y="43585"/>
                  </a:cubicBezTo>
                  <a:cubicBezTo>
                    <a:pt x="49153" y="83512"/>
                    <a:pt x="85044" y="123440"/>
                    <a:pt x="124074" y="160227"/>
                  </a:cubicBezTo>
                  <a:cubicBezTo>
                    <a:pt x="138430" y="173686"/>
                    <a:pt x="161310" y="178173"/>
                    <a:pt x="181947" y="187594"/>
                  </a:cubicBezTo>
                  <a:cubicBezTo>
                    <a:pt x="193611" y="179967"/>
                    <a:pt x="207967" y="175481"/>
                    <a:pt x="209762" y="167854"/>
                  </a:cubicBezTo>
                  <a:cubicBezTo>
                    <a:pt x="212453" y="157087"/>
                    <a:pt x="209313" y="141385"/>
                    <a:pt x="202584" y="132861"/>
                  </a:cubicBezTo>
                  <a:cubicBezTo>
                    <a:pt x="194957" y="123440"/>
                    <a:pt x="180152" y="120300"/>
                    <a:pt x="169385" y="113570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57320B6-24E4-ECB3-BD0A-F79B4D669847}"/>
                </a:ext>
              </a:extLst>
            </p:cNvPr>
            <p:cNvSpPr/>
            <p:nvPr/>
          </p:nvSpPr>
          <p:spPr>
            <a:xfrm>
              <a:off x="9787140" y="-635779"/>
              <a:ext cx="644896" cy="368311"/>
            </a:xfrm>
            <a:custGeom>
              <a:avLst/>
              <a:gdLst>
                <a:gd name="connsiteX0" fmla="*/ 584332 w 644896"/>
                <a:gd name="connsiteY0" fmla="*/ 152877 h 368311"/>
                <a:gd name="connsiteX1" fmla="*/ 568181 w 644896"/>
                <a:gd name="connsiteY1" fmla="*/ 187421 h 368311"/>
                <a:gd name="connsiteX2" fmla="*/ 565938 w 644896"/>
                <a:gd name="connsiteY2" fmla="*/ 250677 h 368311"/>
                <a:gd name="connsiteX3" fmla="*/ 497747 w 644896"/>
                <a:gd name="connsiteY3" fmla="*/ 287016 h 368311"/>
                <a:gd name="connsiteX4" fmla="*/ 142435 w 644896"/>
                <a:gd name="connsiteY4" fmla="*/ 58665 h 368311"/>
                <a:gd name="connsiteX5" fmla="*/ 59888 w 644896"/>
                <a:gd name="connsiteY5" fmla="*/ 6624 h 368311"/>
                <a:gd name="connsiteX6" fmla="*/ 2912 w 644896"/>
                <a:gd name="connsiteY6" fmla="*/ 15597 h 368311"/>
                <a:gd name="connsiteX7" fmla="*/ 26689 w 644896"/>
                <a:gd name="connsiteY7" fmla="*/ 63151 h 368311"/>
                <a:gd name="connsiteX8" fmla="*/ 367645 w 644896"/>
                <a:gd name="connsiteY8" fmla="*/ 295091 h 368311"/>
                <a:gd name="connsiteX9" fmla="*/ 506720 w 644896"/>
                <a:gd name="connsiteY9" fmla="*/ 364628 h 368311"/>
                <a:gd name="connsiteX10" fmla="*/ 537226 w 644896"/>
                <a:gd name="connsiteY10" fmla="*/ 366423 h 368311"/>
                <a:gd name="connsiteX11" fmla="*/ 644896 w 644896"/>
                <a:gd name="connsiteY11" fmla="*/ 218376 h 368311"/>
                <a:gd name="connsiteX12" fmla="*/ 635924 w 644896"/>
                <a:gd name="connsiteY12" fmla="*/ 163195 h 368311"/>
                <a:gd name="connsiteX13" fmla="*/ 584332 w 644896"/>
                <a:gd name="connsiteY13" fmla="*/ 152877 h 36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4896" h="368311">
                  <a:moveTo>
                    <a:pt x="584332" y="152877"/>
                  </a:moveTo>
                  <a:cubicBezTo>
                    <a:pt x="576257" y="161849"/>
                    <a:pt x="569527" y="175308"/>
                    <a:pt x="568181" y="187421"/>
                  </a:cubicBezTo>
                  <a:cubicBezTo>
                    <a:pt x="565041" y="208058"/>
                    <a:pt x="566836" y="229592"/>
                    <a:pt x="565938" y="250677"/>
                  </a:cubicBezTo>
                  <a:cubicBezTo>
                    <a:pt x="563246" y="300475"/>
                    <a:pt x="539469" y="313485"/>
                    <a:pt x="497747" y="287016"/>
                  </a:cubicBezTo>
                  <a:cubicBezTo>
                    <a:pt x="379310" y="211198"/>
                    <a:pt x="260872" y="134931"/>
                    <a:pt x="142435" y="58665"/>
                  </a:cubicBezTo>
                  <a:cubicBezTo>
                    <a:pt x="115069" y="41168"/>
                    <a:pt x="88151" y="22326"/>
                    <a:pt x="59888" y="6624"/>
                  </a:cubicBezTo>
                  <a:cubicBezTo>
                    <a:pt x="37905" y="-5489"/>
                    <a:pt x="9193" y="-105"/>
                    <a:pt x="2912" y="15597"/>
                  </a:cubicBezTo>
                  <a:cubicBezTo>
                    <a:pt x="-6958" y="39374"/>
                    <a:pt x="10090" y="51487"/>
                    <a:pt x="26689" y="63151"/>
                  </a:cubicBezTo>
                  <a:cubicBezTo>
                    <a:pt x="140192" y="140764"/>
                    <a:pt x="252797" y="220171"/>
                    <a:pt x="367645" y="295091"/>
                  </a:cubicBezTo>
                  <a:cubicBezTo>
                    <a:pt x="410714" y="323354"/>
                    <a:pt x="459614" y="342645"/>
                    <a:pt x="506720" y="364628"/>
                  </a:cubicBezTo>
                  <a:cubicBezTo>
                    <a:pt x="515243" y="368666"/>
                    <a:pt x="527805" y="369563"/>
                    <a:pt x="537226" y="366423"/>
                  </a:cubicBezTo>
                  <a:cubicBezTo>
                    <a:pt x="611250" y="343992"/>
                    <a:pt x="644448" y="296437"/>
                    <a:pt x="644896" y="218376"/>
                  </a:cubicBezTo>
                  <a:cubicBezTo>
                    <a:pt x="642205" y="199982"/>
                    <a:pt x="641308" y="180691"/>
                    <a:pt x="635924" y="163195"/>
                  </a:cubicBezTo>
                  <a:cubicBezTo>
                    <a:pt x="627849" y="139866"/>
                    <a:pt x="600483" y="134483"/>
                    <a:pt x="584332" y="152877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D71744-8ADD-7CFA-36FB-51045F70AA1D}"/>
                </a:ext>
              </a:extLst>
            </p:cNvPr>
            <p:cNvSpPr/>
            <p:nvPr/>
          </p:nvSpPr>
          <p:spPr>
            <a:xfrm>
              <a:off x="9880212" y="-1434265"/>
              <a:ext cx="256043" cy="274021"/>
            </a:xfrm>
            <a:custGeom>
              <a:avLst/>
              <a:gdLst>
                <a:gd name="connsiteX0" fmla="*/ 214457 w 256043"/>
                <a:gd name="connsiteY0" fmla="*/ 28987 h 274021"/>
                <a:gd name="connsiteX1" fmla="*/ 167352 w 256043"/>
                <a:gd name="connsiteY1" fmla="*/ 2069 h 274021"/>
                <a:gd name="connsiteX2" fmla="*/ 28726 w 256043"/>
                <a:gd name="connsiteY2" fmla="*/ 48278 h 274021"/>
                <a:gd name="connsiteX3" fmla="*/ 14 w 256043"/>
                <a:gd name="connsiteY3" fmla="*/ 97626 h 274021"/>
                <a:gd name="connsiteX4" fmla="*/ 3154 w 256043"/>
                <a:gd name="connsiteY4" fmla="*/ 116469 h 274021"/>
                <a:gd name="connsiteX5" fmla="*/ 28726 w 256043"/>
                <a:gd name="connsiteY5" fmla="*/ 228177 h 274021"/>
                <a:gd name="connsiteX6" fmla="*/ 94674 w 256043"/>
                <a:gd name="connsiteY6" fmla="*/ 270348 h 274021"/>
                <a:gd name="connsiteX7" fmla="*/ 221187 w 256043"/>
                <a:gd name="connsiteY7" fmla="*/ 233560 h 274021"/>
                <a:gd name="connsiteX8" fmla="*/ 254385 w 256043"/>
                <a:gd name="connsiteY8" fmla="*/ 179725 h 274021"/>
                <a:gd name="connsiteX9" fmla="*/ 214457 w 256043"/>
                <a:gd name="connsiteY9" fmla="*/ 28987 h 2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6043" h="274021">
                  <a:moveTo>
                    <a:pt x="214457" y="28987"/>
                  </a:moveTo>
                  <a:cubicBezTo>
                    <a:pt x="207728" y="5209"/>
                    <a:pt x="191129" y="-4660"/>
                    <a:pt x="167352" y="2069"/>
                  </a:cubicBezTo>
                  <a:cubicBezTo>
                    <a:pt x="120695" y="15528"/>
                    <a:pt x="74486" y="31230"/>
                    <a:pt x="28726" y="48278"/>
                  </a:cubicBezTo>
                  <a:cubicBezTo>
                    <a:pt x="9884" y="55007"/>
                    <a:pt x="-435" y="71157"/>
                    <a:pt x="14" y="97626"/>
                  </a:cubicBezTo>
                  <a:cubicBezTo>
                    <a:pt x="463" y="100318"/>
                    <a:pt x="1360" y="108394"/>
                    <a:pt x="3154" y="116469"/>
                  </a:cubicBezTo>
                  <a:cubicBezTo>
                    <a:pt x="11678" y="153705"/>
                    <a:pt x="20651" y="190941"/>
                    <a:pt x="28726" y="228177"/>
                  </a:cubicBezTo>
                  <a:cubicBezTo>
                    <a:pt x="37250" y="268553"/>
                    <a:pt x="55195" y="281115"/>
                    <a:pt x="94674" y="270348"/>
                  </a:cubicBezTo>
                  <a:cubicBezTo>
                    <a:pt x="136845" y="259132"/>
                    <a:pt x="179016" y="246122"/>
                    <a:pt x="221187" y="233560"/>
                  </a:cubicBezTo>
                  <a:cubicBezTo>
                    <a:pt x="249002" y="225036"/>
                    <a:pt x="260666" y="207091"/>
                    <a:pt x="254385" y="179725"/>
                  </a:cubicBezTo>
                  <a:cubicBezTo>
                    <a:pt x="242272" y="129479"/>
                    <a:pt x="228813" y="78784"/>
                    <a:pt x="214457" y="28987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7E6C76-1AF6-C8D1-5D5E-6F4E3C0EABED}"/>
                </a:ext>
              </a:extLst>
            </p:cNvPr>
            <p:cNvSpPr/>
            <p:nvPr/>
          </p:nvSpPr>
          <p:spPr>
            <a:xfrm>
              <a:off x="10597496" y="-699595"/>
              <a:ext cx="244949" cy="248104"/>
            </a:xfrm>
            <a:custGeom>
              <a:avLst/>
              <a:gdLst>
                <a:gd name="connsiteX0" fmla="*/ 189853 w 244949"/>
                <a:gd name="connsiteY0" fmla="*/ 69992 h 248104"/>
                <a:gd name="connsiteX1" fmla="*/ 72761 w 244949"/>
                <a:gd name="connsiteY1" fmla="*/ 17951 h 248104"/>
                <a:gd name="connsiteX2" fmla="*/ 11299 w 244949"/>
                <a:gd name="connsiteY2" fmla="*/ 11670 h 248104"/>
                <a:gd name="connsiteX3" fmla="*/ 18029 w 244949"/>
                <a:gd name="connsiteY3" fmla="*/ 71338 h 248104"/>
                <a:gd name="connsiteX4" fmla="*/ 102819 w 244949"/>
                <a:gd name="connsiteY4" fmla="*/ 103639 h 248104"/>
                <a:gd name="connsiteX5" fmla="*/ 132877 w 244949"/>
                <a:gd name="connsiteY5" fmla="*/ 114406 h 248104"/>
                <a:gd name="connsiteX6" fmla="*/ 117624 w 244949"/>
                <a:gd name="connsiteY6" fmla="*/ 145361 h 248104"/>
                <a:gd name="connsiteX7" fmla="*/ 81733 w 244949"/>
                <a:gd name="connsiteY7" fmla="*/ 184840 h 248104"/>
                <a:gd name="connsiteX8" fmla="*/ 115380 w 244949"/>
                <a:gd name="connsiteY8" fmla="*/ 248097 h 248104"/>
                <a:gd name="connsiteX9" fmla="*/ 177291 w 244949"/>
                <a:gd name="connsiteY9" fmla="*/ 196056 h 248104"/>
                <a:gd name="connsiteX10" fmla="*/ 210938 w 244949"/>
                <a:gd name="connsiteY10" fmla="*/ 142669 h 248104"/>
                <a:gd name="connsiteX11" fmla="*/ 243688 w 244949"/>
                <a:gd name="connsiteY11" fmla="*/ 94218 h 248104"/>
                <a:gd name="connsiteX12" fmla="*/ 189853 w 244949"/>
                <a:gd name="connsiteY12" fmla="*/ 69992 h 24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949" h="248104">
                  <a:moveTo>
                    <a:pt x="189853" y="69992"/>
                  </a:moveTo>
                  <a:cubicBezTo>
                    <a:pt x="146784" y="62365"/>
                    <a:pt x="103268" y="54739"/>
                    <a:pt x="72761" y="17951"/>
                  </a:cubicBezTo>
                  <a:cubicBezTo>
                    <a:pt x="54816" y="-3583"/>
                    <a:pt x="29693" y="-5826"/>
                    <a:pt x="11299" y="11670"/>
                  </a:cubicBezTo>
                  <a:cubicBezTo>
                    <a:pt x="-5749" y="28270"/>
                    <a:pt x="-3506" y="51598"/>
                    <a:pt x="18029" y="71338"/>
                  </a:cubicBezTo>
                  <a:cubicBezTo>
                    <a:pt x="42254" y="93321"/>
                    <a:pt x="71415" y="101396"/>
                    <a:pt x="102819" y="103639"/>
                  </a:cubicBezTo>
                  <a:cubicBezTo>
                    <a:pt x="113138" y="104536"/>
                    <a:pt x="123007" y="110817"/>
                    <a:pt x="132877" y="114406"/>
                  </a:cubicBezTo>
                  <a:cubicBezTo>
                    <a:pt x="127942" y="124724"/>
                    <a:pt x="124353" y="136389"/>
                    <a:pt x="117624" y="145361"/>
                  </a:cubicBezTo>
                  <a:cubicBezTo>
                    <a:pt x="106856" y="159268"/>
                    <a:pt x="91155" y="170036"/>
                    <a:pt x="81733" y="184840"/>
                  </a:cubicBezTo>
                  <a:cubicBezTo>
                    <a:pt x="61545" y="215796"/>
                    <a:pt x="79042" y="247199"/>
                    <a:pt x="115380" y="248097"/>
                  </a:cubicBezTo>
                  <a:cubicBezTo>
                    <a:pt x="149925" y="248545"/>
                    <a:pt x="174150" y="229254"/>
                    <a:pt x="177291" y="196056"/>
                  </a:cubicBezTo>
                  <a:cubicBezTo>
                    <a:pt x="179534" y="171381"/>
                    <a:pt x="191198" y="155680"/>
                    <a:pt x="210938" y="142669"/>
                  </a:cubicBezTo>
                  <a:cubicBezTo>
                    <a:pt x="228883" y="131005"/>
                    <a:pt x="250417" y="119789"/>
                    <a:pt x="243688" y="94218"/>
                  </a:cubicBezTo>
                  <a:cubicBezTo>
                    <a:pt x="236061" y="68197"/>
                    <a:pt x="210041" y="73581"/>
                    <a:pt x="189853" y="69992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2F305C5-0387-FF6E-9150-A8BAF5DC6F0E}"/>
                </a:ext>
              </a:extLst>
            </p:cNvPr>
            <p:cNvSpPr/>
            <p:nvPr/>
          </p:nvSpPr>
          <p:spPr>
            <a:xfrm>
              <a:off x="9707219" y="-418788"/>
              <a:ext cx="241198" cy="131961"/>
            </a:xfrm>
            <a:custGeom>
              <a:avLst/>
              <a:gdLst>
                <a:gd name="connsiteX0" fmla="*/ 39766 w 241198"/>
                <a:gd name="connsiteY0" fmla="*/ 51631 h 131961"/>
                <a:gd name="connsiteX1" fmla="*/ 6119 w 241198"/>
                <a:gd name="connsiteY1" fmla="*/ 86176 h 131961"/>
                <a:gd name="connsiteX2" fmla="*/ 37074 w 241198"/>
                <a:gd name="connsiteY2" fmla="*/ 131936 h 131961"/>
                <a:gd name="connsiteX3" fmla="*/ 52327 w 241198"/>
                <a:gd name="connsiteY3" fmla="*/ 127898 h 131961"/>
                <a:gd name="connsiteX4" fmla="*/ 220113 w 241198"/>
                <a:gd name="connsiteY4" fmla="*/ 49388 h 131961"/>
                <a:gd name="connsiteX5" fmla="*/ 241199 w 241198"/>
                <a:gd name="connsiteY5" fmla="*/ 17536 h 131961"/>
                <a:gd name="connsiteX6" fmla="*/ 207103 w 241198"/>
                <a:gd name="connsiteY6" fmla="*/ 39 h 131961"/>
                <a:gd name="connsiteX7" fmla="*/ 39766 w 241198"/>
                <a:gd name="connsiteY7" fmla="*/ 51631 h 13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198" h="131961">
                  <a:moveTo>
                    <a:pt x="39766" y="51631"/>
                  </a:moveTo>
                  <a:cubicBezTo>
                    <a:pt x="27204" y="61501"/>
                    <a:pt x="14194" y="72717"/>
                    <a:pt x="6119" y="86176"/>
                  </a:cubicBezTo>
                  <a:cubicBezTo>
                    <a:pt x="-9135" y="109953"/>
                    <a:pt x="5221" y="132833"/>
                    <a:pt x="37074" y="131936"/>
                  </a:cubicBezTo>
                  <a:cubicBezTo>
                    <a:pt x="39766" y="131038"/>
                    <a:pt x="46495" y="130590"/>
                    <a:pt x="52327" y="127898"/>
                  </a:cubicBezTo>
                  <a:cubicBezTo>
                    <a:pt x="108405" y="102326"/>
                    <a:pt x="164932" y="77203"/>
                    <a:pt x="220113" y="49388"/>
                  </a:cubicBezTo>
                  <a:cubicBezTo>
                    <a:pt x="229983" y="44453"/>
                    <a:pt x="234021" y="28751"/>
                    <a:pt x="241199" y="17536"/>
                  </a:cubicBezTo>
                  <a:cubicBezTo>
                    <a:pt x="229983" y="11704"/>
                    <a:pt x="218319" y="488"/>
                    <a:pt x="207103" y="39"/>
                  </a:cubicBezTo>
                  <a:cubicBezTo>
                    <a:pt x="145641" y="-858"/>
                    <a:pt x="88666" y="13498"/>
                    <a:pt x="39766" y="51631"/>
                  </a:cubicBezTo>
                  <a:close/>
                </a:path>
              </a:pathLst>
            </a:custGeom>
            <a:grpFill/>
            <a:ln w="44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24" name="Picture 12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1CDEE018-34FE-099F-2320-15174C4BC6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3264" y="455295"/>
            <a:ext cx="356607" cy="110072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4DC793F1-E22B-793A-DF66-50C6B65B8321}"/>
              </a:ext>
            </a:extLst>
          </p:cNvPr>
          <p:cNvSpPr/>
          <p:nvPr/>
        </p:nvSpPr>
        <p:spPr>
          <a:xfrm>
            <a:off x="11400312" y="84696"/>
            <a:ext cx="767325" cy="850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0CD97-E8BB-79DE-C2C4-1DC39C3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5300"/>
            <a:ext cx="10111740" cy="429259"/>
          </a:xfrm>
          <a:prstGeom prst="rect">
            <a:avLst/>
          </a:prstGeom>
        </p:spPr>
        <p:txBody>
          <a:bodyPr lIns="0"/>
          <a:lstStyle>
            <a:lvl1pPr>
              <a:defRPr lang="en-US" dirty="0">
                <a:solidFill>
                  <a:srgbClr val="003023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5EB35-8B2D-DEAE-31A5-1F3AEE2B9198}"/>
              </a:ext>
            </a:extLst>
          </p:cNvPr>
          <p:cNvSpPr txBox="1"/>
          <p:nvPr userDrawn="1"/>
        </p:nvSpPr>
        <p:spPr>
          <a:xfrm rot="16200000">
            <a:off x="10906940" y="5339884"/>
            <a:ext cx="2124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Business Performance Highlights – Jun 2024</a:t>
            </a:r>
          </a:p>
        </p:txBody>
      </p:sp>
      <p:sp>
        <p:nvSpPr>
          <p:cNvPr id="7" name="Google Shape;134;p73">
            <a:extLst>
              <a:ext uri="{FF2B5EF4-FFF2-40B4-BE49-F238E27FC236}">
                <a16:creationId xmlns:a16="http://schemas.microsoft.com/office/drawing/2014/main" id="{370A9083-1558-C698-433A-33BBBAB368A0}"/>
              </a:ext>
            </a:extLst>
          </p:cNvPr>
          <p:cNvSpPr txBox="1"/>
          <p:nvPr userDrawn="1"/>
        </p:nvSpPr>
        <p:spPr>
          <a:xfrm>
            <a:off x="11869817" y="6401986"/>
            <a:ext cx="1871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FFFFFF"/>
                </a:solidFill>
                <a:latin typeface="+mn-lt"/>
                <a:ea typeface="Inter"/>
                <a:cs typeface="Inter"/>
                <a:sym typeface="Inter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 b="0" i="0" u="none" strike="noStrike" cap="none" dirty="0">
              <a:solidFill>
                <a:srgbClr val="FFFFFF"/>
              </a:solidFill>
              <a:latin typeface="+mn-lt"/>
              <a:ea typeface="Inter"/>
              <a:cs typeface="Inter"/>
              <a:sym typeface="Inter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1A853E-4F0E-9851-BFD2-821D3564D61B}"/>
              </a:ext>
            </a:extLst>
          </p:cNvPr>
          <p:cNvCxnSpPr>
            <a:cxnSpLocks/>
          </p:cNvCxnSpPr>
          <p:nvPr userDrawn="1"/>
        </p:nvCxnSpPr>
        <p:spPr>
          <a:xfrm>
            <a:off x="495300" y="1378860"/>
            <a:ext cx="4556057" cy="0"/>
          </a:xfrm>
          <a:prstGeom prst="line">
            <a:avLst/>
          </a:prstGeom>
          <a:ln w="38100">
            <a:solidFill>
              <a:srgbClr val="016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8937-BBA7-2DA2-8129-A2EF8D5B3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300" y="935038"/>
            <a:ext cx="7561580" cy="344487"/>
          </a:xfrm>
          <a:prstGeom prst="rect">
            <a:avLst/>
          </a:prstGeom>
          <a:noFill/>
        </p:spPr>
        <p:txBody>
          <a:bodyPr wrap="square" lIns="0" tIns="91440" rIns="0" bIns="0" anchor="t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rgbClr val="016145"/>
                </a:solidFill>
                <a:effectLst/>
                <a:uLnTx/>
                <a:uFillTx/>
                <a:latin typeface="Calibri"/>
                <a:ea typeface="+mj-ea"/>
                <a:cs typeface="+mj-cs"/>
              </a:defRPr>
            </a:lvl1pPr>
          </a:lstStyle>
          <a:p>
            <a:pPr marL="0" lvl="0">
              <a:lnSpc>
                <a:spcPct val="80000"/>
              </a:lnSpc>
            </a:pPr>
            <a:r>
              <a:rPr lang="en-US" dirty="0"/>
              <a:t>comment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78535-87D9-D993-CA3B-26C9624B1B5E}"/>
              </a:ext>
            </a:extLst>
          </p:cNvPr>
          <p:cNvGrpSpPr/>
          <p:nvPr userDrawn="1"/>
        </p:nvGrpSpPr>
        <p:grpSpPr>
          <a:xfrm>
            <a:off x="11591925" y="19050"/>
            <a:ext cx="581025" cy="735826"/>
            <a:chOff x="11763922" y="84696"/>
            <a:chExt cx="415289" cy="5259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B0C9B4-DFB3-5D74-026D-9E47EA8EE8ED}"/>
                </a:ext>
              </a:extLst>
            </p:cNvPr>
            <p:cNvSpPr/>
            <p:nvPr/>
          </p:nvSpPr>
          <p:spPr>
            <a:xfrm>
              <a:off x="11763922" y="84696"/>
              <a:ext cx="415289" cy="5259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green and white circular design with black text&#10;&#10;Description automatically generated">
              <a:extLst>
                <a:ext uri="{FF2B5EF4-FFF2-40B4-BE49-F238E27FC236}">
                  <a16:creationId xmlns:a16="http://schemas.microsoft.com/office/drawing/2014/main" id="{03FFB5D1-5AB3-208D-A920-39493664C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774051" y="93847"/>
              <a:ext cx="395031" cy="5152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123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56" userDrawn="1">
          <p15:clr>
            <a:srgbClr val="FBAE40"/>
          </p15:clr>
        </p15:guide>
        <p15:guide id="2" pos="36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3">
            <a:extLst>
              <a:ext uri="{FF2B5EF4-FFF2-40B4-BE49-F238E27FC236}">
                <a16:creationId xmlns:a16="http://schemas.microsoft.com/office/drawing/2014/main" id="{3899111D-63D9-C5E2-5D08-5DF496D1B2D7}"/>
              </a:ext>
            </a:extLst>
          </p:cNvPr>
          <p:cNvSpPr/>
          <p:nvPr userDrawn="1"/>
        </p:nvSpPr>
        <p:spPr>
          <a:xfrm>
            <a:off x="0" y="-7730"/>
            <a:ext cx="12192000" cy="6873460"/>
          </a:xfrm>
          <a:custGeom>
            <a:avLst/>
            <a:gdLst>
              <a:gd name="connsiteX0" fmla="*/ 0 w 11212997"/>
              <a:gd name="connsiteY0" fmla="*/ 0 h 5861339"/>
              <a:gd name="connsiteX1" fmla="*/ 11212997 w 11212997"/>
              <a:gd name="connsiteY1" fmla="*/ 0 h 5861339"/>
              <a:gd name="connsiteX2" fmla="*/ 11212997 w 11212997"/>
              <a:gd name="connsiteY2" fmla="*/ 5861339 h 5861339"/>
              <a:gd name="connsiteX3" fmla="*/ 0 w 11212997"/>
              <a:gd name="connsiteY3" fmla="*/ 5861339 h 586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2997" h="5861339">
                <a:moveTo>
                  <a:pt x="0" y="0"/>
                </a:moveTo>
                <a:lnTo>
                  <a:pt x="11212997" y="0"/>
                </a:lnTo>
                <a:lnTo>
                  <a:pt x="11212997" y="5861339"/>
                </a:lnTo>
                <a:lnTo>
                  <a:pt x="0" y="5861339"/>
                </a:lnTo>
                <a:close/>
              </a:path>
            </a:pathLst>
          </a:custGeom>
          <a:solidFill>
            <a:srgbClr val="FFFFFF">
              <a:alpha val="94902"/>
            </a:srgbClr>
          </a:solidFill>
          <a:ln w="63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34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56" userDrawn="1">
          <p15:clr>
            <a:srgbClr val="FBAE40"/>
          </p15:clr>
        </p15:guide>
        <p15:guide id="2" pos="36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AE6E-C65F-3EA4-3845-1DD100F0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350" y="6356350"/>
            <a:ext cx="400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C19D-0DF5-4D72-AB16-7EB4ED2CF0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2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7" r:id="rId3"/>
  </p:sldLayoutIdLst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pos="312" userDrawn="1">
          <p15:clr>
            <a:srgbClr val="F26B43"/>
          </p15:clr>
        </p15:guide>
        <p15:guide id="5" orient="horz" pos="1056" userDrawn="1">
          <p15:clr>
            <a:srgbClr val="F26B43"/>
          </p15:clr>
        </p15:guide>
        <p15:guide id="6" orient="horz" pos="312" userDrawn="1">
          <p15:clr>
            <a:srgbClr val="F26B43"/>
          </p15:clr>
        </p15:guide>
        <p15:guide id="7" orient="horz" pos="4008" userDrawn="1">
          <p15:clr>
            <a:srgbClr val="F26B43"/>
          </p15:clr>
        </p15:guide>
        <p15:guide id="8" pos="648" userDrawn="1">
          <p15:clr>
            <a:srgbClr val="F26B43"/>
          </p15:clr>
        </p15:guide>
        <p15:guide id="9" pos="4008" userDrawn="1">
          <p15:clr>
            <a:srgbClr val="F26B43"/>
          </p15:clr>
        </p15:guide>
        <p15:guide id="11" orient="horz" pos="25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536F6F-53CB-A0E1-CD98-F13AF9F162CA}"/>
              </a:ext>
            </a:extLst>
          </p:cNvPr>
          <p:cNvSpPr/>
          <p:nvPr/>
        </p:nvSpPr>
        <p:spPr>
          <a:xfrm>
            <a:off x="-163471" y="-287360"/>
            <a:ext cx="12446000" cy="738632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sky with white clouds&#10;&#10;Description automatically generated">
            <a:extLst>
              <a:ext uri="{FF2B5EF4-FFF2-40B4-BE49-F238E27FC236}">
                <a16:creationId xmlns:a16="http://schemas.microsoft.com/office/drawing/2014/main" id="{0A035919-608F-F181-F90E-B6AB40B7AF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3471" y="-287360"/>
            <a:ext cx="12446000" cy="73469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3EF783-B146-878C-4DB6-0079569E8CB3}"/>
              </a:ext>
            </a:extLst>
          </p:cNvPr>
          <p:cNvSpPr/>
          <p:nvPr/>
        </p:nvSpPr>
        <p:spPr>
          <a:xfrm>
            <a:off x="1765077" y="1666294"/>
            <a:ext cx="8864823" cy="2334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tlCol="0" anchor="t" anchorCtr="0"/>
          <a:lstStyle/>
          <a:p>
            <a:pPr>
              <a:lnSpc>
                <a:spcPct val="70000"/>
              </a:lnSpc>
            </a:pPr>
            <a:endParaRPr lang="en-US" sz="2800" kern="5300" dirty="0">
              <a:solidFill>
                <a:schemeClr val="bg1"/>
              </a:solidFill>
              <a:ea typeface="Lato" panose="020F0502020204030203" pitchFamily="34" charset="0"/>
              <a:cs typeface="Calibri bold" panose="020F07020304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CBC99C-7E69-114C-F8C6-BACFF807B541}"/>
              </a:ext>
            </a:extLst>
          </p:cNvPr>
          <p:cNvSpPr/>
          <p:nvPr/>
        </p:nvSpPr>
        <p:spPr>
          <a:xfrm>
            <a:off x="-173415" y="4426584"/>
            <a:ext cx="6071045" cy="92050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91440" rIns="182880" rtlCol="0" anchor="t" anchorCtr="0"/>
          <a:lstStyle/>
          <a:p>
            <a:pPr>
              <a:lnSpc>
                <a:spcPct val="90000"/>
              </a:lnSpc>
            </a:pPr>
            <a:endParaRPr lang="en-US" sz="2000" i="0" spc="-150" dirty="0">
              <a:solidFill>
                <a:srgbClr val="FFFFFF"/>
              </a:solidFill>
              <a:effectLst/>
              <a:ea typeface="Lato" panose="020F0502020204030203" pitchFamily="34" charset="0"/>
              <a:cs typeface="Calibri bold" panose="020F0702030404030204" pitchFamily="34" charset="0"/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F2D8354-DAB4-F982-23B6-776830C453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1"/>
          <a:stretch/>
        </p:blipFill>
        <p:spPr>
          <a:xfrm>
            <a:off x="-173415" y="2768439"/>
            <a:ext cx="12455944" cy="4338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4909A-FF21-26B0-110C-F15E9F4541C2}"/>
              </a:ext>
            </a:extLst>
          </p:cNvPr>
          <p:cNvSpPr txBox="1">
            <a:spLocks/>
          </p:cNvSpPr>
          <p:nvPr/>
        </p:nvSpPr>
        <p:spPr>
          <a:xfrm>
            <a:off x="495300" y="495300"/>
            <a:ext cx="9991725" cy="62977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457200" algn="l" defTabSz="914400" rtl="0" eaLnBrk="1" fontAlgn="auto" latinLnBrk="0" hangingPunct="1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COPILOT Usage and Key Agents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71CAE-662F-68AC-7550-9390CCFA9A02}"/>
              </a:ext>
            </a:extLst>
          </p:cNvPr>
          <p:cNvSpPr/>
          <p:nvPr/>
        </p:nvSpPr>
        <p:spPr>
          <a:xfrm>
            <a:off x="-1193800" y="5347091"/>
            <a:ext cx="14719300" cy="1643361"/>
          </a:xfrm>
          <a:prstGeom prst="rect">
            <a:avLst/>
          </a:prstGeom>
          <a:solidFill>
            <a:schemeClr val="accent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C364B-946A-D0CC-12CD-C1B34B3A5DD8}"/>
              </a:ext>
            </a:extLst>
          </p:cNvPr>
          <p:cNvSpPr txBox="1"/>
          <p:nvPr/>
        </p:nvSpPr>
        <p:spPr>
          <a:xfrm>
            <a:off x="2943765" y="5819933"/>
            <a:ext cx="623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April 13, 2025</a:t>
            </a:r>
            <a:endParaRPr lang="en-EG" sz="1800" b="1" dirty="0">
              <a:solidFill>
                <a:srgbClr val="FFFFFF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382134-C552-EC19-A52D-2CEA951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87114"/>
              </p:ext>
            </p:extLst>
          </p:nvPr>
        </p:nvGraphicFramePr>
        <p:xfrm>
          <a:off x="374420" y="629277"/>
          <a:ext cx="11443159" cy="5599446"/>
        </p:xfrm>
        <a:graphic>
          <a:graphicData uri="http://schemas.openxmlformats.org/drawingml/2006/table">
            <a:tbl>
              <a:tblPr/>
              <a:tblGrid>
                <a:gridCol w="2498103">
                  <a:extLst>
                    <a:ext uri="{9D8B030D-6E8A-4147-A177-3AD203B41FA5}">
                      <a16:colId xmlns:a16="http://schemas.microsoft.com/office/drawing/2014/main" val="1354377445"/>
                    </a:ext>
                  </a:extLst>
                </a:gridCol>
                <a:gridCol w="7106828">
                  <a:extLst>
                    <a:ext uri="{9D8B030D-6E8A-4147-A177-3AD203B41FA5}">
                      <a16:colId xmlns:a16="http://schemas.microsoft.com/office/drawing/2014/main" val="1940010117"/>
                    </a:ext>
                  </a:extLst>
                </a:gridCol>
                <a:gridCol w="1838228">
                  <a:extLst>
                    <a:ext uri="{9D8B030D-6E8A-4147-A177-3AD203B41FA5}">
                      <a16:colId xmlns:a16="http://schemas.microsoft.com/office/drawing/2014/main" val="285899003"/>
                    </a:ext>
                  </a:extLst>
                </a:gridCol>
              </a:tblGrid>
              <a:tr h="78015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Product Component</a:t>
                      </a:r>
                    </a:p>
                  </a:txBody>
                  <a:tcPr marL="52384" marR="34922" marT="34922" marB="3055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Capabilities</a:t>
                      </a:r>
                    </a:p>
                  </a:txBody>
                  <a:tcPr marL="52384" marR="34922" marT="34922" marB="3055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Subscription</a:t>
                      </a:r>
                    </a:p>
                  </a:txBody>
                  <a:tcPr marL="52384" marR="34922" marT="34922" marB="3055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99828"/>
                  </a:ext>
                </a:extLst>
              </a:tr>
              <a:tr h="262902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Foundational Capability 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26192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B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4" marR="34922" marT="34922" marB="2619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373060"/>
                  </a:ext>
                </a:extLst>
              </a:tr>
              <a:tr h="42446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in Word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Enhances writing efficiency and creativity by helping users create, summarize, comprehend, refine, and elevate documents.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Enabled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48940"/>
                  </a:ext>
                </a:extLst>
              </a:tr>
              <a:tr h="3045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in Excel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Unlocks Excel's full capabilities for data analysis, visualization, and insights extraction.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4756"/>
                  </a:ext>
                </a:extLst>
              </a:tr>
              <a:tr h="433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in PowerPoint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Assists in creating compelling presentations by transforming text into slides, summarizing content, and organizing presentations.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77525"/>
                  </a:ext>
                </a:extLst>
              </a:tr>
              <a:tr h="2675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in Outlook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Helps manage emails by drafting, summarizing, and facilitating impactful communication.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683833"/>
                  </a:ext>
                </a:extLst>
              </a:tr>
              <a:tr h="29528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in Teams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Enhances collaboration by recapping conversations, organizing key discussion points, and summarizing meetings.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Enabled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48141"/>
                  </a:ext>
                </a:extLst>
              </a:tr>
              <a:tr h="56849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</a:rPr>
                        <a:t>Copilot Chat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261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Web-Grounded Chat:</a:t>
                      </a:r>
                    </a:p>
                    <a:p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Research: Conducts research and gathers insights from the web.</a:t>
                      </a:r>
                    </a:p>
                    <a:p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Preparation: Helps write strategy documents and prepare for meetings</a:t>
                      </a:r>
                    </a:p>
                  </a:txBody>
                  <a:tcPr marL="52384" marR="34922" marT="34922" marB="261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Enabled</a:t>
                      </a:r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4" marR="34922" marT="34922" marB="261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508622"/>
                  </a:ext>
                </a:extLst>
              </a:tr>
              <a:tr h="245949"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Agents (by Microsoft )</a:t>
                      </a:r>
                    </a:p>
                  </a:txBody>
                  <a:tcPr marL="52384" marR="34922" marT="34922" marB="261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B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4" marR="34922" marT="34922" marB="2619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506401"/>
                  </a:ext>
                </a:extLst>
              </a:tr>
              <a:tr h="261506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Agents in Copilot Chat (Ready To Use)</a:t>
                      </a:r>
                    </a:p>
                    <a:p>
                      <a:pPr marL="0" algn="l" defTabSz="914400" rtl="0" eaLnBrk="1" fontAlgn="t" latinLnBrk="0" hangingPunct="1"/>
                      <a:r>
                        <a:rPr lang="en-US" sz="12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Microsoft 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Writing Coach , Idea Coach , Prompt Coach , Career Coach , Learning Coach , Visual Creator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Available Part of COPILOT License /Need to activate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06667"/>
                  </a:ext>
                </a:extLst>
              </a:tr>
              <a:tr h="37386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Agents in Copilot Chat (Need Development)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Onboarding Buddy, Resume Reviewer , Contract/ Legal Review , Research Assistant , Policy Search 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Need Development 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61700"/>
                  </a:ext>
                </a:extLst>
              </a:tr>
              <a:tr h="373864">
                <a:tc grid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 Fabric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BB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2384" marR="34922" marT="34922" marB="3055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6368"/>
                  </a:ext>
                </a:extLst>
              </a:tr>
              <a:tr h="37386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COPILOT </a:t>
                      </a:r>
                      <a:r>
                        <a:rPr lang="en-US" sz="12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Data FABRIC</a:t>
                      </a: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Copilot in Data Fabric is an AI-enhanced toolset designed to streamline data integration and transformation tasks. It supports both citizen and professional data wranglers by providing intelligent code generation and explanations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Need Separate Subscription </a:t>
                      </a:r>
                    </a:p>
                  </a:txBody>
                  <a:tcPr marL="52384" marR="34922" marT="34922" marB="305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9890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028D50-B541-CF96-D08A-C8216770B636}"/>
              </a:ext>
            </a:extLst>
          </p:cNvPr>
          <p:cNvSpPr txBox="1"/>
          <p:nvPr/>
        </p:nvSpPr>
        <p:spPr>
          <a:xfrm>
            <a:off x="8399281" y="6362700"/>
            <a:ext cx="3657601" cy="369332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Enabled for the MEC Core Users (16)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AE4E7F-640A-34BD-894A-3D97A905E321}"/>
              </a:ext>
            </a:extLst>
          </p:cNvPr>
          <p:cNvSpPr txBox="1">
            <a:spLocks/>
          </p:cNvSpPr>
          <p:nvPr/>
        </p:nvSpPr>
        <p:spPr>
          <a:xfrm>
            <a:off x="374420" y="125968"/>
            <a:ext cx="10111740" cy="42925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lnSpc>
                <a:spcPts val="2500"/>
              </a:lnSpc>
              <a:spcBef>
                <a:spcPct val="0"/>
              </a:spcBef>
              <a:buNone/>
              <a:defRPr sz="2800" b="1">
                <a:solidFill>
                  <a:srgbClr val="003023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Microsoft COPILOT Summary </a:t>
            </a:r>
          </a:p>
        </p:txBody>
      </p:sp>
    </p:spTree>
    <p:extLst>
      <p:ext uri="{BB962C8B-B14F-4D97-AF65-F5344CB8AC3E}">
        <p14:creationId xmlns:p14="http://schemas.microsoft.com/office/powerpoint/2010/main" val="380943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AAC73AD-2C92-779E-4B7E-67AC5066CAF9}"/>
              </a:ext>
            </a:extLst>
          </p:cNvPr>
          <p:cNvSpPr txBox="1">
            <a:spLocks/>
          </p:cNvSpPr>
          <p:nvPr/>
        </p:nvSpPr>
        <p:spPr>
          <a:xfrm>
            <a:off x="325618" y="203069"/>
            <a:ext cx="10111740" cy="429259"/>
          </a:xfrm>
          <a:prstGeom prst="rect">
            <a:avLst/>
          </a:prstGeom>
        </p:spPr>
        <p:txBody>
          <a:bodyPr lIns="0"/>
          <a:lstStyle>
            <a:lvl1pPr>
              <a:lnSpc>
                <a:spcPts val="2500"/>
              </a:lnSpc>
              <a:spcBef>
                <a:spcPct val="0"/>
              </a:spcBef>
              <a:buNone/>
              <a:defRPr lang="en-US" sz="2800" b="1" dirty="0">
                <a:solidFill>
                  <a:srgbClr val="003023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Agent in Copilot Chat – Ready to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E0A48-FD89-8058-0A69-E1F62C141448}"/>
              </a:ext>
            </a:extLst>
          </p:cNvPr>
          <p:cNvSpPr txBox="1"/>
          <p:nvPr/>
        </p:nvSpPr>
        <p:spPr>
          <a:xfrm>
            <a:off x="7541442" y="203069"/>
            <a:ext cx="3657601" cy="369332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Review and Enable for users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A8F32B-BF30-F129-34AD-45B599FA9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299865"/>
            <a:ext cx="1154591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6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3279-A48B-0E9F-4D80-46D26C3E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B99588-08A9-484E-4A95-FB460B536D60}"/>
              </a:ext>
            </a:extLst>
          </p:cNvPr>
          <p:cNvSpPr txBox="1">
            <a:spLocks/>
          </p:cNvSpPr>
          <p:nvPr/>
        </p:nvSpPr>
        <p:spPr>
          <a:xfrm>
            <a:off x="325618" y="203069"/>
            <a:ext cx="10111740" cy="429259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lnSpc>
                <a:spcPts val="2500"/>
              </a:lnSpc>
              <a:spcBef>
                <a:spcPct val="0"/>
              </a:spcBef>
              <a:buNone/>
              <a:defRPr sz="2800" b="1">
                <a:solidFill>
                  <a:srgbClr val="003023"/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Agent can be Created in Copilot Chat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B17E-054D-3252-CDA2-C24AE6E82D77}"/>
              </a:ext>
            </a:extLst>
          </p:cNvPr>
          <p:cNvSpPr txBox="1"/>
          <p:nvPr/>
        </p:nvSpPr>
        <p:spPr>
          <a:xfrm>
            <a:off x="7051249" y="6041006"/>
            <a:ext cx="4600281" cy="369332"/>
          </a:xfrm>
          <a:prstGeom prst="rect">
            <a:avLst/>
          </a:prstGeom>
          <a:solidFill>
            <a:schemeClr val="bg1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AI Foundry is More Cost Effective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E1DEA-1FA8-2399-BB97-E0764EE4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295102"/>
            <a:ext cx="11450648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3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DDF7F-116E-62A0-F7B4-AD6E7081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407125-FC78-8390-FB5F-FAD35FD81FD2}"/>
              </a:ext>
            </a:extLst>
          </p:cNvPr>
          <p:cNvSpPr txBox="1">
            <a:spLocks/>
          </p:cNvSpPr>
          <p:nvPr/>
        </p:nvSpPr>
        <p:spPr>
          <a:xfrm>
            <a:off x="325618" y="203069"/>
            <a:ext cx="10111740" cy="429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COPILOT in Data Analytics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FD664-97AF-445C-EDA3-D4EF65B3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989814"/>
            <a:ext cx="11965070" cy="577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4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4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4.80548188843932422287E+00&quot;&gt;&lt;m_msothmcolidx val=&quot;0&quot;/&gt;&lt;m_rgb r=&quot;66&quot; g=&quot;A6&quot; b=&quot;69&quot;/&gt;&lt;/elem&gt;&lt;elem m_fUsage=&quot;1.00000000000000000000E+00&quot;&gt;&lt;m_msothmcolidx val=&quot;0&quot;/&gt;&lt;m_rgb r=&quot;58&quot; g=&quot;DE&quot; b=&quot;98&quot;/&gt;&lt;/elem&gt;&lt;elem m_fUsage=&quot;9.00000000000000022204E-01&quot;&gt;&lt;m_msothmcolidx val=&quot;0&quot;/&gt;&lt;m_rgb r=&quot;68&quot; g=&quot;BF&quot; b=&quot;96&quot;/&gt;&lt;/elem&gt;&lt;elem m_fUsage=&quot;8.10000000000000053291E-01&quot;&gt;&lt;m_msothmcolidx val=&quot;0&quot;/&gt;&lt;m_rgb r=&quot;00&quot; g=&quot;DB&quot; b=&quot;68&quot;/&gt;&lt;/elem&gt;&lt;elem m_fUsage=&quot;5.90490000000000181402E-01&quot;&gt;&lt;m_msothmcolidx val=&quot;0&quot;/&gt;&lt;m_rgb r=&quot;01&quot; g=&quot;C2&quot; b=&quot;9C&quot;/&gt;&lt;/elem&gt;&lt;elem m_fUsage=&quot;5.31441000000000163261E-01&quot;&gt;&lt;m_msothmcolidx val=&quot;0&quot;/&gt;&lt;m_rgb r=&quot;CA&quot; g=&quot;EF&quot; b=&quot;A0&quot;/&gt;&lt;/elem&gt;&lt;elem m_fUsage=&quot;3.40976303861948437657E-01&quot;&gt;&lt;m_msothmcolidx val=&quot;0&quot;/&gt;&lt;m_rgb r=&quot;8B&quot; g=&quot;D6&quot; b=&quot;87&quot;/&gt;&lt;/elem&gt;&lt;elem m_fUsage=&quot;2.40185623042582951925E-01&quot;&gt;&lt;m_msothmcolidx val=&quot;0&quot;/&gt;&lt;m_rgb r=&quot;9D&quot; g=&quot;06&quot; b=&quot;1D&quot;/&gt;&lt;/elem&gt;&lt;elem m_fUsage=&quot;2.28767924549610118801E-01&quot;&gt;&lt;m_msothmcolidx val=&quot;0&quot;/&gt;&lt;m_rgb r=&quot;EA&quot; g=&quot;EA&quot; b=&quot;EA&quot;/&gt;&lt;/elem&gt;&lt;elem m_fUsage=&quot;1.66771816996665767086E-01&quot;&gt;&lt;m_msothmcolidx val=&quot;0&quot;/&gt;&lt;m_rgb r=&quot;CC&quot; g=&quot;EA&quot; b=&quot;CD&quot;/&gt;&lt;/elem&gt;&lt;elem m_fUsage=&quot;1.50094635296999207030E-01&quot;&gt;&lt;m_msothmcolidx val=&quot;0&quot;/&gt;&lt;m_rgb r=&quot;B6&quot; g=&quot;E0&quot; b=&quot;B8&quot;/&gt;&lt;/elem&gt;&lt;elem m_fUsage=&quot;6.46108188922667886489E-02&quot;&gt;&lt;m_msothmcolidx val=&quot;0&quot;/&gt;&lt;m_rgb r=&quot;C0&quot; g=&quot;00&quot; b=&quot;00&quot;/&gt;&lt;/elem&gt;&lt;elem m_fUsage=&quot;5.14548370949857655776E-02&quot;&gt;&lt;m_msothmcolidx val=&quot;0&quot;/&gt;&lt;m_rgb r=&quot;79&quot; g=&quot;96&quot; b=&quot;3D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Custom Design">
  <a:themeElements>
    <a:clrScheme name="AlFaisalieh">
      <a:dk1>
        <a:srgbClr val="016145"/>
      </a:dk1>
      <a:lt1>
        <a:srgbClr val="016145"/>
      </a:lt1>
      <a:dk2>
        <a:srgbClr val="EADDCC"/>
      </a:dk2>
      <a:lt2>
        <a:srgbClr val="F1E9DB"/>
      </a:lt2>
      <a:accent1>
        <a:srgbClr val="594325"/>
      </a:accent1>
      <a:accent2>
        <a:srgbClr val="66A669"/>
      </a:accent2>
      <a:accent3>
        <a:srgbClr val="382820"/>
      </a:accent3>
      <a:accent4>
        <a:srgbClr val="594325"/>
      </a:accent4>
      <a:accent5>
        <a:srgbClr val="016145"/>
      </a:accent5>
      <a:accent6>
        <a:srgbClr val="594325"/>
      </a:accent6>
      <a:hlink>
        <a:srgbClr val="02AA7A"/>
      </a:hlink>
      <a:folHlink>
        <a:srgbClr val="382820"/>
      </a:folHlink>
    </a:clrScheme>
    <a:fontScheme name="Custom 15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Application xmlns="http://www.sap.com/cof/powerpoint/application">
  <Version>2</Version>
  <Revision>2.4.4.72368</Revision>
</Applic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461CD2622524C84940721A24F1004" ma:contentTypeVersion="13" ma:contentTypeDescription="Create a new document." ma:contentTypeScope="" ma:versionID="8a6eafd77df6fa974791a994bd759a20">
  <xsd:schema xmlns:xsd="http://www.w3.org/2001/XMLSchema" xmlns:xs="http://www.w3.org/2001/XMLSchema" xmlns:p="http://schemas.microsoft.com/office/2006/metadata/properties" xmlns:ns3="437d20e6-0efc-4800-8c76-1b7630ecf54a" xmlns:ns4="3dbb5830-1d8a-4a34-9e58-b02c199db3f2" targetNamespace="http://schemas.microsoft.com/office/2006/metadata/properties" ma:root="true" ma:fieldsID="e2e831f202d44eadfcbdeaf4e90659d4" ns3:_="" ns4:_="">
    <xsd:import namespace="437d20e6-0efc-4800-8c76-1b7630ecf54a"/>
    <xsd:import namespace="3dbb5830-1d8a-4a34-9e58-b02c199db3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d20e6-0efc-4800-8c76-1b7630ecf5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b5830-1d8a-4a34-9e58-b02c199db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Application xmlns="http://www.sap.com/cof/ao/powerpoint/application">
  <com.sap.ip.bi.pioneer>
    <Version>4</Version>
    <AAO_Revision>2.4.4.72368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5F9A75-FDAC-46DC-A713-422B6C7EBA71}">
  <ds:schemaRefs>
    <ds:schemaRef ds:uri="3dbb5830-1d8a-4a34-9e58-b02c199db3f2"/>
    <ds:schemaRef ds:uri="http://www.w3.org/XML/1998/namespace"/>
    <ds:schemaRef ds:uri="437d20e6-0efc-4800-8c76-1b7630ecf54a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C41FC6-0886-43F1-B8A4-29F6BBA124CD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6A3F59B7-A5AD-4AB7-A02D-9F003D1F21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d20e6-0efc-4800-8c76-1b7630ecf54a"/>
    <ds:schemaRef ds:uri="3dbb5830-1d8a-4a34-9e58-b02c199db3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8A3794-FC5D-4B49-8769-B61938D91FA3}">
  <ds:schemaRefs>
    <ds:schemaRef ds:uri="http://www.sap.com/cof/ao/powerpoint/application"/>
  </ds:schemaRefs>
</ds:datastoreItem>
</file>

<file path=customXml/itemProps5.xml><?xml version="1.0" encoding="utf-8"?>
<ds:datastoreItem xmlns:ds="http://schemas.openxmlformats.org/officeDocument/2006/customXml" ds:itemID="{F5E97692-1710-40E5-AD37-E21D3E3B050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481cd8-4e1e-4bb0-9fdf-0ef4781fc69d}" enabled="1" method="Standard" siteId="{00cef4e1-ca8e-46b3-835c-418218121c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58369</TotalTime>
  <Words>297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 Agenda Update – Feb 17th 2019</dc:title>
  <dc:creator>Alejandro Carbon</dc:creator>
  <cp:lastModifiedBy>Muhammed Rashid</cp:lastModifiedBy>
  <cp:revision>4076</cp:revision>
  <cp:lastPrinted>2024-03-20T07:12:46Z</cp:lastPrinted>
  <dcterms:created xsi:type="dcterms:W3CDTF">2019-02-16T10:30:33Z</dcterms:created>
  <dcterms:modified xsi:type="dcterms:W3CDTF">2025-04-14T10:01:19Z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0x010100119461CD2622524C84940721A24F1004</vt:lpwstr>
  </property>
</Properties>
</file>