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6" r:id="rId4"/>
    <p:sldId id="25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285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637F8-C070-4A05-86F6-4BC916CABD74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293-60CE-4CC4-9B7E-001B3837CB0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293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4293-60CE-4CC4-9B7E-001B3837CB01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681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C95A-3C2C-9189-4025-7C26CAD5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C3EE0-432E-1365-D1C4-9DEC26F5C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9E6A-551D-1167-AF25-4B3BD50B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FB5C-74E8-25ED-5AF0-24BC4693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D2EF-07CB-4AA1-0091-4C930A59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91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7835-054C-9BD2-F739-8BCB13DC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851A-7B90-CEEA-016B-7D27AB861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577A-3A2B-AFF0-5FC1-6115255B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69D7-9A02-336B-9653-90FE544D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F08F-9BD1-EB4A-9FFA-063A735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57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433D7-2C08-FC15-5B9E-34FA9E1A2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8F8C8-D272-A9FA-A5C6-72C8E760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FE93-4446-9027-D5E8-3E2DE5C2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70E9-04A6-6DAF-A4B1-631BB16F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4D32-31D5-2859-48E4-B8B9D37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42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05CA-3E79-C51A-47A6-87AD7078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9DF0-2688-03D1-C013-CD6B9DB1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EB88-0694-32A8-77B2-CA03314D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732C-9122-E6EA-7C09-04F1AA3B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6232-89C4-D951-E353-37E2020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394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DA4F-CA9C-3E2E-BE09-415D2EA8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B1ED1-8A0C-A153-169A-8254292D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16AC-A0DF-1863-FC4E-5619682D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18C4-908D-ACED-A394-9AD237E5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C7C1-C2E4-CCC9-1B9D-CD8E0FEE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12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D633-5E07-917A-314B-D538AAAC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B3AE-6A83-3CC4-C8CE-8419571C3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A9A23-32F7-7272-AD5B-7A1AEA03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B8410-9F65-009A-132C-DD9B28BE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7AA3-B6D2-BA05-2CB5-11E5B641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C4F3-F189-FC3F-15BA-D7DFFD1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89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3CDD-4200-3163-30A3-9A1C43D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9F15-CB07-DF0F-C220-250F6066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E0E36-461A-EA1C-668F-3FA51862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1DC6-7199-5CC0-E749-11835F9E4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FF739-B8F7-70AA-6BA9-CF62B8C3F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595A4-6257-D04A-51C1-725010C0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3825A-AF0C-CD4F-538A-2A570F33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5A56A-83D5-BB1B-8AC5-168FDAC8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72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60A8-2289-8516-4079-4146827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B2487-6F8C-2418-1EFD-C601A48E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6AB4-E53A-7394-C1AF-070FDBB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3AF5-6D9C-1CE7-1B02-97EA40C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31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C1B43-1551-4D12-226D-C0A81A8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F4627-5413-EBB1-4BEE-ACE5DBA8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2899B-46A1-ABD6-A4CA-A5CAC9CF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745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0E1D-E6E5-A78C-8700-B6F6CB00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DED5-38F0-CE43-4E70-6B4F7568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75833-DA7A-F80D-B820-2FAC5428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821B-7F77-95C2-BBF9-92E72294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407AF-65CA-7D10-46D3-6096FA6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F5357-A707-EA2E-7EF6-4B47D4EC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022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158C-863A-E41F-3947-942E432B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3AEF0-CF81-3BDA-8E64-021B169A5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07FD3-59F7-0B1B-77A9-1D7487049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2506E-B2C3-DABD-106B-71B470AD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1F60-24F9-3066-E449-056EE22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FBE7D-14F6-E9C8-AACE-D2E81ABA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997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CFC2A-5EDD-3C12-1786-FF0B55E9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BF9C-D920-01A4-9FAC-57739CAF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DF94-A421-97F0-19CF-0A54943DB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9034-7639-45E1-810C-1E910FBDA04F}" type="datetimeFigureOut">
              <a:rPr lang="LID4096" smtClean="0"/>
              <a:t>01/06/2024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6151-F908-0C1B-22FC-04287123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9D85-7289-3832-71A1-6CD075E27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A6EF-2767-4E7F-87A1-A2B559E690B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80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sp.co.il/web/item/233737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6D6A59-C519-AC54-2942-AF96BFE6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957"/>
              </p:ext>
            </p:extLst>
          </p:nvPr>
        </p:nvGraphicFramePr>
        <p:xfrm>
          <a:off x="114461" y="455536"/>
          <a:ext cx="14040523" cy="6112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964">
                  <a:extLst>
                    <a:ext uri="{9D8B030D-6E8A-4147-A177-3AD203B41FA5}">
                      <a16:colId xmlns:a16="http://schemas.microsoft.com/office/drawing/2014/main" val="2054930214"/>
                    </a:ext>
                  </a:extLst>
                </a:gridCol>
                <a:gridCol w="2725533">
                  <a:extLst>
                    <a:ext uri="{9D8B030D-6E8A-4147-A177-3AD203B41FA5}">
                      <a16:colId xmlns:a16="http://schemas.microsoft.com/office/drawing/2014/main" val="2576625322"/>
                    </a:ext>
                  </a:extLst>
                </a:gridCol>
                <a:gridCol w="1139635">
                  <a:extLst>
                    <a:ext uri="{9D8B030D-6E8A-4147-A177-3AD203B41FA5}">
                      <a16:colId xmlns:a16="http://schemas.microsoft.com/office/drawing/2014/main" val="1071773675"/>
                    </a:ext>
                  </a:extLst>
                </a:gridCol>
                <a:gridCol w="945600">
                  <a:extLst>
                    <a:ext uri="{9D8B030D-6E8A-4147-A177-3AD203B41FA5}">
                      <a16:colId xmlns:a16="http://schemas.microsoft.com/office/drawing/2014/main" val="1542350114"/>
                    </a:ext>
                  </a:extLst>
                </a:gridCol>
                <a:gridCol w="7005511">
                  <a:extLst>
                    <a:ext uri="{9D8B030D-6E8A-4147-A177-3AD203B41FA5}">
                      <a16:colId xmlns:a16="http://schemas.microsoft.com/office/drawing/2014/main" val="3732216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45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  <a:endParaRPr lang="LID4096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30165"/>
                  </a:ext>
                </a:extLst>
              </a:tr>
              <a:tr h="488709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7800x3D (80w)</a:t>
                      </a:r>
                      <a:endParaRPr lang="LID4096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1831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ksp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https://tms.co.il/index.php?route=product/product&amp;product_id=108125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0197"/>
                  </a:ext>
                </a:extLst>
              </a:tr>
              <a:tr h="480414">
                <a:tc>
                  <a:txBody>
                    <a:bodyPr/>
                    <a:lstStyle/>
                    <a:p>
                      <a:r>
                        <a:rPr lang="en-US" dirty="0"/>
                        <a:t>Motherboard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 TUF GAMING B650-PLUS</a:t>
                      </a:r>
                    </a:p>
                    <a:p>
                      <a:r>
                        <a:rPr lang="en-US" sz="1600" b="0" dirty="0"/>
                        <a:t>ATX</a:t>
                      </a:r>
                      <a:endParaRPr lang="LID4096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1,170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ksp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https://ksp.co.il/web/item/233737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should update the BIOS, just as you should with any new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707"/>
                  </a:ext>
                </a:extLst>
              </a:tr>
              <a:tr h="459065">
                <a:tc>
                  <a:txBody>
                    <a:bodyPr/>
                    <a:lstStyle/>
                    <a:p>
                      <a:r>
                        <a:rPr lang="en-US" dirty="0" err="1"/>
                        <a:t>gpu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4070 FE</a:t>
                      </a:r>
                      <a:endParaRPr lang="LID4096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2780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youski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98404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Corsair Vengeance RGB 2x16GB DDR5 5200MHz CL40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499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ksp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https://ksp.co.il/web/item/219254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8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Samsung 990 PRO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M.2 2280 1TB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555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ksp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https://ksp.co.il/web/item/236684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1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psu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 ROG Loki SFX-L 750W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atx</a:t>
                      </a:r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850w,1055</a:t>
                      </a:r>
                      <a:endParaRPr lang="pl-PL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915ils 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ksp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https://ksp.co.il/web/item/279339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7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Cpu</a:t>
                      </a:r>
                      <a:r>
                        <a:rPr lang="en-US" dirty="0"/>
                        <a:t> cooler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Noctua NH-U12S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chromax.black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295 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ksp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https://ksp.co.il/web/item/158825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4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 Base 500 </a:t>
                      </a:r>
                      <a:r>
                        <a:rPr lang="en-US" sz="1600" b="0" dirty="0" err="1">
                          <a:solidFill>
                            <a:schemeClr val="accent3"/>
                          </a:solidFill>
                        </a:rPr>
                        <a:t>Metalick</a:t>
                      </a:r>
                      <a:r>
                        <a:rPr lang="en-US" sz="1600" b="0" dirty="0">
                          <a:solidFill>
                            <a:schemeClr val="accent3"/>
                          </a:solidFill>
                        </a:rPr>
                        <a:t> window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</a:rPr>
                        <a:t>2fan </a:t>
                      </a:r>
                      <a:r>
                        <a:rPr lang="en-US" sz="1600" b="0" dirty="0" err="1">
                          <a:solidFill>
                            <a:schemeClr val="accent3"/>
                          </a:solidFill>
                        </a:rPr>
                        <a:t>instaleed</a:t>
                      </a:r>
                      <a:endParaRPr lang="LID4096" sz="1600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tms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tms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03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1600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8466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5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5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98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000B0-FCDD-46AE-B307-87840425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52815"/>
              </p:ext>
            </p:extLst>
          </p:nvPr>
        </p:nvGraphicFramePr>
        <p:xfrm>
          <a:off x="437861" y="745368"/>
          <a:ext cx="7448423" cy="429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4930214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576625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177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7800x3D (80w)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2335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ksp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1763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tms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tray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0197"/>
                  </a:ext>
                </a:extLst>
              </a:tr>
              <a:tr h="459065">
                <a:tc>
                  <a:txBody>
                    <a:bodyPr/>
                    <a:lstStyle/>
                    <a:p>
                      <a:r>
                        <a:rPr lang="en-US" dirty="0"/>
                        <a:t>Motherboard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Asus b650m-plus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1000</a:t>
                      </a:r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707"/>
                  </a:ext>
                </a:extLst>
              </a:tr>
              <a:tr h="459065">
                <a:tc>
                  <a:txBody>
                    <a:bodyPr/>
                    <a:lstStyle/>
                    <a:p>
                      <a:r>
                        <a:rPr lang="en-US" dirty="0" err="1"/>
                        <a:t>gpu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4070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2750 </a:t>
                      </a:r>
                      <a:r>
                        <a:rPr lang="en-US" b="0" dirty="0" err="1"/>
                        <a:t>youski</a:t>
                      </a:r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98404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2x16 entry ddr5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480</a:t>
                      </a:r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8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1tb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samung</a:t>
                      </a:r>
                      <a:r>
                        <a:rPr lang="en-US" dirty="0"/>
                        <a:t> gen 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555</a:t>
                      </a:r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1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psu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 ROG Loki SFX-L 750W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atx</a:t>
                      </a: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3.0</a:t>
                      </a:r>
                      <a:endParaRPr lang="pl-PL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915ils </a:t>
                      </a:r>
                      <a:r>
                        <a:rPr lang="en-US" b="0" dirty="0" err="1"/>
                        <a:t>ksp</a:t>
                      </a:r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7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Cpu</a:t>
                      </a:r>
                      <a:r>
                        <a:rPr lang="en-US" dirty="0"/>
                        <a:t> cooler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NH-U12S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357 </a:t>
                      </a:r>
                      <a:r>
                        <a:rPr lang="en-US" b="0" dirty="0" err="1"/>
                        <a:t>tms</a:t>
                      </a:r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4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 Base 500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Metalick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 window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2fan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instaleed</a:t>
                      </a:r>
                      <a:endParaRPr lang="LID4096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tms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03544"/>
                  </a:ext>
                </a:extLst>
              </a:tr>
            </a:tbl>
          </a:graphicData>
        </a:graphic>
      </p:graphicFrame>
      <p:pic>
        <p:nvPicPr>
          <p:cNvPr id="1026" name="Picture 2" descr="CPU Benchmark Performance: Power, Office And Web - The AMD Ryzen 7 7800X3D  Review: A Simpler Slice of V-Cache For Gaming">
            <a:extLst>
              <a:ext uri="{FF2B5EF4-FFF2-40B4-BE49-F238E27FC236}">
                <a16:creationId xmlns:a16="http://schemas.microsoft.com/office/drawing/2014/main" id="{85EF1CAC-C9B2-A413-17D6-3805E7B5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162" y="-991225"/>
            <a:ext cx="5599818" cy="387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E1520-F615-38E6-0C3A-7A28EFCA0616}"/>
              </a:ext>
            </a:extLst>
          </p:cNvPr>
          <p:cNvSpPr txBox="1"/>
          <p:nvPr/>
        </p:nvSpPr>
        <p:spPr>
          <a:xfrm>
            <a:off x="3713535" y="-28298"/>
            <a:ext cx="438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https://cultists.network/140/psu-tier-list/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E498BC-C6EE-2B4F-5743-984D53F1C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84912"/>
              </p:ext>
            </p:extLst>
          </p:nvPr>
        </p:nvGraphicFramePr>
        <p:xfrm>
          <a:off x="8725639" y="722971"/>
          <a:ext cx="9480423" cy="4392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4930214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576625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17736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14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 i9 14900k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(430w) 8+ 16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 i7 14700k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(397w) 8+12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 i5 14600k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(170w) 6+8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1350ils</a:t>
                      </a:r>
                    </a:p>
                    <a:p>
                      <a:r>
                        <a:rPr lang="en-US" dirty="0"/>
                        <a:t>960ils</a:t>
                      </a:r>
                    </a:p>
                    <a:p>
                      <a:r>
                        <a:rPr lang="en-US" dirty="0"/>
                        <a:t>750ils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900 </a:t>
                      </a:r>
                      <a:r>
                        <a:rPr lang="en-US" b="1" dirty="0" err="1"/>
                        <a:t>benfit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Motherboard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 extra?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gpu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779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2x16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 entry </a:t>
                      </a:r>
                      <a:r>
                        <a:rPr lang="en-US" dirty="0"/>
                        <a:t>ddr5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480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extra?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8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1tb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samung</a:t>
                      </a:r>
                      <a:r>
                        <a:rPr lang="en-US" dirty="0"/>
                        <a:t> gen 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555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1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psu</a:t>
                      </a:r>
                      <a:endParaRPr lang="LID4096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 ROG Loki SFX-L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1000w </a:t>
                      </a:r>
                      <a:r>
                        <a:rPr lang="en-US" sz="1800" b="0" i="0" kern="12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atx</a:t>
                      </a: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3.0</a:t>
                      </a:r>
                      <a:endParaRPr lang="pl-PL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1230ils </a:t>
                      </a:r>
                      <a:r>
                        <a:rPr lang="en-US" b="0" dirty="0" err="1"/>
                        <a:t>ksp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extra,1000w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7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Cpu</a:t>
                      </a:r>
                      <a:r>
                        <a:rPr lang="en-US" dirty="0"/>
                        <a:t> cooler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NH-D15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(ram clear)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 </a:t>
                      </a:r>
                      <a:r>
                        <a:rPr lang="en-US" dirty="0" err="1"/>
                        <a:t>tms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134 extra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4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NF-S12A black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112 </a:t>
                      </a:r>
                      <a:r>
                        <a:rPr lang="en-US" b="1" dirty="0" err="1"/>
                        <a:t>tms</a:t>
                      </a:r>
                      <a:r>
                        <a:rPr lang="en-US" b="1" dirty="0"/>
                        <a:t> x3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 extra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4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corsair 3000D AIRFLOW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355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ksp</a:t>
                      </a:r>
                      <a:endParaRPr lang="LID4096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394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FF8616-4E7A-52D1-99D2-3015EA70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58783"/>
              </p:ext>
            </p:extLst>
          </p:nvPr>
        </p:nvGraphicFramePr>
        <p:xfrm>
          <a:off x="-927885" y="5888851"/>
          <a:ext cx="9653524" cy="3914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4116242"/>
                    </a:ext>
                  </a:extLst>
                </a:gridCol>
                <a:gridCol w="3557524">
                  <a:extLst>
                    <a:ext uri="{9D8B030D-6E8A-4147-A177-3AD203B41FA5}">
                      <a16:colId xmlns:a16="http://schemas.microsoft.com/office/drawing/2014/main" val="31623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31030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04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4070 12gb(200w)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3300 </a:t>
                      </a:r>
                      <a:r>
                        <a:rPr lang="en-US" dirty="0" err="1"/>
                        <a:t>ksp</a:t>
                      </a:r>
                      <a:r>
                        <a:rPr lang="en-US" dirty="0"/>
                        <a:t> 3100tms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2750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yusski</a:t>
                      </a:r>
                      <a:endParaRPr lang="LID4096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91889"/>
                  </a:ext>
                </a:extLst>
              </a:tr>
              <a:tr h="45096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7800 XT 16gb(250w)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2900ksp 2500tms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90801"/>
                  </a:ext>
                </a:extLst>
              </a:tr>
              <a:tr h="796989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3080 (320w)</a:t>
                      </a:r>
                    </a:p>
                    <a:p>
                      <a:r>
                        <a:rPr lang="en-US" dirty="0"/>
                        <a:t>6800xt 16 </a:t>
                      </a:r>
                      <a:r>
                        <a:rPr lang="en-US" dirty="0" err="1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2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4070ti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12gb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 same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1240"/>
                  </a:ext>
                </a:extLst>
              </a:tr>
              <a:tr h="79820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7900XTX 24gb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beeter</a:t>
                      </a:r>
                      <a:r>
                        <a:rPr lang="en-US" dirty="0"/>
                        <a:t> than 4080)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7900XT 20gb</a:t>
                      </a:r>
                    </a:p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4800ksp </a:t>
                      </a:r>
                    </a:p>
                    <a:p>
                      <a:r>
                        <a:rPr lang="en-US" dirty="0"/>
                        <a:t>4500tms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9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4080 16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5150 </a:t>
                      </a:r>
                      <a:r>
                        <a:rPr lang="en-US" dirty="0" err="1"/>
                        <a:t>yusski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8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12vhpwr power starts from 4070 Ti.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53029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6B81A1-3351-82EA-BF4A-2A178919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38668"/>
              </p:ext>
            </p:extLst>
          </p:nvPr>
        </p:nvGraphicFramePr>
        <p:xfrm>
          <a:off x="13934619" y="10221963"/>
          <a:ext cx="8128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31567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2766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445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0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psu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Tuf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gold 750w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8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 quiet 750w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Darkpoer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pro 11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825 </a:t>
                      </a:r>
                      <a:r>
                        <a:rPr lang="en-US" dirty="0" err="1"/>
                        <a:t>tms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Asus ROG Loki SFX-L 750W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atx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3.0</a:t>
                      </a:r>
                      <a:endParaRPr lang="pl-PL" sz="1800" b="1" i="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915ils </a:t>
                      </a:r>
                      <a:r>
                        <a:rPr lang="en-US" b="1" dirty="0" err="1"/>
                        <a:t>ksp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37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4C42193-B427-6920-5B73-6F6A7059F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036" y="5692986"/>
            <a:ext cx="7783695" cy="4306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B849B-BDE1-0AA0-CF2C-1DB420F74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8242" y="6416154"/>
            <a:ext cx="8810159" cy="4832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5B876-6D67-0EC4-DC77-3648DA1A8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792" y="-4425334"/>
            <a:ext cx="2731492" cy="4397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D17B2-CB3D-D44D-9060-34D9C4153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3219173"/>
            <a:ext cx="3800475" cy="3190875"/>
          </a:xfrm>
          <a:prstGeom prst="rect">
            <a:avLst/>
          </a:prstGeom>
        </p:spPr>
      </p:pic>
      <p:pic>
        <p:nvPicPr>
          <p:cNvPr id="15" name="Picture 2" descr="CPU Benchmark Performance: Power, Productivity and Web - Intel Core  i9-14900K, Core i7-14700K and Core i5-14600K Review: Raptor Lake Refreshed">
            <a:extLst>
              <a:ext uri="{FF2B5EF4-FFF2-40B4-BE49-F238E27FC236}">
                <a16:creationId xmlns:a16="http://schemas.microsoft.com/office/drawing/2014/main" id="{F1C0AFC4-002D-5725-16B7-1804EDD4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24" y="-2896585"/>
            <a:ext cx="61912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58C53E8-BD32-C1C5-BA5B-8676DB0A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4" y="3293706"/>
            <a:ext cx="4450446" cy="2503376"/>
          </a:xfrm>
          <a:prstGeom prst="rect">
            <a:avLst/>
          </a:prstGeom>
        </p:spPr>
      </p:pic>
      <p:pic>
        <p:nvPicPr>
          <p:cNvPr id="2050" name="Picture 2" descr="Corsair SF750 SFX Platinum Power Supply Review - PC Perspective">
            <a:extLst>
              <a:ext uri="{FF2B5EF4-FFF2-40B4-BE49-F238E27FC236}">
                <a16:creationId xmlns:a16="http://schemas.microsoft.com/office/drawing/2014/main" id="{FF22E764-8326-F7F6-DA2D-BF2AD990E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4" y="1214220"/>
            <a:ext cx="4027928" cy="17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BBB436-3022-4D02-2CF3-943BA792D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19" y="793069"/>
            <a:ext cx="5573401" cy="15090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F9895F-E3FE-8588-2E03-AC29CD46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52" y="2446966"/>
            <a:ext cx="3703700" cy="399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32119E-F5DA-F2F7-AE78-41896903D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1546"/>
              </p:ext>
            </p:extLst>
          </p:nvPr>
        </p:nvGraphicFramePr>
        <p:xfrm>
          <a:off x="-3444400" y="6301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18087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78805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9869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3802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Yousif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4070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127usd 98usd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540usd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2,759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4080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237 taxes 106usd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1080usd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5,132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1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9550</TotalTime>
  <Words>434</Words>
  <Application>Microsoft Office PowerPoint</Application>
  <PresentationFormat>Widescreen</PresentationFormat>
  <Paragraphs>151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breveruos shhade</dc:creator>
  <cp:lastModifiedBy>breveruos shhade</cp:lastModifiedBy>
  <cp:revision>12</cp:revision>
  <dcterms:created xsi:type="dcterms:W3CDTF">2023-12-23T14:06:59Z</dcterms:created>
  <dcterms:modified xsi:type="dcterms:W3CDTF">2024-01-06T16:46:12Z</dcterms:modified>
</cp:coreProperties>
</file>