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212B-EF14-8DCE-B161-0F94E96D4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8C60-41C0-AEC4-13BD-AA071A96A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328B-AEF6-7AF9-BE9F-9B58A713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2D8A-590B-F510-CF30-F039527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A3E2-207E-427E-536E-A1FF9BB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0127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52E-CB29-15B2-328A-0F0A86FB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913D-365C-BBBC-6783-B3712305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B079-2FE9-1B3F-0780-41F0A1A7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3FEA-9BE7-9723-83E1-951AF81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4B8A-0B3C-58E6-A75C-47021B53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113007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87D2F-188D-72D6-058B-4E134438D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3CD80-A00F-A89C-C39D-8170E011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9F9-0079-189D-36E7-1F8D359B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BFBD-244D-2A51-DFA2-1590AC07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0C7F-2EAD-0612-DC42-CFE920FD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1760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A179-8DF5-37D3-0DAF-8B9F40AA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57B9-B160-65D8-E1D4-131D8626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35B4-EE96-30AE-326A-70886B9D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AE09-2D56-199E-CB14-B787F1BC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D8A0-CD82-3435-3DF1-26253F2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5750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942F-D42C-D7C0-0918-41873FC7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9836-93EC-0509-52B4-647343FC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1107-CD95-4046-D9A6-FE249085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B4A9-8EB5-45DA-A645-110D964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6509-08CE-6A2F-EDBD-D0161D1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75195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339C-8FE3-10B4-DD86-EBDC83E8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BDEE-47C5-7A7F-0F2D-8518AF1F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B5CA-2690-B3A8-2E1D-817ACB19B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88C-0051-1CBB-54FE-5AA1F975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CC71-DD97-F5AE-BF8A-B066285F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3B87-15A4-D7E7-8B72-AA27493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1400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5D-CBAE-13D7-FC86-FCC6614A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0537-B3D4-3ACE-6CEE-B439EF0C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306A-6659-1C74-6D6A-60F056E58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8B9CA-779D-3768-189A-D3F63DCF5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8D8D4-9433-6F62-BE94-558686382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63BE4-3224-82E7-8525-FDDEAAF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F968-EDBD-B30B-0D7B-4D08AF5D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8F647-998C-519F-701E-64349823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4774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FA7-D427-EA1F-6A95-041971D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D38A8-2134-48F4-2289-20486EEA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F6FC5-F1FB-E9F3-38A0-6F83BB59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41407-D18C-80E8-C79A-87CAB032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8149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49142-DDE8-F52D-CFAA-AD6FC374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477A4-1D7F-A1AC-AE17-83220F46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BDB6-168D-8D11-B629-5C35A1E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6203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ED5D-7FA2-6734-00CF-1DCC435F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E254-2701-3437-6CB6-C65CE40E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7C6B-96E0-E96A-C004-E3A595B4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0B2-A199-1234-D7E5-8EB9B152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ADE9-C83F-F8B7-544B-F95D6DC0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D1EF-F46D-7BB9-AB89-023589E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10512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4BC8-5B4C-4807-E594-64480CF9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FD8D1-3846-474B-4A48-E23ADEC38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5025-3368-F14A-E916-E9A201C3C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DC7F-B45D-E7F8-FCC4-941100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A838-D657-AF49-3012-083D7417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4B9B-853C-6E41-99CD-FF005B10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296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728D7-9833-6A12-B038-F1A2408B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E1C9-2A69-EA2C-8504-04B466979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A258-C10E-98DF-9E95-3E8E2385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4BF68-5A93-F249-932E-F6E06F1B7589}" type="datetimeFigureOut">
              <a:rPr lang="en-PS" smtClean="0"/>
              <a:t>24/01/2024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E5BB-02F5-1E9A-35D6-8DDEBCCCE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889D-6890-7FF3-5C52-D3866B86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6538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3AD-F67C-87F5-0DD2-D191A8726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87FF-3603-6FD7-7455-D8E6A412C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96266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Saleem Hamo (student)</dc:creator>
  <cp:lastModifiedBy>Saleem Hamo (student)</cp:lastModifiedBy>
  <cp:revision>1</cp:revision>
  <dcterms:created xsi:type="dcterms:W3CDTF">2024-01-24T21:42:01Z</dcterms:created>
  <dcterms:modified xsi:type="dcterms:W3CDTF">2024-01-24T21:42:36Z</dcterms:modified>
</cp:coreProperties>
</file>