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212B-EF14-8DCE-B161-0F94E96D4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8C60-41C0-AEC4-13BD-AA071A96A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328B-AEF6-7AF9-BE9F-9B58A713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2D8A-590B-F510-CF30-F039527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A3E2-207E-427E-536E-A1FF9BB1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01276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752E-CB29-15B2-328A-0F0A86FB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913D-365C-BBBC-6783-B3712305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DB079-2FE9-1B3F-0780-41F0A1A7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3FEA-9BE7-9723-83E1-951AF81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4B8A-0B3C-58E6-A75C-47021B53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113007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87D2F-188D-72D6-058B-4E134438D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3CD80-A00F-A89C-C39D-8170E0113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C9F9-0079-189D-36E7-1F8D359B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BFBD-244D-2A51-DFA2-1590AC07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0C7F-2EAD-0612-DC42-CFE920FD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1760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A179-8DF5-37D3-0DAF-8B9F40AA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57B9-B160-65D8-E1D4-131D8626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35B4-EE96-30AE-326A-70886B9D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AE09-2D56-199E-CB14-B787F1B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D8A0-CD82-3435-3DF1-26253F2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5750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942F-D42C-D7C0-0918-41873FC7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9836-93EC-0509-52B4-647343FC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1107-CD95-4046-D9A6-FE249085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B4A9-8EB5-45DA-A645-110D964B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6509-08CE-6A2F-EDBD-D0161D1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75195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339C-8FE3-10B4-DD86-EBDC83E8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BDEE-47C5-7A7F-0F2D-8518AF1F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B5CA-2690-B3A8-2E1D-817ACB19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E88C-0051-1CBB-54FE-5AA1F975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CC71-DD97-F5AE-BF8A-B066285F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3B87-15A4-D7E7-8B72-AA27493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414000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5D-CBAE-13D7-FC86-FCC6614A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0537-B3D4-3ACE-6CEE-B439EF0C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306A-6659-1C74-6D6A-60F056E58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8B9CA-779D-3768-189A-D3F63DCF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8D8D4-9433-6F62-BE94-558686382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63BE4-3224-82E7-8525-FDDEAAF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F968-EDBD-B30B-0D7B-4D08AF5D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8F647-998C-519F-701E-64349823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477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FA7-D427-EA1F-6A95-041971D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D38A8-2134-48F4-2289-20486EEA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F6FC5-F1FB-E9F3-38A0-6F83BB59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41407-D18C-80E8-C79A-87CAB032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8149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49142-DDE8-F52D-CFAA-AD6FC374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477A4-1D7F-A1AC-AE17-83220F4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BDB6-168D-8D11-B629-5C35A1E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6203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ED5D-7FA2-6734-00CF-1DCC435F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E254-2701-3437-6CB6-C65CE40E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7C6B-96E0-E96A-C004-E3A595B4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0B2-A199-1234-D7E5-8EB9B152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ADE9-C83F-F8B7-544B-F95D6DC0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D1EF-F46D-7BB9-AB89-023589E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10512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4BC8-5B4C-4807-E594-64480CF9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FD8D1-3846-474B-4A48-E23ADEC38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65025-3368-F14A-E916-E9A201C3C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DC7F-B45D-E7F8-FCC4-941100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A838-D657-AF49-3012-083D7417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4B9B-853C-6E41-99CD-FF005B10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22965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728D7-9833-6A12-B038-F1A2408B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E1C9-2A69-EA2C-8504-04B46697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A258-C10E-98DF-9E95-3E8E2385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4BF68-5A93-F249-932E-F6E06F1B7589}" type="datetimeFigureOut">
              <a:rPr lang="en-PS" smtClean="0"/>
              <a:t>25/01/2024</a:t>
            </a:fld>
            <a:endParaRPr lang="en-P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E5BB-02F5-1E9A-35D6-8DDEBCCCE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889D-6890-7FF3-5C52-D3866B86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30B69-E3CA-254E-AEDD-39755874E03B}" type="slidenum">
              <a:rPr lang="en-PS" smtClean="0"/>
              <a:t>‹#›</a:t>
            </a:fld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6538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P62ogEZgk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factsite.com/how-much-time-people-spend-doing-stuff/#:~:text=The%20average%20person%20throughout%20their,is%20waiting%20at%20traffic%20ligh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c.gov/html/dot/html/infrastructure/signals.shtml#:~:text=How%20long%20does%20it%20take,patterns%20in%20each%20particular%20ar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statistics/reported-road-casualties-great-britain-pedestrian-factsheet-2021/reported-road-casualties-great-britain-pedestrian-factsheet-20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3AD-F67C-87F5-0DD2-D191A8726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87FF-3603-6FD7-7455-D8E6A412C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S"/>
          </a:p>
        </p:txBody>
      </p:sp>
    </p:spTree>
    <p:extLst>
      <p:ext uri="{BB962C8B-B14F-4D97-AF65-F5344CB8AC3E}">
        <p14:creationId xmlns:p14="http://schemas.microsoft.com/office/powerpoint/2010/main" val="396266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836-4E07-4A6F-DE57-E119AE9F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B03B-08C5-772E-1FA0-30435EC8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https://www.youtube.com/watch?v=DP62ogEZgkI</a:t>
            </a:r>
            <a:endParaRPr lang="en-GB" dirty="0"/>
          </a:p>
          <a:p>
            <a:r>
              <a:rPr lang="en-GB" dirty="0"/>
              <a:t>1 sec/ 10 miles/h (16km/h) to stop</a:t>
            </a: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282980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3DD-AAE9-CC10-4593-FA3E0EC3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pic>
        <p:nvPicPr>
          <p:cNvPr id="1026" name="Picture 2" descr="Britain's most dangerous traffic lights? Green man does NOT mean it's safe  to cross at busy junction - Mirror Online">
            <a:extLst>
              <a:ext uri="{FF2B5EF4-FFF2-40B4-BE49-F238E27FC236}">
                <a16:creationId xmlns:a16="http://schemas.microsoft.com/office/drawing/2014/main" id="{C9C86F94-AB83-53DB-70B0-132D8F3CE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09" y="2725287"/>
            <a:ext cx="38989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 Controlled Pedestrian Crossings - EL's Driving School">
            <a:extLst>
              <a:ext uri="{FF2B5EF4-FFF2-40B4-BE49-F238E27FC236}">
                <a16:creationId xmlns:a16="http://schemas.microsoft.com/office/drawing/2014/main" id="{250F587F-B785-77C0-C63D-F5C478CC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7778"/>
            <a:ext cx="508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0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9B8D-3697-C51B-76D1-2F290E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Realtime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1500-6ABC-BFA4-A2DD-6FEF622A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PS" dirty="0"/>
              <a:t>anage the traffic light</a:t>
            </a:r>
          </a:p>
          <a:p>
            <a:r>
              <a:rPr lang="en-GB" dirty="0"/>
              <a:t>R</a:t>
            </a:r>
            <a:r>
              <a:rPr lang="en-PS" dirty="0"/>
              <a:t>educe wait time</a:t>
            </a:r>
          </a:p>
          <a:p>
            <a:r>
              <a:rPr lang="en-PS" dirty="0"/>
              <a:t>Respond immidietly</a:t>
            </a:r>
          </a:p>
          <a:p>
            <a:endParaRPr lang="en-PS" dirty="0"/>
          </a:p>
          <a:p>
            <a:r>
              <a:rPr lang="en-PS" dirty="0"/>
              <a:t>Warn pedestrians when in danger</a:t>
            </a:r>
          </a:p>
        </p:txBody>
      </p:sp>
    </p:spTree>
    <p:extLst>
      <p:ext uri="{BB962C8B-B14F-4D97-AF65-F5344CB8AC3E}">
        <p14:creationId xmlns:p14="http://schemas.microsoft.com/office/powerpoint/2010/main" val="20375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2D24-7A25-1034-4E63-F694D95A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5D82-7438-3512-6FA6-EBCC9121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S" dirty="0"/>
              <a:t>Pasp pi</a:t>
            </a:r>
          </a:p>
          <a:p>
            <a:r>
              <a:rPr lang="en-PS" dirty="0"/>
              <a:t>Camera</a:t>
            </a:r>
          </a:p>
          <a:p>
            <a:r>
              <a:rPr lang="en-PS" dirty="0"/>
              <a:t>LEDS </a:t>
            </a:r>
          </a:p>
          <a:p>
            <a:r>
              <a:rPr lang="en-GB" dirty="0"/>
              <a:t>B</a:t>
            </a:r>
            <a:r>
              <a:rPr lang="en-PS" dirty="0"/>
              <a:t>uzzer</a:t>
            </a:r>
          </a:p>
          <a:p>
            <a:r>
              <a:rPr lang="en-PS" dirty="0"/>
              <a:t>Distance sensor (cars / bikes in the streer) or using camera?</a:t>
            </a:r>
          </a:p>
          <a:p>
            <a:r>
              <a:rPr lang="en-PS"/>
              <a:t>Speed sensor (to turn off)?</a:t>
            </a:r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192948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5854-4C1E-D061-F353-C70DA0550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EDA9-62A5-0627-9D40-AFA1F5E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SW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EDE-167B-2C90-2A7C-179BAD6A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</a:t>
            </a:r>
            <a:r>
              <a:rPr lang="en-PS" dirty="0"/>
              <a:t>ithub </a:t>
            </a:r>
          </a:p>
          <a:p>
            <a:r>
              <a:rPr lang="en-GB" dirty="0" err="1"/>
              <a:t>Github</a:t>
            </a:r>
            <a:r>
              <a:rPr lang="en-GB" dirty="0"/>
              <a:t> M</a:t>
            </a:r>
            <a:r>
              <a:rPr lang="en-PS" dirty="0"/>
              <a:t>anagement tool</a:t>
            </a:r>
          </a:p>
          <a:p>
            <a:r>
              <a:rPr lang="en-PS" dirty="0"/>
              <a:t>CI?</a:t>
            </a:r>
          </a:p>
          <a:p>
            <a:r>
              <a:rPr lang="en-PS" dirty="0"/>
              <a:t>DC?</a:t>
            </a:r>
          </a:p>
          <a:p>
            <a:r>
              <a:rPr lang="en-PS" dirty="0"/>
              <a:t>Unit tests?</a:t>
            </a:r>
          </a:p>
          <a:p>
            <a:r>
              <a:rPr lang="en-PS" dirty="0"/>
              <a:t>CV?</a:t>
            </a:r>
          </a:p>
          <a:p>
            <a:r>
              <a:rPr lang="en-GB" dirty="0"/>
              <a:t>D</a:t>
            </a:r>
            <a:r>
              <a:rPr lang="en-PS" dirty="0"/>
              <a:t>eep learning?</a:t>
            </a:r>
          </a:p>
          <a:p>
            <a:r>
              <a:rPr lang="en-GB" dirty="0"/>
              <a:t>L</a:t>
            </a:r>
            <a:r>
              <a:rPr lang="en-PS" dirty="0"/>
              <a:t>ayers?</a:t>
            </a:r>
          </a:p>
          <a:p>
            <a:r>
              <a:rPr lang="en-GB" dirty="0"/>
              <a:t>D</a:t>
            </a:r>
            <a:r>
              <a:rPr lang="en-PS" dirty="0"/>
              <a:t>esign document?</a:t>
            </a: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729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E3FA-8C3F-EC33-FF28-D754777A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E164-1D65-A18E-8ABC-2790A7B3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average person throughout their lifetime spends five years waiting in lines and queues where roughly six months of that is waiting at traffic lights.</a:t>
            </a:r>
          </a:p>
          <a:p>
            <a:r>
              <a:rPr lang="en-GB" dirty="0">
                <a:hlinkClick r:id="rId2"/>
              </a:rPr>
              <a:t>https://www.thefactsite.com/how-much-time-people-spend-doing-stuff/#:~:text=The%20average%20person%20throughout%20their,is%20waiting%20at%20traffic%20lights</a:t>
            </a:r>
            <a:r>
              <a:rPr lang="en-GB" dirty="0"/>
              <a:t>.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167580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6EDE-B206-0BF1-F7D6-CEAB9AC0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AFCF-0DB0-5132-2B9B-2339CEF5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0331-D334-4A8F-DF82-2282BB30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GB" b="1" i="0" dirty="0">
                <a:solidFill>
                  <a:srgbClr val="006699"/>
                </a:solidFill>
                <a:effectLst/>
                <a:latin typeface="Helvetica Neue" panose="02000503000000020004" pitchFamily="2" charset="0"/>
              </a:rPr>
              <a:t>How long does it take lights to change?</a:t>
            </a:r>
          </a:p>
          <a:p>
            <a:pPr algn="l" fontAlgn="base"/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Signal timing cycle lengths usually fall between 45 and 120 seconds. The timing for each signal is determined based on traffic volume and traffic patterns in each particular area.</a:t>
            </a:r>
          </a:p>
          <a:p>
            <a:r>
              <a:rPr lang="en-GB" dirty="0">
                <a:hlinkClick r:id="rId2"/>
              </a:rPr>
              <a:t>https://www.nyc.gov/html/dot/html/infrastructure/signals.shtml#:~:text=How%20long%20does%20it%20take,patterns%20in%20each%20particular%20area</a:t>
            </a:r>
            <a:r>
              <a:rPr lang="en-GB" dirty="0"/>
              <a:t>.</a:t>
            </a:r>
          </a:p>
          <a:p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42617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06D-F4A2-CFEF-4D5D-6A766295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F400-6044-433D-1E5C-955D9C88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latin typeface="Gilroy Medium"/>
              </a:rPr>
              <a:t>According to a study conducted by the European satellite navigation company TomTom, the average person spends 20 minutes each day waiting at red lights. Over the course of a lifetime, this adds up to a total of 180 days or six months spent waiting for traffic signals to change.</a:t>
            </a:r>
          </a:p>
          <a:p>
            <a:endParaRPr lang="en-GB" dirty="0">
              <a:solidFill>
                <a:srgbClr val="1F1F1F"/>
              </a:solidFill>
              <a:latin typeface="Gilroy Medium"/>
            </a:endParaRPr>
          </a:p>
          <a:p>
            <a:r>
              <a:rPr lang="en-GB" dirty="0"/>
              <a:t>https://</a:t>
            </a:r>
            <a:r>
              <a:rPr lang="en-GB" dirty="0" err="1"/>
              <a:t>maltadaily.mt</a:t>
            </a:r>
            <a:r>
              <a:rPr lang="en-GB" dirty="0"/>
              <a:t>/the-average-person-waits-spends-six-months-of-lifetime-waiting-for-traffic-signals-to-change/#:~:text=According%20to%20a%20study%20conducted,for%20traffic%20signals%20to%20change.</a:t>
            </a:r>
            <a:endParaRPr lang="en-PS" dirty="0"/>
          </a:p>
        </p:txBody>
      </p:sp>
    </p:spTree>
    <p:extLst>
      <p:ext uri="{BB962C8B-B14F-4D97-AF65-F5344CB8AC3E}">
        <p14:creationId xmlns:p14="http://schemas.microsoft.com/office/powerpoint/2010/main" val="302805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B54B-BEB3-C254-AC84-987B3DCE3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4D38-8A21-F329-881F-46EADD73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537F-D9C0-9CE5-D96C-A22552F6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Merriweather-Bold"/>
              </a:rPr>
              <a:t>Glasgow councillor says pedestrian crossing waiting time ‘should only be 30 seconds’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latin typeface="Gilroy Medium"/>
              </a:rPr>
              <a:t>https://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Gilroy Medium"/>
              </a:rPr>
              <a:t>www.glasgowworld.com</a:t>
            </a:r>
            <a:r>
              <a:rPr lang="en-GB" b="0" i="0" dirty="0">
                <a:solidFill>
                  <a:srgbClr val="1F1F1F"/>
                </a:solidFill>
                <a:effectLst/>
                <a:latin typeface="Gilroy Medium"/>
              </a:rPr>
              <a:t>/news/glasgow-councillor-says-pedestrian-crossing-waiting-time-should-only-be-30-seconds-4092852</a:t>
            </a:r>
            <a:endParaRPr lang="en-GB" dirty="0">
              <a:solidFill>
                <a:srgbClr val="1F1F1F"/>
              </a:solidFill>
              <a:latin typeface="Gilroy Medium"/>
            </a:endParaRPr>
          </a:p>
        </p:txBody>
      </p:sp>
    </p:spTree>
    <p:extLst>
      <p:ext uri="{BB962C8B-B14F-4D97-AF65-F5344CB8AC3E}">
        <p14:creationId xmlns:p14="http://schemas.microsoft.com/office/powerpoint/2010/main" val="6452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E63E-8502-AEBE-479E-06CC1122D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1998-0365-2D53-EDAE-FF73C9E5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15E1-1D86-FF42-F2F5-9B3300BA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C4245"/>
                </a:solidFill>
                <a:effectLst/>
                <a:latin typeface="Noto Sans" panose="020B0604020202020204" pitchFamily="34" charset="0"/>
              </a:rPr>
              <a:t>Road traffic injuries</a:t>
            </a:r>
          </a:p>
          <a:p>
            <a:r>
              <a:rPr lang="en-GB" b="0" i="0" dirty="0">
                <a:solidFill>
                  <a:srgbClr val="3C4245"/>
                </a:solidFill>
                <a:effectLst/>
                <a:latin typeface="Noto Sans" panose="020B0502040504020204" pitchFamily="34" charset="0"/>
              </a:rPr>
              <a:t>pedestrians</a:t>
            </a:r>
            <a:endParaRPr lang="en-GB" b="1" i="0" dirty="0">
              <a:solidFill>
                <a:srgbClr val="222222"/>
              </a:solidFill>
              <a:effectLst/>
              <a:latin typeface="Merriweather-Bold"/>
            </a:endParaRPr>
          </a:p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Merriweather-Bold"/>
              </a:rPr>
              <a:t>https://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Merriweather-Bold"/>
              </a:rPr>
              <a:t>www.who.int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-Bold"/>
              </a:rPr>
              <a:t>/news-room/fact-sheets/detail/road-traffic-injuries</a:t>
            </a:r>
            <a:endParaRPr lang="en-GB" dirty="0">
              <a:solidFill>
                <a:srgbClr val="1F1F1F"/>
              </a:solidFill>
              <a:latin typeface="Gilro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494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5EA4-9051-BC46-553F-A9734273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D8DA-5664-3F9F-BCCA-CB685CB0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C200-099F-FEE7-1953-D2D249B2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Averaged over the period 2016 to 2021: 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an average of 8 pedestrians died and 115 were seriously injured (adjusted) per week in reported road collisions</a:t>
            </a:r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. a majority of pedestrian fatalities (56%) do not occur at or within 20m of a junction compared to 46% of all seriously injured (adjusted) casualties</a:t>
            </a:r>
          </a:p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Merriweather-Bold"/>
              </a:rPr>
              <a:t>https://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Merriweather-Bold"/>
              </a:rPr>
              <a:t>www.gov.uk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-Bold"/>
              </a:rPr>
              <a:t>/government/statistics/reported-road-casualties-great-britain-pedestrian-factsheet-2021/reported-road-casualties-great-britain-pedestrian-factsheet-2021#:~:text=Averaged%20over%20the%20period%202016,all%20seriously%20injured%20(adjusted)%20casualties</a:t>
            </a:r>
          </a:p>
          <a:p>
            <a:pPr algn="l"/>
            <a:r>
              <a:rPr lang="en-GB" dirty="0">
                <a:solidFill>
                  <a:srgbClr val="1F1F1F"/>
                </a:solidFill>
                <a:latin typeface="Gilroy Medium"/>
                <a:hlinkClick r:id="rId2"/>
              </a:rPr>
              <a:t>https://www.gov.uk/government/statistics/reported-road-casualties-great-britain-pedestrian-factsheet-2021/reported-road-casualties-great-britain-pedestrian-factsheet-2021</a:t>
            </a:r>
            <a:endParaRPr lang="en-GB" dirty="0">
              <a:solidFill>
                <a:srgbClr val="1F1F1F"/>
              </a:solidFill>
              <a:latin typeface="Gilroy Medium"/>
            </a:endParaRPr>
          </a:p>
          <a:p>
            <a:pPr algn="l"/>
            <a:endParaRPr lang="en-GB" dirty="0">
              <a:solidFill>
                <a:srgbClr val="1F1F1F"/>
              </a:solidFill>
              <a:latin typeface="Gilro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948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B71A-3907-E1B0-D467-6B390E6D7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7DA6-DEF7-3C87-3D58-B81525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0F17-612F-FEA4-7AB0-D6F58C5B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3C4245"/>
                </a:solidFill>
                <a:effectLst/>
                <a:latin typeface="Noto Sans" panose="020B0604020202020204" pitchFamily="34" charset="0"/>
              </a:rPr>
              <a:t>People don’t wait, they just walk if the street is empty. </a:t>
            </a:r>
          </a:p>
          <a:p>
            <a:pPr algn="l"/>
            <a:r>
              <a:rPr lang="en-GB" b="1" dirty="0">
                <a:solidFill>
                  <a:srgbClr val="3C4245"/>
                </a:solidFill>
                <a:latin typeface="Noto Sans" panose="020B0604020202020204" pitchFamily="34" charset="0"/>
              </a:rPr>
              <a:t>No matter if it was safe or not</a:t>
            </a:r>
          </a:p>
          <a:p>
            <a:pPr algn="l"/>
            <a:endParaRPr lang="en-GB" dirty="0">
              <a:solidFill>
                <a:srgbClr val="1F1F1F"/>
              </a:solidFill>
              <a:latin typeface="Gilro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469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48EBA-C8F6-ACDE-C941-9640DE57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2EBD-B4C9-8249-A313-CC0C4C57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D50B-431C-437E-2F94-4FAC63D9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1F1F1F"/>
                </a:solidFill>
                <a:latin typeface="Gilroy Medium"/>
              </a:rPr>
              <a:t>Red / green?</a:t>
            </a:r>
          </a:p>
          <a:p>
            <a:pPr algn="l"/>
            <a:r>
              <a:rPr lang="en-GB" dirty="0">
                <a:solidFill>
                  <a:srgbClr val="1F1F1F"/>
                </a:solidFill>
                <a:latin typeface="Gilroy Medium"/>
              </a:rPr>
              <a:t>Safe/ not safe</a:t>
            </a:r>
          </a:p>
          <a:p>
            <a:pPr algn="l"/>
            <a:endParaRPr lang="en-GB" dirty="0">
              <a:solidFill>
                <a:srgbClr val="1F1F1F"/>
              </a:solidFill>
              <a:latin typeface="Gilro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33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511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Gilroy Medium</vt:lpstr>
      <vt:lpstr>Google Sans</vt:lpstr>
      <vt:lpstr>Helvetica Neue</vt:lpstr>
      <vt:lpstr>Merriweather-Bold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machine</vt:lpstr>
      <vt:lpstr>PowerPoint Presentation</vt:lpstr>
      <vt:lpstr>PowerPoint Presentation</vt:lpstr>
      <vt:lpstr>Realtime response</vt:lpstr>
      <vt:lpstr>HW</vt:lpstr>
      <vt:lpstr>SW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 Hamo (student)</dc:creator>
  <cp:lastModifiedBy>Saleem Hamo (student)</cp:lastModifiedBy>
  <cp:revision>3</cp:revision>
  <dcterms:created xsi:type="dcterms:W3CDTF">2024-01-24T21:42:01Z</dcterms:created>
  <dcterms:modified xsi:type="dcterms:W3CDTF">2024-01-25T22:59:22Z</dcterms:modified>
</cp:coreProperties>
</file>