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78" r:id="rId8"/>
    <p:sldId id="282" r:id="rId9"/>
    <p:sldId id="277" r:id="rId10"/>
    <p:sldId id="265" r:id="rId11"/>
    <p:sldId id="266" r:id="rId12"/>
    <p:sldId id="262" r:id="rId13"/>
    <p:sldId id="270" r:id="rId14"/>
    <p:sldId id="268" r:id="rId15"/>
    <p:sldId id="269" r:id="rId16"/>
    <p:sldId id="279" r:id="rId17"/>
    <p:sldId id="271" r:id="rId18"/>
    <p:sldId id="272" r:id="rId19"/>
    <p:sldId id="273" r:id="rId20"/>
    <p:sldId id="280" r:id="rId21"/>
    <p:sldId id="283" r:id="rId22"/>
    <p:sldId id="284" r:id="rId23"/>
    <p:sldId id="285" r:id="rId24"/>
    <p:sldId id="286" r:id="rId25"/>
    <p:sldId id="274" r:id="rId26"/>
    <p:sldId id="275" r:id="rId27"/>
    <p:sldId id="276" r:id="rId28"/>
    <p:sldId id="281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5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39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344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484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86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633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554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106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53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199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80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5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574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91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65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4A6FF9-84A9-432D-9990-812E7DE8A11C}" type="datetimeFigureOut">
              <a:rPr lang="sv-SE" smtClean="0"/>
              <a:t>2021-04-06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D19B9C-CA08-491A-96B7-0344476316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724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957294-F6BF-4D11-A8C1-7175BA55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8649"/>
            <a:ext cx="8676222" cy="1428751"/>
          </a:xfrm>
        </p:spPr>
        <p:txBody>
          <a:bodyPr/>
          <a:lstStyle/>
          <a:p>
            <a:r>
              <a:rPr lang="sv-SE" dirty="0" err="1">
                <a:latin typeface="Forte" panose="03060902040502070203" pitchFamily="66" charset="0"/>
              </a:rPr>
              <a:t>Welcome</a:t>
            </a:r>
            <a:r>
              <a:rPr lang="sv-SE" dirty="0">
                <a:latin typeface="Forte" panose="03060902040502070203" pitchFamily="66" charset="0"/>
              </a:rPr>
              <a:t> to the </a:t>
            </a:r>
            <a:r>
              <a:rPr lang="sv-SE" dirty="0" err="1">
                <a:latin typeface="Forte" panose="03060902040502070203" pitchFamily="66" charset="0"/>
              </a:rPr>
              <a:t>app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7EFB50E8-07CB-48D3-814E-244FB94C1DD0}"/>
              </a:ext>
            </a:extLst>
          </p:cNvPr>
          <p:cNvSpPr/>
          <p:nvPr/>
        </p:nvSpPr>
        <p:spPr>
          <a:xfrm>
            <a:off x="4586287" y="3604334"/>
            <a:ext cx="3019425" cy="98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Forte" panose="03060902040502070203" pitchFamily="66" charset="0"/>
              </a:rPr>
              <a:t>Log In</a:t>
            </a:r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49A8A306-DA13-4FDA-9F9F-A10BF19BFED7}"/>
              </a:ext>
            </a:extLst>
          </p:cNvPr>
          <p:cNvSpPr/>
          <p:nvPr/>
        </p:nvSpPr>
        <p:spPr>
          <a:xfrm>
            <a:off x="5174723" y="5149048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511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New </a:t>
            </a:r>
            <a:r>
              <a:rPr lang="sv-SE" sz="2000" dirty="0" err="1">
                <a:latin typeface="Forte" panose="03060902040502070203" pitchFamily="66" charset="0"/>
              </a:rPr>
              <a:t>Booking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67975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2" name="Tabell 4">
            <a:extLst>
              <a:ext uri="{FF2B5EF4-FFF2-40B4-BE49-F238E27FC236}">
                <a16:creationId xmlns:a16="http://schemas.microsoft.com/office/drawing/2014/main" id="{67982922-862B-4C21-9040-6CF2227E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79977"/>
              </p:ext>
            </p:extLst>
          </p:nvPr>
        </p:nvGraphicFramePr>
        <p:xfrm>
          <a:off x="4731798" y="2501900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2077375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469986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Costomer</a:t>
                      </a: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From 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To date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4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4330084" y="3667947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today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6924952" y="132277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for </a:t>
            </a:r>
            <a:r>
              <a:rPr lang="sv-SE" dirty="0" err="1">
                <a:latin typeface="Forte" panose="03060902040502070203" pitchFamily="66" charset="0"/>
              </a:rPr>
              <a:t>specific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day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993AFFAA-6FCB-4D57-90B6-B7FEFE23A071}"/>
              </a:ext>
            </a:extLst>
          </p:cNvPr>
          <p:cNvSpPr/>
          <p:nvPr/>
        </p:nvSpPr>
        <p:spPr>
          <a:xfrm>
            <a:off x="9519820" y="3667947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for </a:t>
            </a:r>
            <a:r>
              <a:rPr lang="sv-SE" dirty="0" err="1">
                <a:latin typeface="Forte" panose="03060902040502070203" pitchFamily="66" charset="0"/>
              </a:rPr>
              <a:t>specific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14472D2-C93A-467D-81AE-BBA0D18FF67F}"/>
              </a:ext>
            </a:extLst>
          </p:cNvPr>
          <p:cNvSpPr/>
          <p:nvPr/>
        </p:nvSpPr>
        <p:spPr>
          <a:xfrm>
            <a:off x="9519820" y="132277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Overview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of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AE042DB0-AB3A-4C4A-97CE-20565A4E682C}"/>
              </a:ext>
            </a:extLst>
          </p:cNvPr>
          <p:cNvSpPr/>
          <p:nvPr/>
        </p:nvSpPr>
        <p:spPr>
          <a:xfrm>
            <a:off x="6924952" y="3619120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a </a:t>
            </a:r>
            <a:r>
              <a:rPr lang="sv-SE" dirty="0" err="1">
                <a:latin typeface="Forte" panose="03060902040502070203" pitchFamily="66" charset="0"/>
              </a:rPr>
              <a:t>Booking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A6975C4C-DB31-4C7E-96B3-054064F49C93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439BC9D1-45CB-4A37-B882-151FA73EBA25}"/>
              </a:ext>
            </a:extLst>
          </p:cNvPr>
          <p:cNvSpPr/>
          <p:nvPr/>
        </p:nvSpPr>
        <p:spPr>
          <a:xfrm>
            <a:off x="4330083" y="132277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New </a:t>
            </a:r>
            <a:r>
              <a:rPr lang="sv-SE" dirty="0" err="1">
                <a:latin typeface="Forte" panose="03060902040502070203" pitchFamily="66" charset="0"/>
              </a:rPr>
              <a:t>Booking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0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Overview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55236" y="1300015"/>
            <a:ext cx="7414334" cy="45770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2" name="Tabell 4">
            <a:extLst>
              <a:ext uri="{FF2B5EF4-FFF2-40B4-BE49-F238E27FC236}">
                <a16:creationId xmlns:a16="http://schemas.microsoft.com/office/drawing/2014/main" id="{67982922-862B-4C21-9040-6CF2227E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22071"/>
              </p:ext>
            </p:extLst>
          </p:nvPr>
        </p:nvGraphicFramePr>
        <p:xfrm>
          <a:off x="4702205" y="1690098"/>
          <a:ext cx="6720397" cy="3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68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053323730"/>
                    </a:ext>
                  </a:extLst>
                </a:gridCol>
                <a:gridCol w="973584">
                  <a:extLst>
                    <a:ext uri="{9D8B030D-6E8A-4147-A177-3AD203B41FA5}">
                      <a16:colId xmlns:a16="http://schemas.microsoft.com/office/drawing/2014/main" val="3408333832"/>
                    </a:ext>
                  </a:extLst>
                </a:gridCol>
              </a:tblGrid>
              <a:tr h="1052066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Room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Costomer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Start 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End 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Paid</a:t>
                      </a:r>
                      <a:endParaRPr lang="sv-SE" dirty="0"/>
                    </a:p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94935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specific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day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Day date:__________________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14" name="Tabell 4">
            <a:extLst>
              <a:ext uri="{FF2B5EF4-FFF2-40B4-BE49-F238E27FC236}">
                <a16:creationId xmlns:a16="http://schemas.microsoft.com/office/drawing/2014/main" id="{453C74F3-6F70-4F89-A343-6EDE1BD5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17333"/>
              </p:ext>
            </p:extLst>
          </p:nvPr>
        </p:nvGraphicFramePr>
        <p:xfrm>
          <a:off x="4702205" y="2463607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1645329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1248791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Room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Costomer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Paid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Bookings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specific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14" name="Tabell 4">
            <a:extLst>
              <a:ext uri="{FF2B5EF4-FFF2-40B4-BE49-F238E27FC236}">
                <a16:creationId xmlns:a16="http://schemas.microsoft.com/office/drawing/2014/main" id="{453C74F3-6F70-4F89-A343-6EDE1BD5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90206"/>
              </p:ext>
            </p:extLst>
          </p:nvPr>
        </p:nvGraphicFramePr>
        <p:xfrm>
          <a:off x="4702205" y="2463607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1645329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744819752"/>
                    </a:ext>
                  </a:extLst>
                </a:gridCol>
                <a:gridCol w="1248791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Customer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>
                        <a:latin typeface="Forte" panose="0306090204050207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Days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left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in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latin typeface="Forte" panose="03060902040502070203" pitchFamily="66" charset="0"/>
                        </a:rPr>
                        <a:t>Paid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69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Booking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EBDB5F8E-B960-4E91-AB08-D81AFC9A54E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1" y="2681425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Customer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details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139124" y="3949815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Delet </a:t>
            </a:r>
            <a:r>
              <a:rPr lang="sv-SE" dirty="0" err="1">
                <a:latin typeface="Forte" panose="03060902040502070203" pitchFamily="66" charset="0"/>
              </a:rPr>
              <a:t>Customer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CUSTOMER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39124" y="1466656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New </a:t>
            </a:r>
            <a:r>
              <a:rPr lang="sv-SE" dirty="0" err="1">
                <a:latin typeface="Forte" panose="03060902040502070203" pitchFamily="66" charset="0"/>
              </a:rPr>
              <a:t>Customer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2185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New </a:t>
            </a:r>
            <a:r>
              <a:rPr lang="sv-SE" sz="2000" dirty="0" err="1">
                <a:latin typeface="Forte" panose="03060902040502070203" pitchFamily="66" charset="0"/>
              </a:rPr>
              <a:t>Customer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ID:__________________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Adress:__________________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24988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Customer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ID:__________________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Adress:__________________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7FAC04F3-619C-434F-B0A0-F9F0589AA28B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2E099A18-F90A-4295-907C-946FBF8B14BC}"/>
              </a:ext>
            </a:extLst>
          </p:cNvPr>
          <p:cNvSpPr/>
          <p:nvPr/>
        </p:nvSpPr>
        <p:spPr>
          <a:xfrm>
            <a:off x="4178423" y="1699051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D69F8889-0203-4DF7-A307-928725D641A1}"/>
              </a:ext>
            </a:extLst>
          </p:cNvPr>
          <p:cNvSpPr/>
          <p:nvPr/>
        </p:nvSpPr>
        <p:spPr>
          <a:xfrm>
            <a:off x="4178423" y="3044359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:___________________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C60A2C0D-B07F-4A9B-9489-DD30F2FD5167}"/>
              </a:ext>
            </a:extLst>
          </p:cNvPr>
          <p:cNvSpPr/>
          <p:nvPr/>
        </p:nvSpPr>
        <p:spPr>
          <a:xfrm>
            <a:off x="5496756" y="4314547"/>
            <a:ext cx="1198485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In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9D95DC39-7AD0-4D4F-9A0B-3A3D6FDE8977}"/>
              </a:ext>
            </a:extLst>
          </p:cNvPr>
          <p:cNvSpPr txBox="1"/>
          <p:nvPr/>
        </p:nvSpPr>
        <p:spPr>
          <a:xfrm>
            <a:off x="5427707" y="5298607"/>
            <a:ext cx="1336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latin typeface="Forte" panose="03060902040502070203" pitchFamily="66" charset="0"/>
              </a:rPr>
              <a:t>Forgot</a:t>
            </a:r>
            <a:r>
              <a:rPr lang="sv-SE" sz="1200" dirty="0">
                <a:latin typeface="Forte" panose="03060902040502070203" pitchFamily="66" charset="0"/>
              </a:rPr>
              <a:t> </a:t>
            </a:r>
            <a:r>
              <a:rPr lang="sv-SE" sz="1200" dirty="0" err="1">
                <a:latin typeface="Forte" panose="03060902040502070203" pitchFamily="66" charset="0"/>
              </a:rPr>
              <a:t>Password</a:t>
            </a:r>
            <a:r>
              <a:rPr lang="sv-SE" sz="1200" dirty="0">
                <a:latin typeface="Forte" panose="03060902040502070203" pitchFamily="66" charset="0"/>
              </a:rPr>
              <a:t>?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E04701F-422E-4EE8-A49D-A290E7D0E6D7}"/>
              </a:ext>
            </a:extLst>
          </p:cNvPr>
          <p:cNvSpPr txBox="1"/>
          <p:nvPr/>
        </p:nvSpPr>
        <p:spPr>
          <a:xfrm>
            <a:off x="5176804" y="500299"/>
            <a:ext cx="1838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>
                <a:latin typeface="Forte" panose="03060902040502070203" pitchFamily="66" charset="0"/>
              </a:rPr>
              <a:t>LOG IN</a:t>
            </a:r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E3CB1A3C-5D33-4B85-AFC8-50FC955B6B70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28230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Delete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Customer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ID:__________________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Adress:__________________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Delet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7FAC04F3-619C-434F-B0A0-F9F0589AA28B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1" y="4326024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fo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availability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Search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63541" y="1859872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r>
              <a:rPr lang="sv-SE" dirty="0">
                <a:latin typeface="Forte" panose="03060902040502070203" pitchFamily="66" charset="0"/>
              </a:rPr>
              <a:t> for a </a:t>
            </a:r>
            <a:r>
              <a:rPr lang="sv-SE" dirty="0" err="1">
                <a:latin typeface="Forte" panose="03060902040502070203" pitchFamily="66" charset="0"/>
              </a:rPr>
              <a:t>Booking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81755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Search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Booking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3062051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Booking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935764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809477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683190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BF41DB8B-C057-41EC-9390-33D35E7E0D70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1EB1411D-83DF-401B-8D1C-97FCE1AD625A}"/>
              </a:ext>
            </a:extLst>
          </p:cNvPr>
          <p:cNvSpPr/>
          <p:nvPr/>
        </p:nvSpPr>
        <p:spPr>
          <a:xfrm>
            <a:off x="4330823" y="2189825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7260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Search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Avilebility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3062051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Coustomer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935764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From:__________________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809477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To:__________________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683190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BF41DB8B-C057-41EC-9390-33D35E7E0D70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1EB1411D-83DF-401B-8D1C-97FCE1AD625A}"/>
              </a:ext>
            </a:extLst>
          </p:cNvPr>
          <p:cNvSpPr/>
          <p:nvPr/>
        </p:nvSpPr>
        <p:spPr>
          <a:xfrm>
            <a:off x="4330823" y="2189825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90286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Room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Availability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7414334" cy="38678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>
              <a:latin typeface="Forte" panose="03060902040502070203" pitchFamily="66" charset="0"/>
            </a:endParaRP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graphicFrame>
        <p:nvGraphicFramePr>
          <p:cNvPr id="14" name="Tabell 4">
            <a:extLst>
              <a:ext uri="{FF2B5EF4-FFF2-40B4-BE49-F238E27FC236}">
                <a16:creationId xmlns:a16="http://schemas.microsoft.com/office/drawing/2014/main" id="{453C74F3-6F70-4F89-A343-6EDE1BD54CD5}"/>
              </a:ext>
            </a:extLst>
          </p:cNvPr>
          <p:cNvGraphicFramePr>
            <a:graphicFrameLocks noGrp="1"/>
          </p:cNvGraphicFramePr>
          <p:nvPr/>
        </p:nvGraphicFramePr>
        <p:xfrm>
          <a:off x="4702205" y="2463607"/>
          <a:ext cx="6720396" cy="305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577">
                  <a:extLst>
                    <a:ext uri="{9D8B030D-6E8A-4147-A177-3AD203B41FA5}">
                      <a16:colId xmlns:a16="http://schemas.microsoft.com/office/drawing/2014/main" val="588341901"/>
                    </a:ext>
                  </a:extLst>
                </a:gridCol>
                <a:gridCol w="2666261">
                  <a:extLst>
                    <a:ext uri="{9D8B030D-6E8A-4147-A177-3AD203B41FA5}">
                      <a16:colId xmlns:a16="http://schemas.microsoft.com/office/drawing/2014/main" val="1962997918"/>
                    </a:ext>
                  </a:extLst>
                </a:gridCol>
                <a:gridCol w="2136558">
                  <a:extLst>
                    <a:ext uri="{9D8B030D-6E8A-4147-A177-3AD203B41FA5}">
                      <a16:colId xmlns:a16="http://schemas.microsoft.com/office/drawing/2014/main" val="87931955"/>
                    </a:ext>
                  </a:extLst>
                </a:gridCol>
              </a:tblGrid>
              <a:tr h="604001">
                <a:tc>
                  <a:txBody>
                    <a:bodyPr/>
                    <a:lstStyle/>
                    <a:p>
                      <a:r>
                        <a:rPr lang="sv-SE" dirty="0">
                          <a:latin typeface="Forte" panose="03060902040502070203" pitchFamily="66" charset="0"/>
                        </a:rPr>
                        <a:t>ROOM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Not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Available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444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>
                          <a:latin typeface="Forte" panose="03060902040502070203" pitchFamily="66" charset="0"/>
                        </a:rPr>
                        <a:t>Booking</a:t>
                      </a:r>
                      <a:r>
                        <a:rPr lang="sv-SE" dirty="0">
                          <a:latin typeface="Forte" panose="03060902040502070203" pitchFamily="66" charset="0"/>
                        </a:rPr>
                        <a:t> </a:t>
                      </a:r>
                      <a:r>
                        <a:rPr lang="sv-SE" dirty="0" err="1">
                          <a:latin typeface="Forte" panose="03060902040502070203" pitchFamily="66" charset="0"/>
                        </a:rPr>
                        <a:t>number</a:t>
                      </a:r>
                      <a:endParaRPr lang="sv-SE" dirty="0">
                        <a:latin typeface="Forte" panose="03060902040502070203" pitchFamily="66" charset="0"/>
                      </a:endParaRP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From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latin typeface="Forte" panose="03060902040502070203" pitchFamily="66" charset="0"/>
                        </a:rPr>
                        <a:t>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720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313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46316"/>
                  </a:ext>
                </a:extLst>
              </a:tr>
              <a:tr h="604001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4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5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39125" y="1481090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Add</a:t>
            </a:r>
            <a:r>
              <a:rPr lang="sv-SE" dirty="0">
                <a:latin typeface="Forte" panose="03060902040502070203" pitchFamily="66" charset="0"/>
              </a:rPr>
              <a:t> New </a:t>
            </a:r>
            <a:r>
              <a:rPr lang="sv-SE" dirty="0" err="1">
                <a:latin typeface="Forte" panose="03060902040502070203" pitchFamily="66" charset="0"/>
              </a:rPr>
              <a:t>User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139122" y="2514598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details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STAFF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D47D6144-EAEB-4ECD-BFBD-F3118D047EAD}"/>
              </a:ext>
            </a:extLst>
          </p:cNvPr>
          <p:cNvSpPr/>
          <p:nvPr/>
        </p:nvSpPr>
        <p:spPr>
          <a:xfrm>
            <a:off x="7139122" y="3548106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Delete</a:t>
            </a:r>
            <a:r>
              <a:rPr lang="sv-SE" dirty="0">
                <a:latin typeface="Forte" panose="03060902040502070203" pitchFamily="66" charset="0"/>
              </a:rPr>
              <a:t> a </a:t>
            </a:r>
            <a:r>
              <a:rPr lang="sv-SE" dirty="0" err="1">
                <a:latin typeface="Forte" panose="03060902040502070203" pitchFamily="66" charset="0"/>
              </a:rPr>
              <a:t>User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481C5BD8-1500-4745-ADEA-0856BBCB43BD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59642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NEW USER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1945872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2795924"/>
            <a:ext cx="3835154" cy="5803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3614260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438547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Email:__________________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360023" y="4865500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EB6F8194-7CA3-4F22-9DD1-7B4DC6FDE2D7}"/>
              </a:ext>
            </a:extLst>
          </p:cNvPr>
          <p:cNvSpPr/>
          <p:nvPr/>
        </p:nvSpPr>
        <p:spPr>
          <a:xfrm>
            <a:off x="4330823" y="6020537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Confirm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</a:t>
            </a: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D51BFC8B-6E0E-4C2B-A34C-C7111EF92521}"/>
              </a:ext>
            </a:extLst>
          </p:cNvPr>
          <p:cNvSpPr/>
          <p:nvPr/>
        </p:nvSpPr>
        <p:spPr>
          <a:xfrm>
            <a:off x="4330823" y="520300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5" name="Rektangel: rundade hörn 24">
            <a:extLst>
              <a:ext uri="{FF2B5EF4-FFF2-40B4-BE49-F238E27FC236}">
                <a16:creationId xmlns:a16="http://schemas.microsoft.com/office/drawing/2014/main" id="{85761B7C-99E5-4BF1-A65E-03DF14C0CBE7}"/>
              </a:ext>
            </a:extLst>
          </p:cNvPr>
          <p:cNvSpPr/>
          <p:nvPr/>
        </p:nvSpPr>
        <p:spPr>
          <a:xfrm>
            <a:off x="8259193" y="3429000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Mark As </a:t>
            </a:r>
            <a:r>
              <a:rPr lang="sv-SE" dirty="0" err="1">
                <a:latin typeface="Forte" panose="03060902040502070203" pitchFamily="66" charset="0"/>
              </a:rPr>
              <a:t>Admin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F5030DE-DA8E-411F-B048-E7CE44EAF927}"/>
              </a:ext>
            </a:extLst>
          </p:cNvPr>
          <p:cNvSpPr/>
          <p:nvPr/>
        </p:nvSpPr>
        <p:spPr>
          <a:xfrm>
            <a:off x="9028590" y="3614260"/>
            <a:ext cx="213064" cy="203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110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Details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User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1945872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2795924"/>
            <a:ext cx="3835154" cy="5803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3614260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438547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Email:__________________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521670" y="4971432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EB6F8194-7CA3-4F22-9DD1-7B4DC6FDE2D7}"/>
              </a:ext>
            </a:extLst>
          </p:cNvPr>
          <p:cNvSpPr/>
          <p:nvPr/>
        </p:nvSpPr>
        <p:spPr>
          <a:xfrm>
            <a:off x="4330823" y="6020537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Confirm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</a:t>
            </a: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D51BFC8B-6E0E-4C2B-A34C-C7111EF92521}"/>
              </a:ext>
            </a:extLst>
          </p:cNvPr>
          <p:cNvSpPr/>
          <p:nvPr/>
        </p:nvSpPr>
        <p:spPr>
          <a:xfrm>
            <a:off x="4330823" y="520300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253103E7-9062-4A96-80F5-55E42A11EC2F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7" name="Rektangel: rundade hörn 26">
            <a:extLst>
              <a:ext uri="{FF2B5EF4-FFF2-40B4-BE49-F238E27FC236}">
                <a16:creationId xmlns:a16="http://schemas.microsoft.com/office/drawing/2014/main" id="{E447DBBD-0524-473E-9A2C-676F04B59D4A}"/>
              </a:ext>
            </a:extLst>
          </p:cNvPr>
          <p:cNvSpPr/>
          <p:nvPr/>
        </p:nvSpPr>
        <p:spPr>
          <a:xfrm>
            <a:off x="8259193" y="3429000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Mark As </a:t>
            </a:r>
            <a:r>
              <a:rPr lang="sv-SE" dirty="0" err="1">
                <a:latin typeface="Forte" panose="03060902040502070203" pitchFamily="66" charset="0"/>
              </a:rPr>
              <a:t>Admin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3D6B95D-A552-41BF-9864-22D8E6A6D4BA}"/>
              </a:ext>
            </a:extLst>
          </p:cNvPr>
          <p:cNvSpPr/>
          <p:nvPr/>
        </p:nvSpPr>
        <p:spPr>
          <a:xfrm>
            <a:off x="9037468" y="3614260"/>
            <a:ext cx="230819" cy="212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838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Delete</a:t>
            </a:r>
            <a:r>
              <a:rPr lang="sv-SE" sz="2000" dirty="0">
                <a:latin typeface="Forte" panose="03060902040502070203" pitchFamily="66" charset="0"/>
              </a:rPr>
              <a:t> a </a:t>
            </a:r>
            <a:r>
              <a:rPr lang="sv-SE" sz="2000" dirty="0" err="1">
                <a:latin typeface="Forte" panose="03060902040502070203" pitchFamily="66" charset="0"/>
              </a:rPr>
              <a:t>User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1945872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First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612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2795924"/>
            <a:ext cx="3835154" cy="5803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Last </a:t>
            </a:r>
            <a:r>
              <a:rPr lang="sv-SE" dirty="0" err="1">
                <a:latin typeface="Forte" panose="03060902040502070203" pitchFamily="66" charset="0"/>
              </a:rPr>
              <a:t>Name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3614260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438547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Email:__________________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521670" y="4971432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Delete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253103E7-9062-4A96-80F5-55E42A11EC2F}"/>
              </a:ext>
            </a:extLst>
          </p:cNvPr>
          <p:cNvSpPr/>
          <p:nvPr/>
        </p:nvSpPr>
        <p:spPr>
          <a:xfrm>
            <a:off x="9694937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1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63540" y="3521477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Password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7163541" y="1859872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Details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E98FC04B-DDFE-4C65-8088-FC81ED51A49C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3449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957294-F6BF-4D11-A8C1-7175BA55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8649"/>
            <a:ext cx="8676222" cy="1428751"/>
          </a:xfrm>
        </p:spPr>
        <p:txBody>
          <a:bodyPr/>
          <a:lstStyle/>
          <a:p>
            <a:r>
              <a:rPr lang="sv-SE" dirty="0" err="1">
                <a:latin typeface="Forte" panose="03060902040502070203" pitchFamily="66" charset="0"/>
              </a:rPr>
              <a:t>Welcome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user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7EFB50E8-07CB-48D3-814E-244FB94C1DD0}"/>
              </a:ext>
            </a:extLst>
          </p:cNvPr>
          <p:cNvSpPr/>
          <p:nvPr/>
        </p:nvSpPr>
        <p:spPr>
          <a:xfrm>
            <a:off x="4579410" y="2858609"/>
            <a:ext cx="3019425" cy="98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Forte" panose="03060902040502070203" pitchFamily="66" charset="0"/>
              </a:rPr>
              <a:t>Start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9AC39367-D9E9-4BD4-B2DB-2A074B04A7F9}"/>
              </a:ext>
            </a:extLst>
          </p:cNvPr>
          <p:cNvSpPr/>
          <p:nvPr/>
        </p:nvSpPr>
        <p:spPr>
          <a:xfrm>
            <a:off x="4586287" y="4413681"/>
            <a:ext cx="3019425" cy="98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Forte" panose="03060902040502070203" pitchFamily="66" charset="0"/>
              </a:rPr>
              <a:t>Log </a:t>
            </a:r>
            <a:r>
              <a:rPr lang="sv-SE" sz="2800" dirty="0" err="1">
                <a:latin typeface="Forte" panose="03060902040502070203" pitchFamily="66" charset="0"/>
              </a:rPr>
              <a:t>out</a:t>
            </a:r>
            <a:endParaRPr lang="sv-SE" sz="28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6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Details</a:t>
            </a:r>
            <a:r>
              <a:rPr lang="sv-SE" sz="2000" dirty="0">
                <a:latin typeface="Forte" panose="03060902040502070203" pitchFamily="66" charset="0"/>
              </a:rPr>
              <a:t> for a </a:t>
            </a:r>
            <a:r>
              <a:rPr lang="sv-SE" sz="2000" dirty="0" err="1">
                <a:latin typeface="Forte" panose="03060902040502070203" pitchFamily="66" charset="0"/>
              </a:rPr>
              <a:t>User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227249" y="1424989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227249" y="2527453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Email:__________________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290851" y="3113409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187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Password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521670" y="257008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EB6F8194-7CA3-4F22-9DD1-7B4DC6FDE2D7}"/>
              </a:ext>
            </a:extLst>
          </p:cNvPr>
          <p:cNvSpPr/>
          <p:nvPr/>
        </p:nvSpPr>
        <p:spPr>
          <a:xfrm>
            <a:off x="4227249" y="3114949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Confirm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</a:t>
            </a: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D51BFC8B-6E0E-4C2B-A34C-C7111EF92521}"/>
              </a:ext>
            </a:extLst>
          </p:cNvPr>
          <p:cNvSpPr/>
          <p:nvPr/>
        </p:nvSpPr>
        <p:spPr>
          <a:xfrm>
            <a:off x="4330823" y="1865226"/>
            <a:ext cx="3835154" cy="5859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Password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613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139125" y="1481090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139122" y="2514598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Bookings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993AFFAA-6FCB-4D57-90B6-B7FEFE23A071}"/>
              </a:ext>
            </a:extLst>
          </p:cNvPr>
          <p:cNvSpPr/>
          <p:nvPr/>
        </p:nvSpPr>
        <p:spPr>
          <a:xfrm>
            <a:off x="7139123" y="4507635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DC244849-DA15-48BF-800F-58389CFCCE5A}"/>
              </a:ext>
            </a:extLst>
          </p:cNvPr>
          <p:cNvSpPr/>
          <p:nvPr/>
        </p:nvSpPr>
        <p:spPr>
          <a:xfrm>
            <a:off x="7139123" y="5541143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Staff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ADMIN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D47D6144-EAEB-4ECD-BFBD-F3118D047EAD}"/>
              </a:ext>
            </a:extLst>
          </p:cNvPr>
          <p:cNvSpPr/>
          <p:nvPr/>
        </p:nvSpPr>
        <p:spPr>
          <a:xfrm>
            <a:off x="7139122" y="3548106"/>
            <a:ext cx="1846555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Customers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481C5BD8-1500-4745-ADEA-0856BBCB43BD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383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ED977EF-0B37-42D7-804C-70B6CAB4E099}"/>
              </a:ext>
            </a:extLst>
          </p:cNvPr>
          <p:cNvSpPr/>
          <p:nvPr/>
        </p:nvSpPr>
        <p:spPr>
          <a:xfrm>
            <a:off x="7072541" y="1878336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Details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Of</a:t>
            </a:r>
            <a:r>
              <a:rPr lang="sv-SE" dirty="0">
                <a:latin typeface="Forte" panose="03060902040502070203" pitchFamily="66" charset="0"/>
              </a:rPr>
              <a:t> A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7A5F8B2E-AFEF-4291-912A-64526EA59EA1}"/>
              </a:ext>
            </a:extLst>
          </p:cNvPr>
          <p:cNvSpPr/>
          <p:nvPr/>
        </p:nvSpPr>
        <p:spPr>
          <a:xfrm>
            <a:off x="7072541" y="3717878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Bookings</a:t>
            </a:r>
            <a:r>
              <a:rPr lang="sv-SE" dirty="0">
                <a:latin typeface="Forte" panose="03060902040502070203" pitchFamily="66" charset="0"/>
              </a:rPr>
              <a:t> For A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ROOMS 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C9E5F691-FDA7-4838-B5D2-BB2EB3461364}"/>
              </a:ext>
            </a:extLst>
          </p:cNvPr>
          <p:cNvSpPr/>
          <p:nvPr/>
        </p:nvSpPr>
        <p:spPr>
          <a:xfrm>
            <a:off x="9704769" y="3717878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Book A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7868EFE8-A653-447B-A981-1ED5483224DD}"/>
              </a:ext>
            </a:extLst>
          </p:cNvPr>
          <p:cNvSpPr/>
          <p:nvPr/>
        </p:nvSpPr>
        <p:spPr>
          <a:xfrm>
            <a:off x="4440313" y="3717878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Delete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AF6CBACF-723B-4C8C-8F34-9064FDB72720}"/>
              </a:ext>
            </a:extLst>
          </p:cNvPr>
          <p:cNvSpPr/>
          <p:nvPr/>
        </p:nvSpPr>
        <p:spPr>
          <a:xfrm>
            <a:off x="4440313" y="1878336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Add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B31E5222-343C-4CCA-8F83-F97294FDCD8B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E89198E3-695E-41D7-8B04-0F531EA83355}"/>
              </a:ext>
            </a:extLst>
          </p:cNvPr>
          <p:cNvSpPr/>
          <p:nvPr/>
        </p:nvSpPr>
        <p:spPr>
          <a:xfrm>
            <a:off x="9704769" y="1859872"/>
            <a:ext cx="2191306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Change </a:t>
            </a:r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Details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9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Forte" panose="03060902040502070203" pitchFamily="66" charset="0"/>
              </a:rPr>
              <a:t>Change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Beds:__________________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Size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Location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513895F-B258-4DEE-B165-CA1CEF72737D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Details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Beds:__________________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Size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Location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513895F-B258-4DEE-B165-CA1CEF72737D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5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Delete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Beds:__________________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Size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Location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513895F-B258-4DEE-B165-CA1CEF72737D}"/>
              </a:ext>
            </a:extLst>
          </p:cNvPr>
          <p:cNvSpPr/>
          <p:nvPr/>
        </p:nvSpPr>
        <p:spPr>
          <a:xfrm>
            <a:off x="9757299" y="1101747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Search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756F69E4-A467-4F52-BC1A-817C709A0EDF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Delete</a:t>
            </a:r>
            <a:endParaRPr lang="sv-SE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529AFDFA-04F8-4BBF-9683-36836291AE77}"/>
              </a:ext>
            </a:extLst>
          </p:cNvPr>
          <p:cNvSpPr/>
          <p:nvPr/>
        </p:nvSpPr>
        <p:spPr>
          <a:xfrm>
            <a:off x="0" y="4181383"/>
            <a:ext cx="3932808" cy="26766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283E01A-A201-48D9-8EB1-E7E3551F262A}"/>
              </a:ext>
            </a:extLst>
          </p:cNvPr>
          <p:cNvSpPr/>
          <p:nvPr/>
        </p:nvSpPr>
        <p:spPr>
          <a:xfrm>
            <a:off x="0" y="0"/>
            <a:ext cx="3932808" cy="9587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err="1">
                <a:latin typeface="Forte" panose="03060902040502070203" pitchFamily="66" charset="0"/>
              </a:rPr>
              <a:t>Profile</a:t>
            </a:r>
            <a:endParaRPr lang="sv-SE" sz="2800" dirty="0">
              <a:latin typeface="Forte" panose="03060902040502070203" pitchFamily="66" charset="0"/>
            </a:endParaRP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C36861D-8156-47DC-A030-2FAB870DC1DE}"/>
              </a:ext>
            </a:extLst>
          </p:cNvPr>
          <p:cNvSpPr/>
          <p:nvPr/>
        </p:nvSpPr>
        <p:spPr>
          <a:xfrm>
            <a:off x="941033" y="435006"/>
            <a:ext cx="1846555" cy="8877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70B9CB3-1B1F-4B73-8A45-8E96EC4B11F7}"/>
              </a:ext>
            </a:extLst>
          </p:cNvPr>
          <p:cNvSpPr/>
          <p:nvPr/>
        </p:nvSpPr>
        <p:spPr>
          <a:xfrm>
            <a:off x="1" y="958789"/>
            <a:ext cx="3932808" cy="32225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Username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Name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r>
              <a:rPr lang="sv-SE" dirty="0" err="1">
                <a:latin typeface="Forte" panose="03060902040502070203" pitchFamily="66" charset="0"/>
              </a:rPr>
              <a:t>Phone</a:t>
            </a:r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  <a:p>
            <a:pPr algn="ctr"/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6483B08B-01DB-4C7C-BF20-FE68FA7FFC0B}"/>
              </a:ext>
            </a:extLst>
          </p:cNvPr>
          <p:cNvSpPr/>
          <p:nvPr/>
        </p:nvSpPr>
        <p:spPr>
          <a:xfrm>
            <a:off x="1131903" y="4507635"/>
            <a:ext cx="1669002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Settings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793BA98-15C1-4637-8FDA-D10D0FFB65EE}"/>
              </a:ext>
            </a:extLst>
          </p:cNvPr>
          <p:cNvSpPr/>
          <p:nvPr/>
        </p:nvSpPr>
        <p:spPr>
          <a:xfrm>
            <a:off x="1298359" y="5521906"/>
            <a:ext cx="1336089" cy="71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Log </a:t>
            </a:r>
            <a:r>
              <a:rPr lang="sv-SE" dirty="0" err="1">
                <a:latin typeface="Forte" panose="03060902040502070203" pitchFamily="66" charset="0"/>
              </a:rPr>
              <a:t>out</a:t>
            </a:r>
            <a:endParaRPr lang="sv-SE" dirty="0">
              <a:latin typeface="Forte" panose="03060902040502070203" pitchFamily="66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9DD12527-5165-4715-8494-7FA50E7BDB63}"/>
              </a:ext>
            </a:extLst>
          </p:cNvPr>
          <p:cNvSpPr/>
          <p:nvPr/>
        </p:nvSpPr>
        <p:spPr>
          <a:xfrm>
            <a:off x="3932807" y="0"/>
            <a:ext cx="8259193" cy="908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>
                <a:latin typeface="Forte" panose="03060902040502070203" pitchFamily="66" charset="0"/>
              </a:rPr>
              <a:t>Add</a:t>
            </a:r>
            <a:r>
              <a:rPr lang="sv-SE" sz="2000" dirty="0">
                <a:latin typeface="Forte" panose="03060902040502070203" pitchFamily="66" charset="0"/>
              </a:rPr>
              <a:t> </a:t>
            </a:r>
            <a:r>
              <a:rPr lang="sv-SE" sz="2000" dirty="0" err="1">
                <a:latin typeface="Forte" panose="03060902040502070203" pitchFamily="66" charset="0"/>
              </a:rPr>
              <a:t>Room</a:t>
            </a:r>
            <a:endParaRPr lang="sv-SE" sz="2000" dirty="0">
              <a:latin typeface="Forte" panose="03060902040502070203" pitchFamily="66" charset="0"/>
            </a:endParaRP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8CB8EACD-CED4-433B-A0B9-874CFC83CAFF}"/>
              </a:ext>
            </a:extLst>
          </p:cNvPr>
          <p:cNvSpPr/>
          <p:nvPr/>
        </p:nvSpPr>
        <p:spPr>
          <a:xfrm>
            <a:off x="4330823" y="20584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Beds:__________________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B497C023-D02C-4B5F-99DF-E048C512EB34}"/>
              </a:ext>
            </a:extLst>
          </p:cNvPr>
          <p:cNvSpPr/>
          <p:nvPr/>
        </p:nvSpPr>
        <p:spPr>
          <a:xfrm>
            <a:off x="4330823" y="10430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Room</a:t>
            </a:r>
            <a:r>
              <a:rPr lang="sv-SE" dirty="0">
                <a:latin typeface="Forte" panose="03060902040502070203" pitchFamily="66" charset="0"/>
              </a:rPr>
              <a:t> </a:t>
            </a:r>
            <a:r>
              <a:rPr lang="sv-SE" dirty="0" err="1">
                <a:latin typeface="Forte" panose="03060902040502070203" pitchFamily="66" charset="0"/>
              </a:rPr>
              <a:t>Number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C21B36CB-4AAD-4DB4-9658-D6119089AFEC}"/>
              </a:ext>
            </a:extLst>
          </p:cNvPr>
          <p:cNvSpPr/>
          <p:nvPr/>
        </p:nvSpPr>
        <p:spPr>
          <a:xfrm>
            <a:off x="4330823" y="3073893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Size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7F8391D7-784C-47A4-82FB-7CF21F73675F}"/>
              </a:ext>
            </a:extLst>
          </p:cNvPr>
          <p:cNvSpPr/>
          <p:nvPr/>
        </p:nvSpPr>
        <p:spPr>
          <a:xfrm>
            <a:off x="4330823" y="4152528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latin typeface="Forte" panose="03060902040502070203" pitchFamily="66" charset="0"/>
              </a:rPr>
              <a:t>Location</a:t>
            </a:r>
            <a:r>
              <a:rPr lang="sv-SE" dirty="0">
                <a:latin typeface="Forte" panose="03060902040502070203" pitchFamily="66" charset="0"/>
              </a:rPr>
              <a:t>:__________________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08E1B3E4-AE88-471F-B7C3-1E76FBFBDFD7}"/>
              </a:ext>
            </a:extLst>
          </p:cNvPr>
          <p:cNvSpPr/>
          <p:nvPr/>
        </p:nvSpPr>
        <p:spPr>
          <a:xfrm>
            <a:off x="4330823" y="5300992"/>
            <a:ext cx="3835154" cy="7102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Other.info:__________________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A746C0E0-FE4A-4EE7-9138-FE0398716008}"/>
              </a:ext>
            </a:extLst>
          </p:cNvPr>
          <p:cNvSpPr/>
          <p:nvPr/>
        </p:nvSpPr>
        <p:spPr>
          <a:xfrm>
            <a:off x="9686059" y="3229536"/>
            <a:ext cx="1828800" cy="763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Save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ED008A15-78A8-4A55-9EB7-BE90387DCE5A}"/>
              </a:ext>
            </a:extLst>
          </p:cNvPr>
          <p:cNvSpPr/>
          <p:nvPr/>
        </p:nvSpPr>
        <p:spPr>
          <a:xfrm>
            <a:off x="10671699" y="6038297"/>
            <a:ext cx="1357543" cy="58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atin typeface="Forte" panose="03060902040502070203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92353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t">
  <a:themeElements>
    <a:clrScheme name="Nät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ä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ä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TM03457485[[fn=Nät]]</Template>
  <TotalTime>1543</TotalTime>
  <Words>671</Words>
  <Application>Microsoft Office PowerPoint</Application>
  <PresentationFormat>Bredbild</PresentationFormat>
  <Paragraphs>455</Paragraphs>
  <Slides>31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Forte</vt:lpstr>
      <vt:lpstr>Nät</vt:lpstr>
      <vt:lpstr>Welcome to the app</vt:lpstr>
      <vt:lpstr>PowerPoint-presentation</vt:lpstr>
      <vt:lpstr>Welcome user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app</dc:title>
  <dc:creator>Saleh</dc:creator>
  <cp:lastModifiedBy>Saleh</cp:lastModifiedBy>
  <cp:revision>18</cp:revision>
  <dcterms:created xsi:type="dcterms:W3CDTF">2021-04-06T19:54:50Z</dcterms:created>
  <dcterms:modified xsi:type="dcterms:W3CDTF">2021-04-07T21:37:59Z</dcterms:modified>
</cp:coreProperties>
</file>