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5" r:id="rId7"/>
    <p:sldId id="278" r:id="rId8"/>
    <p:sldId id="266" r:id="rId9"/>
    <p:sldId id="262" r:id="rId10"/>
    <p:sldId id="270" r:id="rId11"/>
    <p:sldId id="268" r:id="rId12"/>
    <p:sldId id="269" r:id="rId13"/>
    <p:sldId id="279" r:id="rId14"/>
    <p:sldId id="271" r:id="rId15"/>
    <p:sldId id="272" r:id="rId16"/>
    <p:sldId id="273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79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59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7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939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315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79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727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72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68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504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67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896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33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624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2D14E9-6DFD-4748-9FF2-29A0B929747C}" type="datetimeFigureOut">
              <a:rPr lang="sv-SE" smtClean="0"/>
              <a:t>2021-04-07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38F3C8-5F04-4092-BC1C-C4A4CCA38C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1678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957294-F6BF-4D11-A8C1-7175BA55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8649"/>
            <a:ext cx="8676222" cy="1428751"/>
          </a:xfrm>
        </p:spPr>
        <p:txBody>
          <a:bodyPr/>
          <a:lstStyle/>
          <a:p>
            <a:r>
              <a:rPr lang="sv-SE" dirty="0" err="1">
                <a:latin typeface="Forte" panose="03060902040502070203" pitchFamily="66" charset="0"/>
              </a:rPr>
              <a:t>Welcome</a:t>
            </a:r>
            <a:r>
              <a:rPr lang="sv-SE" dirty="0">
                <a:latin typeface="Forte" panose="03060902040502070203" pitchFamily="66" charset="0"/>
              </a:rPr>
              <a:t> to the </a:t>
            </a:r>
            <a:r>
              <a:rPr lang="sv-SE" dirty="0" err="1">
                <a:latin typeface="Forte" panose="03060902040502070203" pitchFamily="66" charset="0"/>
              </a:rPr>
              <a:t>app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7EFB50E8-07CB-48D3-814E-244FB94C1DD0}"/>
              </a:ext>
            </a:extLst>
          </p:cNvPr>
          <p:cNvSpPr/>
          <p:nvPr/>
        </p:nvSpPr>
        <p:spPr>
          <a:xfrm>
            <a:off x="4586287" y="3604334"/>
            <a:ext cx="3019425" cy="98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Forte" panose="03060902040502070203" pitchFamily="66" charset="0"/>
              </a:rPr>
              <a:t>Log In</a:t>
            </a:r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49A8A306-DA13-4FDA-9F9F-A10BF19BFED7}"/>
              </a:ext>
            </a:extLst>
          </p:cNvPr>
          <p:cNvSpPr/>
          <p:nvPr/>
        </p:nvSpPr>
        <p:spPr>
          <a:xfrm>
            <a:off x="5174723" y="5149048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511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Overview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55236" y="1300015"/>
            <a:ext cx="7414334" cy="45770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2" name="Tabell 4">
            <a:extLst>
              <a:ext uri="{FF2B5EF4-FFF2-40B4-BE49-F238E27FC236}">
                <a16:creationId xmlns:a16="http://schemas.microsoft.com/office/drawing/2014/main" id="{67982922-862B-4C21-9040-6CF2227EBD5C}"/>
              </a:ext>
            </a:extLst>
          </p:cNvPr>
          <p:cNvGraphicFramePr>
            <a:graphicFrameLocks noGrp="1"/>
          </p:cNvGraphicFramePr>
          <p:nvPr/>
        </p:nvGraphicFramePr>
        <p:xfrm>
          <a:off x="4702205" y="1690098"/>
          <a:ext cx="6720397" cy="3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68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053323730"/>
                    </a:ext>
                  </a:extLst>
                </a:gridCol>
                <a:gridCol w="973584">
                  <a:extLst>
                    <a:ext uri="{9D8B030D-6E8A-4147-A177-3AD203B41FA5}">
                      <a16:colId xmlns:a16="http://schemas.microsoft.com/office/drawing/2014/main" val="3408333832"/>
                    </a:ext>
                  </a:extLst>
                </a:gridCol>
              </a:tblGrid>
              <a:tr h="1052066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Room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Costomer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Start 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End 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Paid</a:t>
                      </a:r>
                      <a:endParaRPr lang="sv-SE" dirty="0"/>
                    </a:p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specific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day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Day date:__________________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14" name="Tabell 4">
            <a:extLst>
              <a:ext uri="{FF2B5EF4-FFF2-40B4-BE49-F238E27FC236}">
                <a16:creationId xmlns:a16="http://schemas.microsoft.com/office/drawing/2014/main" id="{453C74F3-6F70-4F89-A343-6EDE1BD54CD5}"/>
              </a:ext>
            </a:extLst>
          </p:cNvPr>
          <p:cNvGraphicFramePr>
            <a:graphicFrameLocks noGrp="1"/>
          </p:cNvGraphicFramePr>
          <p:nvPr/>
        </p:nvGraphicFramePr>
        <p:xfrm>
          <a:off x="4702205" y="2463607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1645329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1248791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Room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Costomer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Paid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specific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14" name="Tabell 4">
            <a:extLst>
              <a:ext uri="{FF2B5EF4-FFF2-40B4-BE49-F238E27FC236}">
                <a16:creationId xmlns:a16="http://schemas.microsoft.com/office/drawing/2014/main" id="{453C74F3-6F70-4F89-A343-6EDE1BD54CD5}"/>
              </a:ext>
            </a:extLst>
          </p:cNvPr>
          <p:cNvGraphicFramePr>
            <a:graphicFrameLocks noGrp="1"/>
          </p:cNvGraphicFramePr>
          <p:nvPr/>
        </p:nvGraphicFramePr>
        <p:xfrm>
          <a:off x="4702205" y="2463607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1645329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1248791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Customer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Days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left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in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Paid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69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Booking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EBDB5F8E-B960-4E91-AB08-D81AFC9A54E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1" y="2681425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Customer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details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139124" y="3949815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Delete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Customer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CUSTOMER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39124" y="1466656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New </a:t>
            </a:r>
            <a:r>
              <a:rPr lang="sv-SE" dirty="0" err="1">
                <a:latin typeface="Forte" panose="03060902040502070203" pitchFamily="66" charset="0"/>
              </a:rPr>
              <a:t>Customer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2185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New </a:t>
            </a:r>
            <a:r>
              <a:rPr lang="sv-SE" sz="2000" dirty="0" err="1">
                <a:latin typeface="Forte" panose="03060902040502070203" pitchFamily="66" charset="0"/>
              </a:rPr>
              <a:t>Customer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ID:__________________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Adress:__________________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24988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Customer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ID:__________________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Adress:__________________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7FAC04F3-619C-434F-B0A0-F9F0589AA28B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Delete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Customer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ID:__________________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Adress:__________________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Delete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7FAC04F3-619C-434F-B0A0-F9F0589AA28B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1" y="4326024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fo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availability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Search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63541" y="1859872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r>
              <a:rPr lang="sv-SE" dirty="0">
                <a:latin typeface="Forte" panose="03060902040502070203" pitchFamily="66" charset="0"/>
              </a:rPr>
              <a:t> for a </a:t>
            </a:r>
            <a:r>
              <a:rPr lang="sv-SE" dirty="0" err="1">
                <a:latin typeface="Forte" panose="03060902040502070203" pitchFamily="66" charset="0"/>
              </a:rPr>
              <a:t>Booking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81755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Search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Booking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3062051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Booking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935764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809477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683190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BF41DB8B-C057-41EC-9390-33D35E7E0D70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1EB1411D-83DF-401B-8D1C-97FCE1AD625A}"/>
              </a:ext>
            </a:extLst>
          </p:cNvPr>
          <p:cNvSpPr/>
          <p:nvPr/>
        </p:nvSpPr>
        <p:spPr>
          <a:xfrm>
            <a:off x="4330823" y="2189825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726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2E099A18-F90A-4295-907C-946FBF8B14BC}"/>
              </a:ext>
            </a:extLst>
          </p:cNvPr>
          <p:cNvSpPr/>
          <p:nvPr/>
        </p:nvSpPr>
        <p:spPr>
          <a:xfrm>
            <a:off x="4178423" y="1699051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D69F8889-0203-4DF7-A307-928725D641A1}"/>
              </a:ext>
            </a:extLst>
          </p:cNvPr>
          <p:cNvSpPr/>
          <p:nvPr/>
        </p:nvSpPr>
        <p:spPr>
          <a:xfrm>
            <a:off x="4178423" y="3044359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:___________________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C60A2C0D-B07F-4A9B-9489-DD30F2FD5167}"/>
              </a:ext>
            </a:extLst>
          </p:cNvPr>
          <p:cNvSpPr/>
          <p:nvPr/>
        </p:nvSpPr>
        <p:spPr>
          <a:xfrm>
            <a:off x="5496756" y="4314547"/>
            <a:ext cx="1198485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In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9D95DC39-7AD0-4D4F-9A0B-3A3D6FDE8977}"/>
              </a:ext>
            </a:extLst>
          </p:cNvPr>
          <p:cNvSpPr txBox="1"/>
          <p:nvPr/>
        </p:nvSpPr>
        <p:spPr>
          <a:xfrm>
            <a:off x="5427707" y="5298607"/>
            <a:ext cx="1336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latin typeface="Forte" panose="03060902040502070203" pitchFamily="66" charset="0"/>
              </a:rPr>
              <a:t>Forgot</a:t>
            </a:r>
            <a:r>
              <a:rPr lang="sv-SE" sz="1200" dirty="0">
                <a:latin typeface="Forte" panose="03060902040502070203" pitchFamily="66" charset="0"/>
              </a:rPr>
              <a:t> </a:t>
            </a:r>
            <a:r>
              <a:rPr lang="sv-SE" sz="1200" dirty="0" err="1">
                <a:latin typeface="Forte" panose="03060902040502070203" pitchFamily="66" charset="0"/>
              </a:rPr>
              <a:t>Password</a:t>
            </a:r>
            <a:r>
              <a:rPr lang="sv-SE" sz="1200" dirty="0">
                <a:latin typeface="Forte" panose="03060902040502070203" pitchFamily="66" charset="0"/>
              </a:rPr>
              <a:t>?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E04701F-422E-4EE8-A49D-A290E7D0E6D7}"/>
              </a:ext>
            </a:extLst>
          </p:cNvPr>
          <p:cNvSpPr txBox="1"/>
          <p:nvPr/>
        </p:nvSpPr>
        <p:spPr>
          <a:xfrm>
            <a:off x="5176804" y="500299"/>
            <a:ext cx="1838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>
                <a:latin typeface="Forte" panose="03060902040502070203" pitchFamily="66" charset="0"/>
              </a:rPr>
              <a:t>LOG IN</a:t>
            </a:r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E3CB1A3C-5D33-4B85-AFC8-50FC955B6B70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28230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Search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Avilebility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3062051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935764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809477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683190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BF41DB8B-C057-41EC-9390-33D35E7E0D70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1EB1411D-83DF-401B-8D1C-97FCE1AD625A}"/>
              </a:ext>
            </a:extLst>
          </p:cNvPr>
          <p:cNvSpPr/>
          <p:nvPr/>
        </p:nvSpPr>
        <p:spPr>
          <a:xfrm>
            <a:off x="4330823" y="2189825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90286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Room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Availability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14" name="Tabell 4">
            <a:extLst>
              <a:ext uri="{FF2B5EF4-FFF2-40B4-BE49-F238E27FC236}">
                <a16:creationId xmlns:a16="http://schemas.microsoft.com/office/drawing/2014/main" id="{453C74F3-6F70-4F89-A343-6EDE1BD5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70294"/>
              </p:ext>
            </p:extLst>
          </p:nvPr>
        </p:nvGraphicFramePr>
        <p:xfrm>
          <a:off x="4702205" y="2463607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2666261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2136558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ROOM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Not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Available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From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5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0" y="3521477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Password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63541" y="1859872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Details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3449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Details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User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227249" y="1424989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227249" y="2527453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Email:__________________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290851" y="3113409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82731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Password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521670" y="257008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EB6F8194-7CA3-4F22-9DD1-7B4DC6FDE2D7}"/>
              </a:ext>
            </a:extLst>
          </p:cNvPr>
          <p:cNvSpPr/>
          <p:nvPr/>
        </p:nvSpPr>
        <p:spPr>
          <a:xfrm>
            <a:off x="4227249" y="3114949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Confirm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</a:t>
            </a: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D51BFC8B-6E0E-4C2B-A34C-C7111EF92521}"/>
              </a:ext>
            </a:extLst>
          </p:cNvPr>
          <p:cNvSpPr/>
          <p:nvPr/>
        </p:nvSpPr>
        <p:spPr>
          <a:xfrm>
            <a:off x="4330823" y="186522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6139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957294-F6BF-4D11-A8C1-7175BA55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8649"/>
            <a:ext cx="8676222" cy="1428751"/>
          </a:xfrm>
        </p:spPr>
        <p:txBody>
          <a:bodyPr/>
          <a:lstStyle/>
          <a:p>
            <a:r>
              <a:rPr lang="sv-SE" dirty="0" err="1">
                <a:latin typeface="Forte" panose="03060902040502070203" pitchFamily="66" charset="0"/>
              </a:rPr>
              <a:t>Welcome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user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7EFB50E8-07CB-48D3-814E-244FB94C1DD0}"/>
              </a:ext>
            </a:extLst>
          </p:cNvPr>
          <p:cNvSpPr/>
          <p:nvPr/>
        </p:nvSpPr>
        <p:spPr>
          <a:xfrm>
            <a:off x="4579410" y="2858609"/>
            <a:ext cx="3019425" cy="98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Forte" panose="03060902040502070203" pitchFamily="66" charset="0"/>
              </a:rPr>
              <a:t>Start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9AC39367-D9E9-4BD4-B2DB-2A074B04A7F9}"/>
              </a:ext>
            </a:extLst>
          </p:cNvPr>
          <p:cNvSpPr/>
          <p:nvPr/>
        </p:nvSpPr>
        <p:spPr>
          <a:xfrm>
            <a:off x="4586287" y="4413681"/>
            <a:ext cx="3019425" cy="98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Forte" panose="03060902040502070203" pitchFamily="66" charset="0"/>
              </a:rPr>
              <a:t>Log </a:t>
            </a:r>
            <a:r>
              <a:rPr lang="sv-SE" sz="2800" dirty="0" err="1">
                <a:latin typeface="Forte" panose="03060902040502070203" pitchFamily="66" charset="0"/>
              </a:rPr>
              <a:t>out</a:t>
            </a:r>
            <a:endParaRPr lang="sv-SE" sz="28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39125" y="1481090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139124" y="276391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Bookings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993AFFAA-6FCB-4D57-90B6-B7FEFE23A071}"/>
              </a:ext>
            </a:extLst>
          </p:cNvPr>
          <p:cNvSpPr/>
          <p:nvPr/>
        </p:nvSpPr>
        <p:spPr>
          <a:xfrm>
            <a:off x="7139124" y="4152528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Customers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RECEPTIOON STAFF</a:t>
            </a: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0E48C90D-43D8-41A4-889B-78A01ABE5F64}"/>
              </a:ext>
            </a:extLst>
          </p:cNvPr>
          <p:cNvSpPr/>
          <p:nvPr/>
        </p:nvSpPr>
        <p:spPr>
          <a:xfrm>
            <a:off x="7139123" y="5329559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841AE1A4-1403-4017-967D-1762F3D73179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42941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1" y="2681425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Details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Of</a:t>
            </a:r>
            <a:r>
              <a:rPr lang="sv-SE" dirty="0">
                <a:latin typeface="Forte" panose="03060902040502070203" pitchFamily="66" charset="0"/>
              </a:rPr>
              <a:t> A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139124" y="3949815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For A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ROOMS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39124" y="1466656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Book A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53311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New </a:t>
            </a:r>
            <a:r>
              <a:rPr lang="sv-SE" sz="2000" dirty="0" err="1">
                <a:latin typeface="Forte" panose="03060902040502070203" pitchFamily="66" charset="0"/>
              </a:rPr>
              <a:t>Booking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6797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Details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Beds:__________________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Size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Location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513895F-B258-4DEE-B165-CA1CEF72737D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5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2" name="Tabell 4">
            <a:extLst>
              <a:ext uri="{FF2B5EF4-FFF2-40B4-BE49-F238E27FC236}">
                <a16:creationId xmlns:a16="http://schemas.microsoft.com/office/drawing/2014/main" id="{67982922-862B-4C21-9040-6CF2227EBD5C}"/>
              </a:ext>
            </a:extLst>
          </p:cNvPr>
          <p:cNvGraphicFramePr>
            <a:graphicFrameLocks noGrp="1"/>
          </p:cNvGraphicFramePr>
          <p:nvPr/>
        </p:nvGraphicFramePr>
        <p:xfrm>
          <a:off x="4731798" y="2501900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2077375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469986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Costomer</a:t>
                      </a: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From 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To date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4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4330084" y="3667947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today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6924952" y="132277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for </a:t>
            </a:r>
            <a:r>
              <a:rPr lang="sv-SE" dirty="0" err="1">
                <a:latin typeface="Forte" panose="03060902040502070203" pitchFamily="66" charset="0"/>
              </a:rPr>
              <a:t>specific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day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993AFFAA-6FCB-4D57-90B6-B7FEFE23A071}"/>
              </a:ext>
            </a:extLst>
          </p:cNvPr>
          <p:cNvSpPr/>
          <p:nvPr/>
        </p:nvSpPr>
        <p:spPr>
          <a:xfrm>
            <a:off x="9519820" y="3667947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for </a:t>
            </a:r>
            <a:r>
              <a:rPr lang="sv-SE" dirty="0" err="1">
                <a:latin typeface="Forte" panose="03060902040502070203" pitchFamily="66" charset="0"/>
              </a:rPr>
              <a:t>specific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14472D2-C93A-467D-81AE-BBA0D18FF67F}"/>
              </a:ext>
            </a:extLst>
          </p:cNvPr>
          <p:cNvSpPr/>
          <p:nvPr/>
        </p:nvSpPr>
        <p:spPr>
          <a:xfrm>
            <a:off x="9519820" y="132277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Overview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of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AE042DB0-AB3A-4C4A-97CE-20565A4E682C}"/>
              </a:ext>
            </a:extLst>
          </p:cNvPr>
          <p:cNvSpPr/>
          <p:nvPr/>
        </p:nvSpPr>
        <p:spPr>
          <a:xfrm>
            <a:off x="6924952" y="3619120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a </a:t>
            </a:r>
            <a:r>
              <a:rPr lang="sv-SE" dirty="0" err="1">
                <a:latin typeface="Forte" panose="03060902040502070203" pitchFamily="66" charset="0"/>
              </a:rPr>
              <a:t>Booking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A6975C4C-DB31-4C7E-96B3-054064F49C93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439BC9D1-45CB-4A37-B882-151FA73EBA25}"/>
              </a:ext>
            </a:extLst>
          </p:cNvPr>
          <p:cNvSpPr/>
          <p:nvPr/>
        </p:nvSpPr>
        <p:spPr>
          <a:xfrm>
            <a:off x="4330083" y="132277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New </a:t>
            </a:r>
            <a:r>
              <a:rPr lang="sv-SE" dirty="0" err="1">
                <a:latin typeface="Forte" panose="03060902040502070203" pitchFamily="66" charset="0"/>
              </a:rPr>
              <a:t>Booking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0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t">
  <a:themeElements>
    <a:clrScheme name="Nät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ä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TM03457485[[fn=Nät]]</Template>
  <TotalTime>83</TotalTime>
  <Words>482</Words>
  <Application>Microsoft Office PowerPoint</Application>
  <PresentationFormat>Bredbild</PresentationFormat>
  <Paragraphs>332</Paragraphs>
  <Slides>24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Forte</vt:lpstr>
      <vt:lpstr>Nät</vt:lpstr>
      <vt:lpstr>Welcome to the app</vt:lpstr>
      <vt:lpstr>PowerPoint-presentation</vt:lpstr>
      <vt:lpstr>Welcome user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app</dc:title>
  <dc:creator>Saleh</dc:creator>
  <cp:lastModifiedBy>Saleh</cp:lastModifiedBy>
  <cp:revision>5</cp:revision>
  <dcterms:created xsi:type="dcterms:W3CDTF">2021-04-07T20:14:16Z</dcterms:created>
  <dcterms:modified xsi:type="dcterms:W3CDTF">2021-04-07T21:38:12Z</dcterms:modified>
</cp:coreProperties>
</file>