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11" r:id="rId4"/>
    <p:sldId id="312" r:id="rId5"/>
    <p:sldId id="320" r:id="rId6"/>
    <p:sldId id="321" r:id="rId7"/>
    <p:sldId id="323" r:id="rId8"/>
    <p:sldId id="317" r:id="rId9"/>
    <p:sldId id="318" r:id="rId10"/>
    <p:sldId id="319" r:id="rId11"/>
    <p:sldId id="313" r:id="rId12"/>
    <p:sldId id="316" r:id="rId13"/>
    <p:sldId id="324" r:id="rId14"/>
    <p:sldId id="335" r:id="rId15"/>
    <p:sldId id="338" r:id="rId16"/>
    <p:sldId id="3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76005F-7D35-A376-35A3-9257E396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D31775-9994-5D6B-D192-B48517ADB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4F10C5-C570-2697-08D4-96983FA5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4AA18E-9D6D-B424-D27D-A7A89E5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0D561C-CBE4-09EB-F673-F7EC16A0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59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AB2915-072C-428E-A950-FFD152F4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E2A84C-B011-B408-173F-4C06F141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6D0B70-DAC2-4EFB-1EB0-BE270191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1B60D-6636-71F4-CA20-C9CEDAFD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42DEA0-8792-5F2D-2F54-A9B87A74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21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048CA9D-9E7F-C418-F07D-A428F889C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893B5AC-F2F0-4B9F-7739-7FB82AB1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70171B-2BAD-A2C4-04A5-05ADA56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3A6F38-EDC6-42C2-8015-E6BEAA89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3618A-DEDC-C8ED-1097-EC79313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906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427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881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8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945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717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8544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2817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41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1547B2-3BEF-8060-AA05-D4EE9E2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BBBCD4-43E8-8029-3DC4-9FAC1A0C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D44934-AA0F-F1EF-8211-3F85098C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DEA57A-097C-4385-E203-F84705DA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3B5E56-FC46-CAB5-9B8C-87689C13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6322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115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8D9E11-EA7C-B445-F61C-35466182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63E217-BC64-E391-3B66-01CBCFF0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711A42-0E9B-ACE0-F34A-52026498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733376-6146-DF23-20AF-31451D11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0DD4CA-D3F3-5BCE-CE5F-E8B3A60B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91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6EDD39-4547-B84C-DBCA-7361AED8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BBF06B-BA95-F847-8656-8FFD03C5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BE3DED-B003-51ED-2939-FC78424A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0491D5-104D-C211-67C1-F608518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621ABE-B535-2D4D-69F8-3E563892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3CF5AF-99BC-4B88-3516-50FC05C7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811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861E9-E752-8D0F-3D3A-46D69462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AE1EF4-EAE8-6E44-6341-01D49492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149DBF6-ED0F-8690-0CD1-8504164F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FDC351D-0FD4-76E6-D25D-B158F57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A529B1-32D5-22FD-B1C3-1CA63613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2304746-F47D-280A-E597-3680F613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CABC44D-0BFC-102B-024B-6EA39DA3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D4D832C-6E99-1D57-80A1-E241F5AE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214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45827E-2C87-1C40-C502-248E6C0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E3752B-5FB9-D98B-CB93-91348137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83E1F8-D017-3F55-271D-CEF7E7D8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B3C43B-9EF8-63B5-5E38-C1B16C3C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628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B6F51D-089F-D6BE-13C4-11278B78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6CF4083-EBEC-061A-6543-3DB77CBD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52656B-4BD5-00C5-92D4-BBEBFF01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4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22463-DF03-8EF1-ECA7-886659C3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E3F1F9-3D1C-4BA3-E522-EC5E0D1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C0F2A4-FD3A-1265-CD4A-8A87DE68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062F4B-CE76-1142-A762-7B2773B5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D974C9-38FC-B53C-9524-B775A2B1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4DC74-84D6-3BEF-8D7B-6DD2EBDA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25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7060E0-D2C5-AA4D-71BB-6C774945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362560-91DB-EE97-860E-2BF462404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9134D1-C532-FED9-C491-6DC3BC466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6011D6-8068-1AB6-F197-E3BB84AE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99132E-A2E0-67C7-DA92-61DE95DB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CD158E-1030-1A72-5F9B-2DFA482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82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D943844-8DA5-253F-D8D5-3066FA00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A51370-5044-DF4A-A5B8-B8012C88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C71A24-A566-78BA-E9C6-3BC1D85D3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07DC-9FE8-4280-A7B5-F2C167F40455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0A8EFA-192F-B3A6-C0EE-D856319F0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3831A4-1855-62AA-E690-FE2FE371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CCC2-E52F-4F8F-BC53-8318E5D65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79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258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4D2E83-D1EB-95D9-756B-677C700AB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Writing a Personal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025014-22CB-9AA8-EA58-E602C2172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Expository Writing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8072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198A10-B91F-A478-8935-2C8091A6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1" y="286603"/>
            <a:ext cx="10810569" cy="14537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Part 2: Attribute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EC20D2-0142-DCB5-BB7E-6F708570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11" y="2027903"/>
            <a:ext cx="11527341" cy="514800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 1: </a:t>
            </a:r>
            <a:r>
              <a:rPr lang="en-US" sz="2400" dirty="0">
                <a:solidFill>
                  <a:schemeClr val="tx1"/>
                </a:solidFill>
              </a:rPr>
              <a:t>Choose one of the skills you have highlighted above and connect it to a significant experience or situation.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Step 2: </a:t>
            </a:r>
            <a:r>
              <a:rPr lang="en-US" sz="2400" dirty="0">
                <a:solidFill>
                  <a:schemeClr val="tx1"/>
                </a:solidFill>
              </a:rPr>
              <a:t>Brainstorm additional skills or attributes gained from the specific experience.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Step 3: </a:t>
            </a:r>
            <a:r>
              <a:rPr lang="en-US" sz="2400" dirty="0">
                <a:solidFill>
                  <a:schemeClr val="tx1"/>
                </a:solidFill>
              </a:rPr>
              <a:t>Repeat the process and make connections between experiences with shared skills.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Step 4: </a:t>
            </a:r>
            <a:r>
              <a:rPr lang="en-US" sz="2400" dirty="0">
                <a:solidFill>
                  <a:schemeClr val="tx1"/>
                </a:solidFill>
              </a:rPr>
              <a:t>Decide on experiences and skills you can confidently discuss in your personal statement and which would illustrate your passion and suitability for graduate or professional study. </a:t>
            </a:r>
          </a:p>
        </p:txBody>
      </p:sp>
    </p:spTree>
    <p:extLst>
      <p:ext uri="{BB962C8B-B14F-4D97-AF65-F5344CB8AC3E}">
        <p14:creationId xmlns="" xmlns:p14="http://schemas.microsoft.com/office/powerpoint/2010/main" val="37442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27BA014-BA57-17E2-5AEB-0215CAB6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-1"/>
            <a:ext cx="8589818" cy="63453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94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A75DCE-7A68-C985-D907-0A8EFFB3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64677" y="3012016"/>
            <a:ext cx="4991350" cy="2093975"/>
          </a:xfrm>
        </p:spPr>
        <p:txBody>
          <a:bodyPr>
            <a:normAutofit/>
          </a:bodyPr>
          <a:lstStyle/>
          <a:p>
            <a:r>
              <a:rPr lang="en-US" sz="4400" dirty="0"/>
              <a:t>Top 10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79BE59-A950-8BC5-3F6E-DE75F04F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E3BF5B-EF4C-D19E-C944-5314AEFD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709733" y="243949"/>
            <a:ext cx="10482267" cy="63701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62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36196F6-A6A0-9260-1B95-8EFEFAAE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39469" y="931058"/>
            <a:ext cx="9113061" cy="49958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1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934097-584D-7A4F-A430-C1AEF623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49" y="32438"/>
            <a:ext cx="5028103" cy="6825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94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85A306-0B36-CCD7-1F90-3814BD2F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06669" y="1239581"/>
            <a:ext cx="10978662" cy="41435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6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08FF7B-4307-9F14-1366-28DEAE0B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9" y="1999099"/>
            <a:ext cx="4808220" cy="377824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personal essay </a:t>
            </a:r>
            <a:r>
              <a:rPr lang="en-US" sz="3200" dirty="0">
                <a:solidFill>
                  <a:schemeClr val="tx1"/>
                </a:solidFill>
              </a:rPr>
              <a:t>is a gentle art, an idiosyncratic combination of the author’s discrete sensibilities and the endless possibilities of meaning and connection.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712CEB-AFEC-1FB7-C7B5-A170D718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79" y="24864"/>
            <a:ext cx="6839422" cy="68331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68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69103-EFE7-0CAA-2696-848D9DB4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1475AB-B76D-5106-61BB-4A2F7CBD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Let’s start by thinking about you!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What are 3 adjectives that you think best describe you? (</a:t>
            </a:r>
            <a:r>
              <a:rPr lang="en-US" sz="2800" dirty="0" smtClean="0">
                <a:solidFill>
                  <a:schemeClr val="tx1"/>
                </a:solidFill>
              </a:rPr>
              <a:t>i.e. </a:t>
            </a:r>
            <a:r>
              <a:rPr lang="en-US" sz="2800" dirty="0">
                <a:solidFill>
                  <a:schemeClr val="tx1"/>
                </a:solidFill>
              </a:rPr>
              <a:t>creative, determined, passionate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Adjective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Adjective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Adjective 3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4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F3A333-E764-B748-6F84-A9BDBC0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C7BA6-28B4-09F7-BFDD-A900FFD0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2078704"/>
            <a:ext cx="10772222" cy="379115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Step 1: </a:t>
            </a:r>
            <a:r>
              <a:rPr lang="en-US" sz="2800" dirty="0">
                <a:solidFill>
                  <a:schemeClr val="tx1"/>
                </a:solidFill>
              </a:rPr>
              <a:t>List several experiences that relate to the field or profession you want to study.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Step 2: </a:t>
            </a:r>
            <a:r>
              <a:rPr lang="en-US" sz="2800" dirty="0">
                <a:solidFill>
                  <a:schemeClr val="tx1"/>
                </a:solidFill>
              </a:rPr>
              <a:t>From the list, choose the experience that best encapsulates your interest in the field or profession and which would give the admissions committee a complete picture of you and your passion and potential for this field or profession.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Step 3: </a:t>
            </a:r>
            <a:r>
              <a:rPr lang="en-US" sz="2800" dirty="0">
                <a:solidFill>
                  <a:schemeClr val="tx1"/>
                </a:solidFill>
              </a:rPr>
              <a:t>Then answer the </a:t>
            </a:r>
            <a:r>
              <a:rPr lang="en-US" sz="2800" dirty="0" smtClean="0">
                <a:solidFill>
                  <a:schemeClr val="tx1"/>
                </a:solidFill>
              </a:rPr>
              <a:t>questions given on the next slide.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0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8D9A3-F290-0928-915E-51FBC923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be Answered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5FBE5B-6648-7930-BFA3-5131084A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51" y="1916472"/>
            <a:ext cx="11615830" cy="40713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How does the story explain your personality?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Where in the story does the reader get a sense of your </a:t>
            </a:r>
            <a:r>
              <a:rPr lang="en-US" sz="2000" dirty="0" smtClean="0">
                <a:solidFill>
                  <a:schemeClr val="tx1"/>
                </a:solidFill>
              </a:rPr>
              <a:t>passions/dreams/goals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Where in your story do you explain why you have chosen to study this field? Try to add this if there is not clear explanation of this?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In what ways does the story describe potential research interests (for Ph.D. programs) or a specific focus you are interested in pursuing during graduate and professional school (for MA and some professional programs)?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Where in your story do you address why you are a good candidate for the program you are applying to, considering its values and approach to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How well does the story convey that you are prepared to begin studying this field?</a:t>
            </a:r>
          </a:p>
          <a:p>
            <a:r>
              <a:rPr lang="en-US" sz="2000" dirty="0"/>
              <a:t>How does this story illustrate/relate to your long-term professional goals or career path? If it doesn’t, please try to add that.</a:t>
            </a:r>
          </a:p>
        </p:txBody>
      </p:sp>
    </p:spTree>
    <p:extLst>
      <p:ext uri="{BB962C8B-B14F-4D97-AF65-F5344CB8AC3E}">
        <p14:creationId xmlns="" xmlns:p14="http://schemas.microsoft.com/office/powerpoint/2010/main" val="4845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5EF43-D159-66F2-3288-A24E5E46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Considered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26E695-3701-6388-27F4-A55BE6ED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Share the story or important themes in your personal statement. </a:t>
            </a:r>
            <a:endParaRPr lang="en-US" sz="2800" dirty="0" smtClean="0"/>
          </a:p>
          <a:p>
            <a:r>
              <a:rPr lang="en-US" sz="2800" dirty="0" smtClean="0"/>
              <a:t>Explain </a:t>
            </a:r>
            <a:r>
              <a:rPr lang="en-US" sz="2800" dirty="0"/>
              <a:t>the significance of the story or how the themes relate to the career field you are pursuing.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8474FC-B639-2304-5394-1CD3205E7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71A841-ED73-68A0-9CF9-1328E33C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Part 1: List of Skills and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2EAE-B540-2AEE-FDF1-444BE755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Highlight the skills and traits in each category of skills that you feel you possess and would like to emphasize in your personal statement. </a:t>
            </a:r>
          </a:p>
        </p:txBody>
      </p:sp>
    </p:spTree>
    <p:extLst>
      <p:ext uri="{BB962C8B-B14F-4D97-AF65-F5344CB8AC3E}">
        <p14:creationId xmlns="" xmlns:p14="http://schemas.microsoft.com/office/powerpoint/2010/main" val="17366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BFCDE22-9C83-FC67-016A-0C0B23E3DD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3671" y="0"/>
            <a:ext cx="11421859" cy="62785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12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356C87-EB3B-861F-3822-76A5DF75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27452" y="84392"/>
            <a:ext cx="11426947" cy="6773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458</Words>
  <Application>Microsoft Office PowerPoint</Application>
  <PresentationFormat>Custom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1_RetrospectVTI</vt:lpstr>
      <vt:lpstr>Writing a Personal Statement</vt:lpstr>
      <vt:lpstr>Slide 2</vt:lpstr>
      <vt:lpstr>Brainstorming</vt:lpstr>
      <vt:lpstr>Storytelling</vt:lpstr>
      <vt:lpstr>Questions to be Answered</vt:lpstr>
      <vt:lpstr>Points to be Considered</vt:lpstr>
      <vt:lpstr>Part 1: List of Skills and Traits</vt:lpstr>
      <vt:lpstr>Slide 8</vt:lpstr>
      <vt:lpstr>Slide 9</vt:lpstr>
      <vt:lpstr>Part 2: Attribute Map</vt:lpstr>
      <vt:lpstr>Slide 11</vt:lpstr>
      <vt:lpstr>Top 10 Pitfalls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Personal Statement</dc:title>
  <dc:creator>iuser</dc:creator>
  <cp:lastModifiedBy>Razam Sahib</cp:lastModifiedBy>
  <cp:revision>12</cp:revision>
  <dcterms:created xsi:type="dcterms:W3CDTF">2024-01-23T07:59:17Z</dcterms:created>
  <dcterms:modified xsi:type="dcterms:W3CDTF">2024-03-18T05:46:35Z</dcterms:modified>
</cp:coreProperties>
</file>