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510094-B275-466E-ABEF-4CF0CB98F9D7}"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38AD-8CC7-475A-8A9F-47AB242FFC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10094-B275-466E-ABEF-4CF0CB98F9D7}"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38AD-8CC7-475A-8A9F-47AB242FFC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10094-B275-466E-ABEF-4CF0CB98F9D7}"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38AD-8CC7-475A-8A9F-47AB242FFC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10094-B275-466E-ABEF-4CF0CB98F9D7}"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38AD-8CC7-475A-8A9F-47AB242FFC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510094-B275-466E-ABEF-4CF0CB98F9D7}"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38AD-8CC7-475A-8A9F-47AB242FFC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510094-B275-466E-ABEF-4CF0CB98F9D7}"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338AD-8CC7-475A-8A9F-47AB242FFC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510094-B275-466E-ABEF-4CF0CB98F9D7}"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338AD-8CC7-475A-8A9F-47AB242FFC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510094-B275-466E-ABEF-4CF0CB98F9D7}"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338AD-8CC7-475A-8A9F-47AB242FFC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10094-B275-466E-ABEF-4CF0CB98F9D7}"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338AD-8CC7-475A-8A9F-47AB242FFC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10094-B275-466E-ABEF-4CF0CB98F9D7}"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338AD-8CC7-475A-8A9F-47AB242FFC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10094-B275-466E-ABEF-4CF0CB98F9D7}"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338AD-8CC7-475A-8A9F-47AB242FFC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10094-B275-466E-ABEF-4CF0CB98F9D7}" type="datetimeFigureOut">
              <a:rPr lang="en-US" smtClean="0"/>
              <a:t>2/26/2024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7338AD-8CC7-475A-8A9F-47AB242FFC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Thesis Statements for a Narrative Essay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1</a:t>
            </a:r>
            <a:endParaRPr lang="en-US" dirty="0"/>
          </a:p>
        </p:txBody>
      </p:sp>
      <p:sp>
        <p:nvSpPr>
          <p:cNvPr id="3" name="Content Placeholder 2"/>
          <p:cNvSpPr>
            <a:spLocks noGrp="1"/>
          </p:cNvSpPr>
          <p:nvPr>
            <p:ph idx="1"/>
          </p:nvPr>
        </p:nvSpPr>
        <p:spPr/>
        <p:txBody>
          <a:bodyPr>
            <a:normAutofit fontScale="92500"/>
          </a:bodyPr>
          <a:lstStyle/>
          <a:p>
            <a:r>
              <a:rPr lang="en-US" dirty="0"/>
              <a:t>A sample thesis statement for a narrative essay on "</a:t>
            </a:r>
            <a:r>
              <a:rPr lang="en-US" b="1" dirty="0"/>
              <a:t>the craziest incident on my campus</a:t>
            </a:r>
            <a:r>
              <a:rPr lang="en-US" dirty="0"/>
              <a:t>".</a:t>
            </a:r>
          </a:p>
          <a:p>
            <a:pPr>
              <a:buNone/>
            </a:pPr>
            <a:r>
              <a:rPr lang="en-US" b="1" dirty="0" smtClean="0"/>
              <a:t>Thesis</a:t>
            </a:r>
            <a:endParaRPr lang="en-US" b="1" dirty="0"/>
          </a:p>
          <a:p>
            <a:pPr>
              <a:buNone/>
            </a:pPr>
            <a:r>
              <a:rPr lang="en-US" dirty="0" smtClean="0"/>
              <a:t>	In </a:t>
            </a:r>
            <a:r>
              <a:rPr lang="en-US" dirty="0"/>
              <a:t>recounting the craziest incident on my campus, I will explore unexpected events, the tension, followed </a:t>
            </a:r>
            <a:r>
              <a:rPr lang="en-US" dirty="0" smtClean="0"/>
              <a:t>by, </a:t>
            </a:r>
            <a:r>
              <a:rPr lang="en-US" dirty="0"/>
              <a:t>and end ultimately leading to a resolution that unveils the underlying truths and lessons learned from the chaos.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2</a:t>
            </a:r>
            <a:endParaRPr lang="en-US" dirty="0"/>
          </a:p>
        </p:txBody>
      </p:sp>
      <p:sp>
        <p:nvSpPr>
          <p:cNvPr id="3" name="Content Placeholder 2"/>
          <p:cNvSpPr>
            <a:spLocks noGrp="1"/>
          </p:cNvSpPr>
          <p:nvPr>
            <p:ph idx="1"/>
          </p:nvPr>
        </p:nvSpPr>
        <p:spPr/>
        <p:txBody>
          <a:bodyPr>
            <a:normAutofit fontScale="92500"/>
          </a:bodyPr>
          <a:lstStyle/>
          <a:p>
            <a:r>
              <a:rPr lang="en-US" dirty="0"/>
              <a:t>A sample thesis statement for a narrative essay on "</a:t>
            </a:r>
            <a:r>
              <a:rPr lang="en-US" b="1" dirty="0"/>
              <a:t>the coolest adventure with my friend</a:t>
            </a:r>
            <a:r>
              <a:rPr lang="en-US" dirty="0"/>
              <a:t>".</a:t>
            </a:r>
          </a:p>
          <a:p>
            <a:pPr>
              <a:buNone/>
            </a:pPr>
            <a:r>
              <a:rPr lang="en-US" b="1" dirty="0" smtClean="0"/>
              <a:t>Thesis</a:t>
            </a:r>
            <a:r>
              <a:rPr lang="en-US" dirty="0"/>
              <a:t> </a:t>
            </a:r>
          </a:p>
          <a:p>
            <a:r>
              <a:rPr lang="en-US" dirty="0"/>
              <a:t>In chronicling the coolest adventure with my friend, I will depict the escalating excitement, the exhilarating journey, followed by a gradual descent culminating in a resolution that solidifies the bonds of friendship and leaves us with cherished memories and valuable life lessons.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3</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sample thesis statement for a narrative essay on "</a:t>
            </a:r>
            <a:r>
              <a:rPr lang="en-US" b="1" dirty="0"/>
              <a:t>A poor young boy comes into an unexpected fortune</a:t>
            </a:r>
            <a:r>
              <a:rPr lang="en-US" dirty="0" smtClean="0"/>
              <a:t>".</a:t>
            </a:r>
          </a:p>
          <a:p>
            <a:pPr>
              <a:buNone/>
            </a:pPr>
            <a:r>
              <a:rPr lang="en-US" b="1" dirty="0" smtClean="0"/>
              <a:t>Thesis</a:t>
            </a:r>
            <a:r>
              <a:rPr lang="en-US" dirty="0" smtClean="0"/>
              <a:t> </a:t>
            </a:r>
          </a:p>
          <a:p>
            <a:r>
              <a:rPr lang="en-US" dirty="0" smtClean="0"/>
              <a:t>In </a:t>
            </a:r>
            <a:r>
              <a:rPr lang="en-US" dirty="0"/>
              <a:t>crafting the narrative essay of a poor young boy unexpectedly encountering fortune, the storyline will unfold how he navigates newfound wealth, followed by the challenges and revelations which lead the reader how he grapples with the consequences and ultimately finds resolution in a deeper understanding of wealth, happiness, and self-discovery.</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Your Turn to Generate a Thesis</a:t>
            </a:r>
            <a:endParaRPr lang="en-US" dirty="0"/>
          </a:p>
        </p:txBody>
      </p:sp>
      <p:sp>
        <p:nvSpPr>
          <p:cNvPr id="3" name="Content Placeholder 2"/>
          <p:cNvSpPr>
            <a:spLocks noGrp="1"/>
          </p:cNvSpPr>
          <p:nvPr>
            <p:ph idx="1"/>
          </p:nvPr>
        </p:nvSpPr>
        <p:spPr/>
        <p:txBody>
          <a:bodyPr/>
          <a:lstStyle/>
          <a:p>
            <a:r>
              <a:rPr lang="en-US" dirty="0" smtClean="0"/>
              <a:t>Generate a thesis statement for a narrative essay on:</a:t>
            </a:r>
          </a:p>
          <a:p>
            <a:pPr>
              <a:buNone/>
            </a:pPr>
            <a:r>
              <a:rPr lang="en-US" dirty="0" smtClean="0"/>
              <a:t>	</a:t>
            </a:r>
          </a:p>
          <a:p>
            <a:pPr>
              <a:buNone/>
            </a:pPr>
            <a:r>
              <a:rPr lang="en-US" dirty="0"/>
              <a:t>	</a:t>
            </a:r>
            <a:r>
              <a:rPr lang="en-US" b="1" dirty="0" smtClean="0"/>
              <a:t>The most pleasant or unpleasant incident of my student life. </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86</Words>
  <Application>Microsoft Office PowerPoint</Application>
  <PresentationFormat>On-screen Show (4:3)</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Thesis Statements for a Narrative Essay</vt:lpstr>
      <vt:lpstr>Sample 1</vt:lpstr>
      <vt:lpstr>Sample 2</vt:lpstr>
      <vt:lpstr>Sample 3</vt:lpstr>
      <vt:lpstr>Now Your Turn to Generate a Thesis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Statements for a Narrative Essay</dc:title>
  <dc:creator>Razam Sahib</dc:creator>
  <cp:lastModifiedBy>Razam Sahib</cp:lastModifiedBy>
  <cp:revision>4</cp:revision>
  <dcterms:created xsi:type="dcterms:W3CDTF">2024-02-26T04:48:57Z</dcterms:created>
  <dcterms:modified xsi:type="dcterms:W3CDTF">2024-02-26T06:11:01Z</dcterms:modified>
</cp:coreProperties>
</file>