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5.xml" ContentType="application/vnd.openxmlformats-officedocument.presentationml.tags+xml"/>
  <Override PartName="/ppt/notesSlides/notesSlide1.xml" ContentType="application/vnd.openxmlformats-officedocument.presentationml.notesSlide+xml"/>
  <Override PartName="/ppt/tags/tag56.xml" ContentType="application/vnd.openxmlformats-officedocument.presentationml.tags+xml"/>
  <Override PartName="/ppt/notesSlides/notesSlide2.xml" ContentType="application/vnd.openxmlformats-officedocument.presentationml.notesSlide+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notesSlides/notesSlide4.xml" ContentType="application/vnd.openxmlformats-officedocument.presentationml.notesSlide+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notesSlides/notesSlide6.xml" ContentType="application/vnd.openxmlformats-officedocument.presentationml.notesSlide+xml"/>
  <Override PartName="/ppt/tags/tag61.xml" ContentType="application/vnd.openxmlformats-officedocument.presentationml.tags+xml"/>
  <Override PartName="/ppt/notesSlides/notesSlide7.xml" ContentType="application/vnd.openxmlformats-officedocument.presentationml.notesSlide+xml"/>
  <Override PartName="/ppt/tags/tag62.xml" ContentType="application/vnd.openxmlformats-officedocument.presentationml.tags+xml"/>
  <Override PartName="/ppt/notesSlides/notesSlide8.xml" ContentType="application/vnd.openxmlformats-officedocument.presentationml.notesSlide+xml"/>
  <Override PartName="/ppt/tags/tag63.xml" ContentType="application/vnd.openxmlformats-officedocument.presentationml.tags+xml"/>
  <Override PartName="/ppt/notesSlides/notesSlide9.xml" ContentType="application/vnd.openxmlformats-officedocument.presentationml.notesSlide+xml"/>
  <Override PartName="/ppt/tags/tag64.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4"/>
  </p:sldMasterIdLst>
  <p:notesMasterIdLst>
    <p:notesMasterId r:id="rId16"/>
  </p:notesMasterIdLst>
  <p:handoutMasterIdLst>
    <p:handoutMasterId r:id="rId17"/>
  </p:handoutMasterIdLst>
  <p:sldIdLst>
    <p:sldId id="893" r:id="rId5"/>
    <p:sldId id="430" r:id="rId6"/>
    <p:sldId id="634" r:id="rId7"/>
    <p:sldId id="885" r:id="rId8"/>
    <p:sldId id="892" r:id="rId9"/>
    <p:sldId id="537" r:id="rId10"/>
    <p:sldId id="641" r:id="rId11"/>
    <p:sldId id="883" r:id="rId12"/>
    <p:sldId id="345" r:id="rId13"/>
    <p:sldId id="655" r:id="rId14"/>
    <p:sldId id="889" r:id="rId15"/>
  </p:sldIdLst>
  <p:sldSz cx="12192000" cy="6858000"/>
  <p:notesSz cx="7772400" cy="10058400"/>
  <p:custDataLst>
    <p:tags r:id="rId18"/>
  </p:custDataLst>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C0D7DC47-AE85-4F4F-A7F4-B7B15DCDB9B1}">
          <p14:sldIdLst>
            <p14:sldId id="893"/>
            <p14:sldId id="430"/>
          </p14:sldIdLst>
        </p14:section>
        <p14:section name="Section 4: Amazon Aurora" id="{BE72561B-6922-42DC-8435-5ED06B40CC38}">
          <p14:sldIdLst>
            <p14:sldId id="634"/>
            <p14:sldId id="885"/>
            <p14:sldId id="892"/>
            <p14:sldId id="537"/>
            <p14:sldId id="641"/>
          </p14:sldIdLst>
        </p14:section>
        <p14:section name="Module Wrap up" id="{E2F39349-66F4-426B-8716-BD4619541D4A}">
          <p14:sldIdLst>
            <p14:sldId id="883"/>
            <p14:sldId id="345"/>
            <p14:sldId id="655"/>
            <p14:sldId id="8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9" clrIdx="0">
    <p:extLst>
      <p:ext uri="{19B8F6BF-5375-455C-9EA6-DF929625EA0E}">
        <p15:presenceInfo xmlns:p15="http://schemas.microsoft.com/office/powerpoint/2012/main" userId="S-1-5-21-1407069837-2091007605-538272213-31813507" providerId="AD"/>
      </p:ext>
    </p:extLst>
  </p:cmAuthor>
  <p:cmAuthor id="2" name="Raymond, Patty" initials="RP" lastIdx="2" clrIdx="1">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B98E4-4A3A-4546-B894-5C92A209D9DE}" v="15" dt="2022-05-19T19:17:42.223"/>
    <p1510:client id="{C6BDF64B-8E0D-497F-AC71-26A531C7F0B1}" v="155" dt="2022-05-19T19:21:32.60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97" autoAdjust="0"/>
  </p:normalViewPr>
  <p:slideViewPr>
    <p:cSldViewPr snapToGrid="0">
      <p:cViewPr varScale="1">
        <p:scale>
          <a:sx n="58" d="100"/>
          <a:sy n="58" d="100"/>
        </p:scale>
        <p:origin x="1194" y="6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3C71C26-B7E3-40D9-AFFC-56E1F3330FC0}"/>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B354C10F-87CF-4634-B8A1-405F2079FC0A}"/>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287BC065-D7D7-4497-9D0A-D0D4CA488C61}" type="datetimeFigureOut">
              <a:rPr lang="en-US" smtClean="0"/>
              <a:t>5/3/2023</a:t>
            </a:fld>
            <a:endParaRPr lang="en-US"/>
          </a:p>
        </p:txBody>
      </p:sp>
      <p:sp>
        <p:nvSpPr>
          <p:cNvPr id="4" name="Footer Placeholder 3">
            <a:extLst>
              <a:ext uri="{FF2B5EF4-FFF2-40B4-BE49-F238E27FC236}">
                <a16:creationId xmlns="" xmlns:a16="http://schemas.microsoft.com/office/drawing/2014/main" id="{C12E5DC8-58CF-4AB2-B263-F2D72A48CB76}"/>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0175017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 xmlns:a16="http://schemas.microsoft.com/office/drawing/2014/main" id="{C699566B-B88A-1CBC-7F36-A720D61EE72B}"/>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9" name="Footer Placeholder 8">
            <a:extLst>
              <a:ext uri="{FF2B5EF4-FFF2-40B4-BE49-F238E27FC236}">
                <a16:creationId xmlns="" xmlns:a16="http://schemas.microsoft.com/office/drawing/2014/main" id="{7A2EC60C-E74D-00C4-CD52-02245A306FE8}"/>
              </a:ext>
            </a:extLst>
          </p:cNvPr>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10" name="Slide Image Placeholder 9">
            <a:extLst>
              <a:ext uri="{FF2B5EF4-FFF2-40B4-BE49-F238E27FC236}">
                <a16:creationId xmlns="" xmlns:a16="http://schemas.microsoft.com/office/drawing/2014/main" id="{C13DAA92-A7AB-308A-2C2B-E646274B4699}"/>
              </a:ext>
            </a:extLst>
          </p:cNvPr>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11" name="Slide Number Placeholder 10">
            <a:extLst>
              <a:ext uri="{FF2B5EF4-FFF2-40B4-BE49-F238E27FC236}">
                <a16:creationId xmlns="" xmlns:a16="http://schemas.microsoft.com/office/drawing/2014/main" id="{E3FCEA05-1994-92B8-39EC-AB59391EC11B}"/>
              </a:ext>
            </a:extLst>
          </p:cNvPr>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0886B93-3B7F-6549-8D8C-BC97C4C46C47}" type="slidenum">
              <a:rPr lang="en-US" smtClean="0"/>
              <a:t>‹#›</a:t>
            </a:fld>
            <a:endParaRPr lang="en-US"/>
          </a:p>
        </p:txBody>
      </p:sp>
      <p:sp>
        <p:nvSpPr>
          <p:cNvPr id="13" name="Date Placeholder 12">
            <a:extLst>
              <a:ext uri="{FF2B5EF4-FFF2-40B4-BE49-F238E27FC236}">
                <a16:creationId xmlns="" xmlns:a16="http://schemas.microsoft.com/office/drawing/2014/main" id="{12CCB18F-14F6-A834-8A8A-204D2F44FC99}"/>
              </a:ext>
            </a:extLst>
          </p:cNvPr>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E9B13B6-04AF-4E45-976B-1BB7ED12A0B5}" type="datetimeFigureOut">
              <a:rPr lang="en-US" smtClean="0"/>
              <a:t>5/3/2023</a:t>
            </a:fld>
            <a:endParaRPr lang="en-US"/>
          </a:p>
        </p:txBody>
      </p:sp>
      <p:sp>
        <p:nvSpPr>
          <p:cNvPr id="14" name="Notes Placeholder 13">
            <a:extLst>
              <a:ext uri="{FF2B5EF4-FFF2-40B4-BE49-F238E27FC236}">
                <a16:creationId xmlns="" xmlns:a16="http://schemas.microsoft.com/office/drawing/2014/main" id="{7D9B8C13-3428-F86B-6B9D-4FDF5CD06C13}"/>
              </a:ext>
            </a:extLst>
          </p:cNvPr>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88452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4" name="Slide Image Placeholder 3">
            <a:extLst>
              <a:ext uri="{FF2B5EF4-FFF2-40B4-BE49-F238E27FC236}">
                <a16:creationId xmlns="" xmlns:a16="http://schemas.microsoft.com/office/drawing/2014/main" id="{22546C6A-EF81-1C0D-1B04-6C66137E2063}"/>
              </a:ext>
            </a:extLst>
          </p:cNvPr>
          <p:cNvSpPr>
            <a:spLocks noGrp="1" noRot="1" noChangeAspect="1"/>
          </p:cNvSpPr>
          <p:nvPr>
            <p:ph type="sldImg"/>
          </p:nvPr>
        </p:nvSpPr>
        <p:spPr/>
      </p:sp>
    </p:spTree>
    <p:extLst>
      <p:ext uri="{BB962C8B-B14F-4D97-AF65-F5344CB8AC3E}">
        <p14:creationId xmlns:p14="http://schemas.microsoft.com/office/powerpoint/2010/main" val="62054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5675" cy="3395663"/>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97688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3686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67322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219394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190520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7"/>
            <a:ext cx="6216650" cy="4338881"/>
          </a:xfrm>
          <a:prstGeom prst="rect">
            <a:avLst/>
          </a:prstGeom>
        </p:spPr>
        <p:txBody>
          <a:bodyPr/>
          <a:lstStyle/>
          <a:p>
            <a:endParaRPr lang="en-US" b="0" i="0" kern="1200" dirty="0">
              <a:solidFill>
                <a:schemeClr val="tx1"/>
              </a:solidFill>
              <a:effectLst/>
              <a:ea typeface="+mn-ea"/>
              <a:cs typeface="+mn-cs"/>
            </a:endParaRPr>
          </a:p>
        </p:txBody>
      </p:sp>
    </p:spTree>
    <p:extLst>
      <p:ext uri="{BB962C8B-B14F-4D97-AF65-F5344CB8AC3E}">
        <p14:creationId xmlns:p14="http://schemas.microsoft.com/office/powerpoint/2010/main" val="127922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2354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71854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61738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54.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F3DBA0A-EF04-44BD-A704-1C36C47D2821}"/>
              </a:ext>
              <a:ext uri="{C183D7F6-B498-43B3-948B-1728B52AA6E4}">
                <adec:decorative xmlns=""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 xmlns:a16="http://schemas.microsoft.com/office/drawing/2014/main" id="{1636AFF1-562B-467D-8DC1-B38C08FBD4C3}"/>
                </a:ext>
                <a:ext uri="{C183D7F6-B498-43B3-948B-1728B52AA6E4}">
                  <adec:decorative xmlns=""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 xmlns:a16="http://schemas.microsoft.com/office/drawing/2014/main" id="{D7310E2A-808D-407A-87D7-C505B238AAE6}"/>
                </a:ext>
                <a:ext uri="{C183D7F6-B498-43B3-948B-1728B52AA6E4}">
                  <adec:decorative xmlns=""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 xmlns:a16="http://schemas.microsoft.com/office/drawing/2014/main" id="{62D1E38E-9540-4F40-B30D-C4E76EF85FD1}"/>
                </a:ext>
                <a:ext uri="{C183D7F6-B498-43B3-948B-1728B52AA6E4}">
                  <adec:decorative xmlns=""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 xmlns:a16="http://schemas.microsoft.com/office/drawing/2014/main" id="{D2B179F5-8754-4804-B83A-9F86A1FABFC5}"/>
                </a:ext>
                <a:ext uri="{C183D7F6-B498-43B3-948B-1728B52AA6E4}">
                  <adec:decorative xmlns=""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 xmlns:a16="http://schemas.microsoft.com/office/drawing/2014/main" id="{0C3C1B84-8505-4B24-973C-848AC60399A7}"/>
                </a:ext>
                <a:ext uri="{C183D7F6-B498-43B3-948B-1728B52AA6E4}">
                  <adec:decorative xmlns=""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 xmlns:a16="http://schemas.microsoft.com/office/drawing/2014/main" id="{EE68EF96-08A5-4475-A68D-AF69C928485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Enter </a:t>
            </a:r>
            <a:br>
              <a:rPr lang="en-US"/>
            </a:br>
            <a:r>
              <a:rPr lang="en-US"/>
              <a:t>course title</a:t>
            </a:r>
          </a:p>
        </p:txBody>
      </p:sp>
      <p:sp>
        <p:nvSpPr>
          <p:cNvPr id="21" name="Training Begins">
            <a:extLst>
              <a:ext uri="{FF2B5EF4-FFF2-40B4-BE49-F238E27FC236}">
                <a16:creationId xmlns=""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course start time and time zone</a:t>
            </a:r>
          </a:p>
        </p:txBody>
      </p:sp>
      <p:sp>
        <p:nvSpPr>
          <p:cNvPr id="22" name="Instructor Photo">
            <a:extLst>
              <a:ext uri="{FF2B5EF4-FFF2-40B4-BE49-F238E27FC236}">
                <a16:creationId xmlns="" xmlns:a16="http://schemas.microsoft.com/office/drawing/2014/main" id="{1271813C-5B30-4D24-8175-91D870333A95}"/>
              </a:ext>
              <a:ext uri="{C183D7F6-B498-43B3-948B-1728B52AA6E4}">
                <adec:decorative xmlns=""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a:t>Instructor photo</a:t>
            </a:r>
          </a:p>
        </p:txBody>
      </p:sp>
      <p:sp>
        <p:nvSpPr>
          <p:cNvPr id="23" name="Instructor title">
            <a:extLst>
              <a:ext uri="{FF2B5EF4-FFF2-40B4-BE49-F238E27FC236}">
                <a16:creationId xmlns=""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instructor name</a:t>
            </a:r>
            <a:br>
              <a:rPr lang="en-US"/>
            </a:br>
            <a:r>
              <a:rPr lang="en-US"/>
              <a:t>Instructor email address</a:t>
            </a:r>
            <a:br>
              <a:rPr lang="en-US"/>
            </a:br>
            <a:r>
              <a:rPr lang="en-US"/>
              <a:t>Instructor title</a:t>
            </a:r>
          </a:p>
        </p:txBody>
      </p:sp>
      <p:sp>
        <p:nvSpPr>
          <p:cNvPr id="24" name="Connection Title">
            <a:extLst>
              <a:ext uri="{FF2B5EF4-FFF2-40B4-BE49-F238E27FC236}">
                <a16:creationId xmlns=""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information for </a:t>
            </a:r>
            <a:r>
              <a:rPr lang="en-US" err="1"/>
              <a:t>eVantage</a:t>
            </a:r>
            <a:r>
              <a:rPr lang="en-US"/>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56064E0D-105A-4446-B967-229FA49D135D}"/>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279CDF30-3118-4A2F-93E0-DACD532E91B1}"/>
                </a:ext>
                <a:ext uri="{C183D7F6-B498-43B3-948B-1728B52AA6E4}">
                  <adec:decorative xmlns=""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4E6250DE-D4BC-48A7-942E-7C927E2BAC70}"/>
                </a:ext>
                <a:ext uri="{C183D7F6-B498-43B3-948B-1728B52AA6E4}">
                  <adec:decorative xmlns=""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 xmlns:a16="http://schemas.microsoft.com/office/drawing/2014/main" id="{2697E9D6-D133-4E57-BD63-82D9E5002F18}"/>
                </a:ext>
                <a:ext uri="{C183D7F6-B498-43B3-948B-1728B52AA6E4}">
                  <adec:decorative xmlns=""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a:t>Thank you text</a:t>
            </a:r>
          </a:p>
        </p:txBody>
      </p:sp>
      <p:sp>
        <p:nvSpPr>
          <p:cNvPr id="7" name="Copyright">
            <a:extLst>
              <a:ext uri="{FF2B5EF4-FFF2-40B4-BE49-F238E27FC236}">
                <a16:creationId xmlns=""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DC4FACA1-07DC-44B9-A79C-2B7C9D1B9221}"/>
              </a:ext>
              <a:ext uri="{C183D7F6-B498-43B3-948B-1728B52AA6E4}">
                <adec:decorative xmlns=""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 xmlns:a16="http://schemas.microsoft.com/office/drawing/2014/main" id="{EE5B0121-CFE7-4143-B7F3-FE4930450613}"/>
                </a:ext>
                <a:ext uri="{C183D7F6-B498-43B3-948B-1728B52AA6E4}">
                  <adec:decorative xmlns=""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 xmlns:a16="http://schemas.microsoft.com/office/drawing/2014/main" id="{9BA1593B-ADE5-482C-A193-F57F78F9B860}"/>
                </a:ext>
                <a:ext uri="{C183D7F6-B498-43B3-948B-1728B52AA6E4}">
                  <adec:decorative xmlns=""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 xmlns:a16="http://schemas.microsoft.com/office/drawing/2014/main" id="{A301667F-582A-4041-A2DA-F90362AE9A01}"/>
                </a:ext>
                <a:ext uri="{C183D7F6-B498-43B3-948B-1728B52AA6E4}">
                  <adec:decorative xmlns=""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A99EDB1B-417F-40E6-B075-BDD46EDBA854}"/>
                </a:ext>
                <a:ext uri="{C183D7F6-B498-43B3-948B-1728B52AA6E4}">
                  <adec:decorative xmlns=""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 xmlns:a16="http://schemas.microsoft.com/office/drawing/2014/main" id="{C128A75B-DB20-42AF-A3FD-12E5F3588ACE}"/>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5">
              <a:extLst>
                <a:ext uri="{96DAC541-7B7A-43D3-8B79-37D633B846F1}">
                  <asvg:svgBlip xmlns=""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a:t>“Enter quote here.”</a:t>
            </a:r>
          </a:p>
        </p:txBody>
      </p:sp>
      <p:sp>
        <p:nvSpPr>
          <p:cNvPr id="3" name="Quoted person">
            <a:extLst>
              <a:ext uri="{FF2B5EF4-FFF2-40B4-BE49-F238E27FC236}">
                <a16:creationId xmlns=""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a:t>Title and content</a:t>
            </a:r>
          </a:p>
        </p:txBody>
      </p:sp>
      <p:sp>
        <p:nvSpPr>
          <p:cNvPr id="7" name="Content Placeholder 6">
            <a:extLst>
              <a:ext uri="{FF2B5EF4-FFF2-40B4-BE49-F238E27FC236}">
                <a16:creationId xmlns=""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a:t>Title and code</a:t>
            </a:r>
          </a:p>
        </p:txBody>
      </p:sp>
      <p:sp>
        <p:nvSpPr>
          <p:cNvPr id="7" name="Code">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3AAB48A-4CC9-410B-9FD0-0E32778B6BFF}"/>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Placeholder 11">
            <a:extLst>
              <a:ext uri="{FF2B5EF4-FFF2-40B4-BE49-F238E27FC236}">
                <a16:creationId xmlns="" xmlns:a16="http://schemas.microsoft.com/office/drawing/2014/main" id="{A03FAA1E-A82F-4446-835A-A257B09471D5}"/>
              </a:ext>
            </a:extLst>
          </p:cNvPr>
          <p:cNvSpPr>
            <a:spLocks noGrp="1" noChangeAspect="1"/>
          </p:cNvSpPr>
          <p:nvPr>
            <p:ph type="pic" sz="quarter" idx="22" hasCustomPrompt="1"/>
          </p:nvPr>
        </p:nvSpPr>
        <p:spPr>
          <a:xfrm>
            <a:off x="9765792" y="1280160"/>
            <a:ext cx="1097280" cy="1097280"/>
          </a:xfrm>
        </p:spPr>
        <p:txBody>
          <a:bodyPr>
            <a:normAutofit/>
          </a:bodyPr>
          <a:lstStyle>
            <a:lvl1pPr marL="0" indent="0">
              <a:buNone/>
              <a:defRPr sz="1600"/>
            </a:lvl1pPr>
          </a:lstStyle>
          <a:p>
            <a:r>
              <a:rPr lang="en-US"/>
              <a:t>Service icon</a:t>
            </a:r>
          </a:p>
        </p:txBody>
      </p:sp>
      <p:sp>
        <p:nvSpPr>
          <p:cNvPr id="5" name="Text Placeholder 4">
            <a:extLst>
              <a:ext uri="{FF2B5EF4-FFF2-40B4-BE49-F238E27FC236}">
                <a16:creationId xmlns="" xmlns:a16="http://schemas.microsoft.com/office/drawing/2014/main" id="{68F19BB9-EC09-4DD0-97A5-BBF0110B770B}"/>
              </a:ext>
            </a:extLst>
          </p:cNvPr>
          <p:cNvSpPr>
            <a:spLocks noGrp="1"/>
          </p:cNvSpPr>
          <p:nvPr>
            <p:ph type="body" sz="quarter" idx="21" hasCustomPrompt="1"/>
          </p:nvPr>
        </p:nvSpPr>
        <p:spPr>
          <a:xfrm>
            <a:off x="9162288" y="2514600"/>
            <a:ext cx="2304288" cy="914400"/>
          </a:xfrm>
        </p:spPr>
        <p:txBody>
          <a:bodyPr>
            <a:noAutofit/>
          </a:bodyPr>
          <a:lstStyle>
            <a:lvl1pPr marL="0" indent="0" algn="ctr">
              <a:buNone/>
              <a:defRPr lang="en-US" sz="1800" dirty="0">
                <a:ea typeface="+mn-ea"/>
                <a:cs typeface="+mn-cs"/>
              </a:defRPr>
            </a:lvl1pPr>
          </a:lstStyle>
          <a:p>
            <a:pPr marL="230188" lvl="0" indent="-230188" algn="ctr"/>
            <a:r>
              <a:rPr lang="en-US"/>
              <a:t>Add service name here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CA5A47F4-760F-45B4-9DF3-86A7530E62D0}"/>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29712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a:t>Title, header, text, and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Service Introduction Slide</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Picture Placeholder 4">
            <a:extLst>
              <a:ext uri="{FF2B5EF4-FFF2-40B4-BE49-F238E27FC236}">
                <a16:creationId xmlns="" xmlns:a16="http://schemas.microsoft.com/office/drawing/2014/main" id="{E25EBCDC-6C07-4B35-82D5-0AC6628754E6}"/>
              </a:ext>
              <a:ext uri="{C183D7F6-B498-43B3-948B-1728B52AA6E4}">
                <adec:decorative xmlns="" xmlns:adec="http://schemas.microsoft.com/office/drawing/2017/decorative" val="1"/>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32C43914-0D84-493F-9BEB-DF30C6FD4C97}"/>
              </a:ext>
              <a:ext uri="{C183D7F6-B498-43B3-948B-1728B52AA6E4}">
                <adec:decorative xmlns="" xmlns:adec="http://schemas.microsoft.com/office/drawing/2017/decorative" val="1"/>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30E2FEDB-7122-4CE9-A695-390387894502}"/>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 xmlns:a16="http://schemas.microsoft.com/office/drawing/2014/main" id="{BEFA658F-CEEA-4659-B30B-B79DCDF1C713}"/>
              </a:ext>
              <a:ext uri="{C183D7F6-B498-43B3-948B-1728B52AA6E4}">
                <adec:decorative xmlns="" xmlns:adec="http://schemas.microsoft.com/office/drawing/2017/decorative" val="0"/>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code columns</a:t>
            </a:r>
          </a:p>
        </p:txBody>
      </p:sp>
      <p:sp>
        <p:nvSpPr>
          <p:cNvPr id="7" name="Code Left">
            <a:extLst>
              <a:ext uri="{FF2B5EF4-FFF2-40B4-BE49-F238E27FC236}">
                <a16:creationId xmlns=""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8" name="Code Right">
            <a:extLst>
              <a:ext uri="{FF2B5EF4-FFF2-40B4-BE49-F238E27FC236}">
                <a16:creationId xmlns=""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 xmlns:a16="http://schemas.microsoft.com/office/drawing/2014/main" id="{839B152F-AE78-42AF-B8FB-09C753D41393}"/>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ECE86FD8-F169-471F-88EA-8FF7FCC5008E}"/>
              </a:ext>
              <a:ext uri="{C183D7F6-B498-43B3-948B-1728B52AA6E4}">
                <adec:decorative xmlns=""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 xmlns:a16="http://schemas.microsoft.com/office/drawing/2014/main" id="{027B77B7-F317-4AA6-A627-75F5AE2E7A57}"/>
                </a:ext>
                <a:ext uri="{C183D7F6-B498-43B3-948B-1728B52AA6E4}">
                  <adec:decorative xmlns=""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 xmlns:a16="http://schemas.microsoft.com/office/drawing/2014/main" id="{30CD656D-5337-4244-BA3E-ABD963579911}"/>
                </a:ext>
                <a:ext uri="{C183D7F6-B498-43B3-948B-1728B52AA6E4}">
                  <adec:decorative xmlns=""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 xmlns:a16="http://schemas.microsoft.com/office/drawing/2014/main" id="{66A5F4A5-2CA3-4E34-97C1-74E113BA3D7E}"/>
                </a:ext>
                <a:ext uri="{C183D7F6-B498-43B3-948B-1728B52AA6E4}">
                  <adec:decorative xmlns=""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 xmlns:a16="http://schemas.microsoft.com/office/drawing/2014/main" id="{961F7EBA-6264-4D1A-BA90-2C8A61C69B3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p>
        </p:txBody>
      </p:sp>
      <p:sp>
        <p:nvSpPr>
          <p:cNvPr id="3" name="Subtitle">
            <a:extLst>
              <a:ext uri="{FF2B5EF4-FFF2-40B4-BE49-F238E27FC236}">
                <a16:creationId xmlns=""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1 header, and 2 text columns</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headers, and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header, content, and full height picture</a:t>
            </a:r>
          </a:p>
        </p:txBody>
      </p:sp>
      <p:sp>
        <p:nvSpPr>
          <p:cNvPr id="3" name="Content Header">
            <a:extLst>
              <a:ext uri="{FF2B5EF4-FFF2-40B4-BE49-F238E27FC236}">
                <a16:creationId xmlns=""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1" name="Picture">
            <a:extLst>
              <a:ext uri="{FF2B5EF4-FFF2-40B4-BE49-F238E27FC236}">
                <a16:creationId xmlns="" xmlns:a16="http://schemas.microsoft.com/office/drawing/2014/main" id="{E9ECC349-DC9E-43B4-9780-22F11542C500}"/>
              </a:ext>
              <a:ext uri="{C183D7F6-B498-43B3-948B-1728B52AA6E4}">
                <adec:decorative xmlns=""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pictures, 2 headers, and 2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Righ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3 text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Middle">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849E56B7-246D-4386-B8C5-E253AD940C1B}"/>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headers and 3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Right">
            <a:extLst>
              <a:ext uri="{FF2B5EF4-FFF2-40B4-BE49-F238E27FC236}">
                <a16:creationId xmlns=""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picture3, 3 headers, and 3text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Middle">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3" name="Picture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4 content columns</a:t>
            </a:r>
          </a:p>
        </p:txBody>
      </p:sp>
      <p:sp>
        <p:nvSpPr>
          <p:cNvPr id="7" name="Content Left">
            <a:extLst>
              <a:ext uri="{FF2B5EF4-FFF2-40B4-BE49-F238E27FC236}">
                <a16:creationId xmlns=""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Center Left">
            <a:extLst>
              <a:ext uri="{FF2B5EF4-FFF2-40B4-BE49-F238E27FC236}">
                <a16:creationId xmlns=""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Center Right">
            <a:extLst>
              <a:ext uri="{FF2B5EF4-FFF2-40B4-BE49-F238E27FC236}">
                <a16:creationId xmlns=""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0" name="Content Right">
            <a:extLst>
              <a:ext uri="{FF2B5EF4-FFF2-40B4-BE49-F238E27FC236}">
                <a16:creationId xmlns=""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1BFB2E0D-B82D-49CC-9802-AFB8BA6D0938}"/>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headers, and 4 text columns</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Center Right">
            <a:extLst>
              <a:ext uri="{FF2B5EF4-FFF2-40B4-BE49-F238E27FC236}">
                <a16:creationId xmlns=""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Content Header Right">
            <a:extLst>
              <a:ext uri="{FF2B5EF4-FFF2-40B4-BE49-F238E27FC236}">
                <a16:creationId xmlns=""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4 headers, and 4 text columns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7B3DCE0D-B1BB-4208-8FF4-6B7AC00DC28E}"/>
              </a:ext>
              <a:ext uri="{C183D7F6-B498-43B3-948B-1728B52AA6E4}">
                <adec:decorative xmlns=""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 xmlns:a16="http://schemas.microsoft.com/office/drawing/2014/main" id="{B149FB85-86EE-4435-AFFD-185416ABD0BC}"/>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F802EE88-1736-4DCA-8546-B833E1DC91F1}"/>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1909D555-A83A-43A3-ACF3-38A8D3D654E1}"/>
                </a:ext>
                <a:ext uri="{C183D7F6-B498-43B3-948B-1728B52AA6E4}">
                  <adec:decorative xmlns=""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F4EB4C23-6D3D-4AFD-8C20-ABBDE0E95555}"/>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3" name="Subtitle">
            <a:extLst>
              <a:ext uri="{FF2B5EF4-FFF2-40B4-BE49-F238E27FC236}">
                <a16:creationId xmlns=""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4 small pictures, 4 headers, and 4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and 4 headers</a:t>
            </a:r>
          </a:p>
        </p:txBody>
      </p:sp>
      <p:sp>
        <p:nvSpPr>
          <p:cNvPr id="11" name="Picture Left">
            <a:extLst>
              <a:ext uri="{FF2B5EF4-FFF2-40B4-BE49-F238E27FC236}">
                <a16:creationId xmlns=""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2" name="Picture Center Left">
            <a:extLst>
              <a:ext uri="{FF2B5EF4-FFF2-40B4-BE49-F238E27FC236}">
                <a16:creationId xmlns=""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3" name="Picture Center Right">
            <a:extLst>
              <a:ext uri="{FF2B5EF4-FFF2-40B4-BE49-F238E27FC236}">
                <a16:creationId xmlns=""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4" name="Picture Right">
            <a:extLst>
              <a:ext uri="{FF2B5EF4-FFF2-40B4-BE49-F238E27FC236}">
                <a16:creationId xmlns=""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1 text box, 6 Images, and 6 text boxes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a:t>Title, 8 pictures, 8 headers, and 8 text fields</a:t>
            </a:r>
          </a:p>
        </p:txBody>
      </p:sp>
      <p:sp>
        <p:nvSpPr>
          <p:cNvPr id="11" name="Picture 1">
            <a:extLst>
              <a:ext uri="{FF2B5EF4-FFF2-40B4-BE49-F238E27FC236}">
                <a16:creationId xmlns=""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2" name="Picture 2">
            <a:extLst>
              <a:ext uri="{FF2B5EF4-FFF2-40B4-BE49-F238E27FC236}">
                <a16:creationId xmlns=""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3" name="Picture 3">
            <a:extLst>
              <a:ext uri="{FF2B5EF4-FFF2-40B4-BE49-F238E27FC236}">
                <a16:creationId xmlns=""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4" name="Picture 4">
            <a:extLst>
              <a:ext uri="{FF2B5EF4-FFF2-40B4-BE49-F238E27FC236}">
                <a16:creationId xmlns=""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0" name="Picture 5">
            <a:extLst>
              <a:ext uri="{FF2B5EF4-FFF2-40B4-BE49-F238E27FC236}">
                <a16:creationId xmlns=""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2" name="Content 5">
            <a:extLst>
              <a:ext uri="{FF2B5EF4-FFF2-40B4-BE49-F238E27FC236}">
                <a16:creationId xmlns=""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3" name="Picture 6">
            <a:extLst>
              <a:ext uri="{FF2B5EF4-FFF2-40B4-BE49-F238E27FC236}">
                <a16:creationId xmlns=""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5" name="Content 6">
            <a:extLst>
              <a:ext uri="{FF2B5EF4-FFF2-40B4-BE49-F238E27FC236}">
                <a16:creationId xmlns=""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6" name="Picture 7">
            <a:extLst>
              <a:ext uri="{FF2B5EF4-FFF2-40B4-BE49-F238E27FC236}">
                <a16:creationId xmlns="" xmlns:a16="http://schemas.microsoft.com/office/drawing/2014/main" id="{0FD6813E-DBAA-47AF-94A9-F300864878FA}"/>
              </a:ext>
              <a:ext uri="{C183D7F6-B498-43B3-948B-1728B52AA6E4}">
                <adec:decorative xmlns=""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8" name="Content 7">
            <a:extLst>
              <a:ext uri="{FF2B5EF4-FFF2-40B4-BE49-F238E27FC236}">
                <a16:creationId xmlns=""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9" name="Picture 8">
            <a:extLst>
              <a:ext uri="{FF2B5EF4-FFF2-40B4-BE49-F238E27FC236}">
                <a16:creationId xmlns="" xmlns:a16="http://schemas.microsoft.com/office/drawing/2014/main" id="{9A78C933-BE2D-4980-BE96-E14880669883}"/>
              </a:ext>
              <a:ext uri="{C183D7F6-B498-43B3-948B-1728B52AA6E4}">
                <adec:decorative xmlns=""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0" name="Content Header 8">
            <a:extLst>
              <a:ext uri="{FF2B5EF4-FFF2-40B4-BE49-F238E27FC236}">
                <a16:creationId xmlns=""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41" name="Content 8">
            <a:extLst>
              <a:ext uri="{FF2B5EF4-FFF2-40B4-BE49-F238E27FC236}">
                <a16:creationId xmlns=""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a:t>Title and 8 pictures</a:t>
            </a:r>
          </a:p>
        </p:txBody>
      </p:sp>
      <p:sp>
        <p:nvSpPr>
          <p:cNvPr id="11" name="Picture 1">
            <a:extLst>
              <a:ext uri="{FF2B5EF4-FFF2-40B4-BE49-F238E27FC236}">
                <a16:creationId xmlns=""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 xmlns:a16="http://schemas.microsoft.com/office/drawing/2014/main" id="{5E3E830F-DE1F-4A8F-992F-1D4BF5866636}"/>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layout</a:t>
            </a:r>
          </a:p>
        </p:txBody>
      </p:sp>
      <p:sp>
        <p:nvSpPr>
          <p:cNvPr id="19" name="Title Border">
            <a:extLst>
              <a:ext uri="{FF2B5EF4-FFF2-40B4-BE49-F238E27FC236}">
                <a16:creationId xmlns="" xmlns:a16="http://schemas.microsoft.com/office/drawing/2014/main" id="{5C923B7C-0930-466B-9A4C-4F269F22E021}"/>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 xmlns:a16="http://schemas.microsoft.com/office/drawing/2014/main" id="{B2860AF7-2188-43EF-8A31-A9170F25AF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a:t>Full Image layout</a:t>
            </a:r>
          </a:p>
        </p:txBody>
      </p:sp>
      <p:sp>
        <p:nvSpPr>
          <p:cNvPr id="11" name="Picture">
            <a:extLst>
              <a:ext uri="{FF2B5EF4-FFF2-40B4-BE49-F238E27FC236}">
                <a16:creationId xmlns=""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 xmlns:a16="http://schemas.microsoft.com/office/drawing/2014/main" id="{C6078C7F-2E33-426C-96FF-E7084DD86E7E}"/>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 xmlns:a16="http://schemas.microsoft.com/office/drawing/2014/main" id="{5D3C4E6B-760F-4EC0-919D-D0EEACF9ACA9}"/>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 xmlns:a16="http://schemas.microsoft.com/office/drawing/2014/main" id="{90E6AE4C-E744-4586-850E-BEDD7EE7AB80}"/>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a:t>Question and Responses</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t>
            </a:r>
            <a:br>
              <a:rPr lang="en-US"/>
            </a:br>
            <a:r>
              <a:rPr lang="en-US"/>
              <a:t>4 responses can only have 1 correct response</a:t>
            </a:r>
            <a:br>
              <a:rPr lang="en-US"/>
            </a:br>
            <a:r>
              <a:rPr lang="en-US"/>
              <a:t>5 responses must have 2 correct responses</a:t>
            </a:r>
            <a:br>
              <a:rPr lang="en-US"/>
            </a:br>
            <a:r>
              <a:rPr lang="en-US"/>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grpSp>
        <p:nvGrpSpPr>
          <p:cNvPr id="12" name="Background">
            <a:extLst>
              <a:ext uri="{FF2B5EF4-FFF2-40B4-BE49-F238E27FC236}">
                <a16:creationId xmlns=""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 xmlns:a16="http://schemas.microsoft.com/office/drawing/2014/main" id="{1BDF6026-D674-4E63-8B3A-CBDFE9E787C1}"/>
                </a:ext>
                <a:ext uri="{C183D7F6-B498-43B3-948B-1728B52AA6E4}">
                  <adec:decorative xmlns=""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 xmlns:a16="http://schemas.microsoft.com/office/drawing/2014/main" id="{06BB4668-D264-4030-8700-4F9782A61534}"/>
                </a:ext>
                <a:ext uri="{C183D7F6-B498-43B3-948B-1728B52AA6E4}">
                  <adec:decorative xmlns=""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 xmlns:a16="http://schemas.microsoft.com/office/drawing/2014/main" id="{8E17F594-599B-4FD9-8BCB-8E1C019CCB44}"/>
                </a:ext>
                <a:ext uri="{C183D7F6-B498-43B3-948B-1728B52AA6E4}">
                  <adec:decorative xmlns=""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 xmlns:a16="http://schemas.microsoft.com/office/drawing/2014/main" id="{3826BD34-BA31-4D91-BFD2-6BBD94A51D24}"/>
                </a:ext>
                <a:ext uri="{C183D7F6-B498-43B3-948B-1728B52AA6E4}">
                  <adec:decorative xmlns=""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 xmlns:a16="http://schemas.microsoft.com/office/drawing/2014/main" id="{BF122BEF-CA51-4B5F-A9D2-5B4722001489}"/>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 xmlns:a16="http://schemas.microsoft.com/office/drawing/2014/main" id="{80E3899F-10AE-440C-9957-5E3536890A76}"/>
                </a:ext>
                <a:ext uri="{C183D7F6-B498-43B3-948B-1728B52AA6E4}">
                  <adec:decorative xmlns=""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 xmlns:a16="http://schemas.microsoft.com/office/drawing/2014/main" id="{AFED23B7-B88C-4046-B460-7E08C859BC7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3" name="AnswerHeader">
            <a:extLst>
              <a:ext uri="{FF2B5EF4-FFF2-40B4-BE49-F238E27FC236}">
                <a16:creationId xmlns=""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 xmlns:a16="http://schemas.microsoft.com/office/drawing/2014/main" id="{1C269943-78A1-4304-AE96-B1F32EC214E6}"/>
                </a:ext>
                <a:ext uri="{C183D7F6-B498-43B3-948B-1728B52AA6E4}">
                  <adec:decorative xmlns=""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 xmlns:a16="http://schemas.microsoft.com/office/drawing/2014/main" id="{A49D8E1E-772D-46F7-9ACE-C06929884B05}"/>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a:t>Answer and explanation</a:t>
            </a:r>
          </a:p>
        </p:txBody>
      </p:sp>
      <p:sp>
        <p:nvSpPr>
          <p:cNvPr id="7" name="Question 1">
            <a:extLst>
              <a:ext uri="{FF2B5EF4-FFF2-40B4-BE49-F238E27FC236}">
                <a16:creationId xmlns=""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8" name="Answer Text 1">
            <a:extLst>
              <a:ext uri="{FF2B5EF4-FFF2-40B4-BE49-F238E27FC236}">
                <a16:creationId xmlns=""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2" name="Question 2">
            <a:extLst>
              <a:ext uri="{FF2B5EF4-FFF2-40B4-BE49-F238E27FC236}">
                <a16:creationId xmlns=""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3" name="Answer Text 2">
            <a:extLst>
              <a:ext uri="{FF2B5EF4-FFF2-40B4-BE49-F238E27FC236}">
                <a16:creationId xmlns=""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4" name="Question 3">
            <a:extLst>
              <a:ext uri="{FF2B5EF4-FFF2-40B4-BE49-F238E27FC236}">
                <a16:creationId xmlns=""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6" name="Answer Text 3">
            <a:extLst>
              <a:ext uri="{FF2B5EF4-FFF2-40B4-BE49-F238E27FC236}">
                <a16:creationId xmlns=""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7" name="Question 4">
            <a:extLst>
              <a:ext uri="{FF2B5EF4-FFF2-40B4-BE49-F238E27FC236}">
                <a16:creationId xmlns=""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8" name="Answer Text 4">
            <a:extLst>
              <a:ext uri="{FF2B5EF4-FFF2-40B4-BE49-F238E27FC236}">
                <a16:creationId xmlns=""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 xmlns:a16="http://schemas.microsoft.com/office/drawing/2014/main" id="{E9CD1AC9-3AAD-4061-9815-CA2A755752E2}"/>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E0B6FD1A-B839-4C89-A4D5-3B9A5AA24C31}"/>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71CA29FE-029C-470F-8B2A-DE98B38B26DF}"/>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8B560738-A5A3-492F-8E11-B91E6716C30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Question and Responses</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Choice Header">
            <a:extLst>
              <a:ext uri="{FF2B5EF4-FFF2-40B4-BE49-F238E27FC236}">
                <a16:creationId xmlns=""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 xmlns:a16="http://schemas.microsoft.com/office/drawing/2014/main" id="{7A68BE18-C9FD-4D64-BD55-20302868F06E}"/>
                </a:ext>
                <a:ext uri="{C183D7F6-B498-43B3-948B-1728B52AA6E4}">
                  <adec:decorative xmlns=""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 xmlns:a16="http://schemas.microsoft.com/office/drawing/2014/main" id="{31622DCA-CB0C-4601-9C65-55CE8CDC7503}"/>
                </a:ext>
                <a:ext uri="{C183D7F6-B498-43B3-948B-1728B52AA6E4}">
                  <adec:decorative xmlns=""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 xmlns:a16="http://schemas.microsoft.com/office/drawing/2014/main" id="{18A3C304-3B7F-434E-99A7-8B8C386B4EF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Answer Header">
            <a:extLst>
              <a:ext uri="{FF2B5EF4-FFF2-40B4-BE49-F238E27FC236}">
                <a16:creationId xmlns=""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a:t>Title and vertical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7F823AF2-999D-4175-8C01-402CA4924585}"/>
              </a:ext>
              <a:ext uri="{C183D7F6-B498-43B3-948B-1728B52AA6E4}">
                <adec:decorative xmlns=""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 xmlns:a16="http://schemas.microsoft.com/office/drawing/2014/main" id="{962C3F25-041D-4E5B-839E-FBB5D7B91A65}"/>
              </a:ext>
              <a:ext uri="{C183D7F6-B498-43B3-948B-1728B52AA6E4}">
                <adec:decorative xmlns="" xmlns:adec="http://schemas.microsoft.com/office/drawing/2017/decorative"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Vertical title and text layout (international) </a:t>
            </a:r>
          </a:p>
        </p:txBody>
      </p:sp>
      <p:sp>
        <p:nvSpPr>
          <p:cNvPr id="7" name="Content">
            <a:extLst>
              <a:ext uri="{FF2B5EF4-FFF2-40B4-BE49-F238E27FC236}">
                <a16:creationId xmlns=""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 xmlns:a16="http://schemas.microsoft.com/office/drawing/2014/main" id="{A9006E65-0AC6-4AEC-9676-8B754EE037E9}"/>
              </a:ext>
              <a:ext uri="{C183D7F6-B498-43B3-948B-1728B52AA6E4}">
                <adec:decorative xmlns=""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5" name="Text Placeholder 3">
            <a:extLst>
              <a:ext uri="{FF2B5EF4-FFF2-40B4-BE49-F238E27FC236}">
                <a16:creationId xmlns=""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pic>
        <p:nvPicPr>
          <p:cNvPr id="7" name="Picture 6">
            <a:extLst>
              <a:ext uri="{FF2B5EF4-FFF2-40B4-BE49-F238E27FC236}">
                <a16:creationId xmlns="" xmlns:a16="http://schemas.microsoft.com/office/drawing/2014/main" id="{63FC9937-4309-1345-9FFE-12A8DD2FC6B5}"/>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24543495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0" name="Content Placeholder 2">
            <a:extLst>
              <a:ext uri="{FF2B5EF4-FFF2-40B4-BE49-F238E27FC236}">
                <a16:creationId xmlns=""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 xmlns:a16="http://schemas.microsoft.com/office/drawing/2014/main" id="{69573A30-3961-C94C-A15D-1FC70640BAA5}"/>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16" name="Picture 15">
            <a:extLst>
              <a:ext uri="{FF2B5EF4-FFF2-40B4-BE49-F238E27FC236}">
                <a16:creationId xmlns="" xmlns:a16="http://schemas.microsoft.com/office/drawing/2014/main" id="{BF6D2BA4-6287-854B-A5A3-81A95726CF44}"/>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2285135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15" name="Text Placeholder 3">
            <a:extLst>
              <a:ext uri="{FF2B5EF4-FFF2-40B4-BE49-F238E27FC236}">
                <a16:creationId xmlns=""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6" name="Footer Placeholder 4">
            <a:extLst>
              <a:ext uri="{FF2B5EF4-FFF2-40B4-BE49-F238E27FC236}">
                <a16:creationId xmlns="" xmlns:a16="http://schemas.microsoft.com/office/drawing/2014/main" id="{6636900F-FBBE-9846-A194-AC5CF173B39F}"/>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8" name="Picture 7">
            <a:extLst>
              <a:ext uri="{FF2B5EF4-FFF2-40B4-BE49-F238E27FC236}">
                <a16:creationId xmlns="" xmlns:a16="http://schemas.microsoft.com/office/drawing/2014/main" id="{68A38432-CE99-3E4B-B087-73EB0F09CDB2}"/>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4295823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1" name="Slide Number Placeholder 5">
            <a:extLst>
              <a:ext uri="{FF2B5EF4-FFF2-40B4-BE49-F238E27FC236}">
                <a16:creationId xmlns="" xmlns:a16="http://schemas.microsoft.com/office/drawing/2014/main" id="{4AC7BB94-D444-F441-A88C-76F7DDCDC5EB}"/>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 xmlns:a16="http://schemas.microsoft.com/office/drawing/2014/main" id="{6552EEA6-13B7-F947-9C14-50FE8967965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16" name="Picture 15">
            <a:extLst>
              <a:ext uri="{FF2B5EF4-FFF2-40B4-BE49-F238E27FC236}">
                <a16:creationId xmlns="" xmlns:a16="http://schemas.microsoft.com/office/drawing/2014/main" id="{503D402F-215B-FB47-825A-3E2774C59C1B}"/>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560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8D6A50E3-62DD-469F-A4B4-2DC279107EB8}"/>
              </a:ext>
              <a:ext uri="{C183D7F6-B498-43B3-948B-1728B52AA6E4}">
                <adec:decorative xmlns=""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 xmlns:a16="http://schemas.microsoft.com/office/drawing/2014/main" id="{165087FF-D0AD-4AD7-B899-B2227A662904}"/>
                </a:ext>
                <a:ext uri="{C183D7F6-B498-43B3-948B-1728B52AA6E4}">
                  <adec:decorative xmlns=""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 xmlns:a16="http://schemas.microsoft.com/office/drawing/2014/main" id="{81DABB71-298F-46E6-9028-558C99DF72DF}"/>
                </a:ext>
                <a:ext uri="{C183D7F6-B498-43B3-948B-1728B52AA6E4}">
                  <adec:decorative xmlns=""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31FFCCD2-46F8-4A8C-9D8D-34F0218F69C7}"/>
                </a:ext>
                <a:ext uri="{C183D7F6-B498-43B3-948B-1728B52AA6E4}">
                  <adec:decorative xmlns=""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7E222A23-E698-4993-93A7-9606CF977314}"/>
                </a:ext>
                <a:ext uri="{C183D7F6-B498-43B3-948B-1728B52AA6E4}">
                  <adec:decorative xmlns=""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 xmlns:a16="http://schemas.microsoft.com/office/drawing/2014/main" id="{7D651C47-09F6-C947-968C-92FC59515123}"/>
              </a:ext>
              <a:ext uri="{C183D7F6-B498-43B3-948B-1728B52AA6E4}">
                <adec:decorative xmlns=""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2019 Amazon Web Services, Inc. or its Affiliates. All rights reserved.</a:t>
            </a:r>
          </a:p>
        </p:txBody>
      </p:sp>
      <p:sp>
        <p:nvSpPr>
          <p:cNvPr id="2" name="Title 1">
            <a:extLst>
              <a:ext uri="{FF2B5EF4-FFF2-40B4-BE49-F238E27FC236}">
                <a16:creationId xmlns=""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3" name="Slide Number Placeholder 2">
            <a:extLst>
              <a:ext uri="{FF2B5EF4-FFF2-40B4-BE49-F238E27FC236}">
                <a16:creationId xmlns="" xmlns:a16="http://schemas.microsoft.com/office/drawing/2014/main" id="{FFDB7B2F-8327-B54A-A6DB-5F4F68ECD970}"/>
              </a:ext>
              <a:ext uri="{C183D7F6-B498-43B3-948B-1728B52AA6E4}">
                <adec:decorative xmlns=""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22" name="Content Placeholder 2">
            <a:extLst>
              <a:ext uri="{FF2B5EF4-FFF2-40B4-BE49-F238E27FC236}">
                <a16:creationId xmlns=""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280E0825-B265-3846-8BB3-B9ECFCCA9B2D}"/>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17505724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sp>
        <p:nvSpPr>
          <p:cNvPr id="10" name="Footer Placeholder 4">
            <a:extLst>
              <a:ext uri="{FF2B5EF4-FFF2-40B4-BE49-F238E27FC236}">
                <a16:creationId xmlns="" xmlns:a16="http://schemas.microsoft.com/office/drawing/2014/main" id="{DBF8715D-4D79-7041-A43B-D5474972C918}"/>
              </a:ext>
              <a:ext uri="{C183D7F6-B498-43B3-948B-1728B52AA6E4}">
                <adec:decorative xmlns=""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7" name="Picture 6">
            <a:extLst>
              <a:ext uri="{FF2B5EF4-FFF2-40B4-BE49-F238E27FC236}">
                <a16:creationId xmlns="" xmlns:a16="http://schemas.microsoft.com/office/drawing/2014/main" id="{1FCA25A4-C80D-FC44-8153-D8376A9E41FE}"/>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 xmlns:a16="http://schemas.microsoft.com/office/drawing/2014/main" id="{A201426F-66D0-6C49-85B0-A8C2D43E6E2C}"/>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5150564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 xmlns:a16="http://schemas.microsoft.com/office/drawing/2014/main" id="{A9C4F210-2650-3942-9632-6074E8F12704}"/>
              </a:ext>
              <a:ext uri="{C183D7F6-B498-43B3-948B-1728B52AA6E4}">
                <adec:decorative xmlns=""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sp>
        <p:nvSpPr>
          <p:cNvPr id="10" name="Title 1">
            <a:extLst>
              <a:ext uri="{FF2B5EF4-FFF2-40B4-BE49-F238E27FC236}">
                <a16:creationId xmlns=""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11" name="Slide Number Placeholder 5">
            <a:extLst>
              <a:ext uri="{FF2B5EF4-FFF2-40B4-BE49-F238E27FC236}">
                <a16:creationId xmlns="" xmlns:a16="http://schemas.microsoft.com/office/drawing/2014/main" id="{B9293C6B-D94F-304A-A8F4-8745DAD9DF47}"/>
              </a:ext>
              <a:ext uri="{C183D7F6-B498-43B3-948B-1728B52AA6E4}">
                <adec:decorative xmlns=""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 xmlns:a16="http://schemas.microsoft.com/office/drawing/2014/main"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 xmlns:a16="http://schemas.microsoft.com/office/drawing/2014/main" id="{83936176-BBC4-344F-8FD9-CD6D76107A13}"/>
              </a:ext>
              <a:ext uri="{C183D7F6-B498-43B3-948B-1728B52AA6E4}">
                <adec:decorative xmlns=""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417400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48DE57BE-35D1-43C9-81E8-26E8A5D23F6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 xmlns:a16="http://schemas.microsoft.com/office/drawing/2014/main" id="{BE65BC3A-8848-4619-963C-BD57EAEC2AA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EDF473F-575B-4FFB-BAF4-E227AF8A9566}"/>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17" name="Picture">
            <a:extLst>
              <a:ext uri="{FF2B5EF4-FFF2-40B4-BE49-F238E27FC236}">
                <a16:creationId xmlns="" xmlns:a16="http://schemas.microsoft.com/office/drawing/2014/main" id="{F8F6CC5A-3CF0-480D-B25E-574EDC100323}"/>
              </a:ext>
              <a:ext uri="{C183D7F6-B498-43B3-948B-1728B52AA6E4}">
                <adec:decorative xmlns=""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 xmlns:a16="http://schemas.microsoft.com/office/drawing/2014/main" id="{EF85A022-A363-4CD9-B810-5976000CBBC0}"/>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 xmlns:a16="http://schemas.microsoft.com/office/drawing/2014/main" id="{2D6722E9-1C81-4073-B0F0-1BD01679C8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 xmlns:a16="http://schemas.microsoft.com/office/drawing/2014/main" id="{E6ABDCA0-5043-47E4-83F1-F456F798534C}"/>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 xmlns:a16="http://schemas.microsoft.com/office/drawing/2014/main" id="{F30563F4-C022-4AE5-AB0E-380E2398A619}"/>
              </a:ext>
              <a:ext uri="{C183D7F6-B498-43B3-948B-1728B52AA6E4}">
                <adec:decorative xmlns=""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 xmlns:a16="http://schemas.microsoft.com/office/drawing/2014/main" id="{E69D2142-6967-490F-8396-213F1FEE99B7}"/>
                </a:ext>
                <a:ext uri="{C183D7F6-B498-43B3-948B-1728B52AA6E4}">
                  <adec:decorative xmlns=""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 xmlns:a16="http://schemas.microsoft.com/office/drawing/2014/main" id="{9BFD0B48-1965-4206-B782-7E2FE7076B82}"/>
                </a:ext>
                <a:ext uri="{C183D7F6-B498-43B3-948B-1728B52AA6E4}">
                  <adec:decorative xmlns="" xmlns:adec="http://schemas.microsoft.com/office/drawing/2017/decorative" val="1"/>
                </a:ext>
              </a:extLst>
            </p:cNvPr>
            <p:cNvPicPr>
              <a:picLocks noSelect="1"/>
            </p:cNvPicPr>
            <p:nvPr/>
          </p:nvPicPr>
          <p:blipFill>
            <a:blip r:embed="rId3">
              <a:extLst>
                <a:ext uri="{96DAC541-7B7A-43D3-8B79-37D633B846F1}">
                  <asvg:svgBlip xmlns=""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8" name="Description">
            <a:extLst>
              <a:ext uri="{FF2B5EF4-FFF2-40B4-BE49-F238E27FC236}">
                <a16:creationId xmlns=""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a:t>Enter description</a:t>
            </a:r>
          </a:p>
        </p:txBody>
      </p:sp>
      <p:sp>
        <p:nvSpPr>
          <p:cNvPr id="7" name="Content">
            <a:extLst>
              <a:ext uri="{FF2B5EF4-FFF2-40B4-BE49-F238E27FC236}">
                <a16:creationId xmlns=""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 xmlns:a16="http://schemas.microsoft.com/office/drawing/2014/main" id="{BA3DF3DE-0044-49A0-893D-4AE69524AE45}"/>
              </a:ext>
              <a:ext uri="{C183D7F6-B498-43B3-948B-1728B52AA6E4}">
                <adec:decorative xmlns=""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 xmlns:a16="http://schemas.microsoft.com/office/drawing/2014/main" id="{80E539AA-5F27-4E27-A2EB-0002A460B024}"/>
                </a:ext>
                <a:ext uri="{C183D7F6-B498-43B3-948B-1728B52AA6E4}">
                  <adec:decorative xmlns=""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 xmlns:a16="http://schemas.microsoft.com/office/drawing/2014/main" id="{0BD8C101-546C-4D96-9A74-D006A704F407}"/>
                </a:ext>
                <a:ext uri="{C183D7F6-B498-43B3-948B-1728B52AA6E4}">
                  <adec:decorative xmlns=""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 xmlns:a16="http://schemas.microsoft.com/office/drawing/2014/main" id="{AEE440B8-B31E-487C-92A7-B1713A372E58}"/>
                </a:ext>
                <a:ext uri="{C183D7F6-B498-43B3-948B-1728B52AA6E4}">
                  <adec:decorative xmlns=""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 xmlns:a16="http://schemas.microsoft.com/office/drawing/2014/main" id="{41BC3838-CAD1-4E45-A629-8FAE25F8F35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a:t>Thank you text</a:t>
            </a:r>
          </a:p>
        </p:txBody>
      </p:sp>
      <p:sp>
        <p:nvSpPr>
          <p:cNvPr id="5" name="Text Placeholder 4">
            <a:extLst>
              <a:ext uri="{FF2B5EF4-FFF2-40B4-BE49-F238E27FC236}">
                <a16:creationId xmlns="" xmlns:a16="http://schemas.microsoft.com/office/drawing/2014/main"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a:t>Edit Master text styles</a:t>
            </a:r>
          </a:p>
        </p:txBody>
      </p:sp>
    </p:spTree>
    <p:custDataLst>
      <p:tags r:id="rId1"/>
    </p:custDataLst>
    <p:extLst>
      <p:ext uri="{BB962C8B-B14F-4D97-AF65-F5344CB8AC3E}">
        <p14:creationId xmlns:p14="http://schemas.microsoft.com/office/powerpoint/2010/main" val="23303842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8" Type="http://schemas.openxmlformats.org/officeDocument/2006/relationships/image" Target="../media/image3.sv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5">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p>
        </p:txBody>
      </p:sp>
      <p:sp>
        <p:nvSpPr>
          <p:cNvPr id="3" name="Content">
            <a:extLst>
              <a:ext uri="{FF2B5EF4-FFF2-40B4-BE49-F238E27FC236}">
                <a16:creationId xmlns=""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pic>
        <p:nvPicPr>
          <p:cNvPr id="98" name="AWS Logo">
            <a:extLst>
              <a:ext uri="{FF2B5EF4-FFF2-40B4-BE49-F238E27FC236}">
                <a16:creationId xmlns="" xmlns:a16="http://schemas.microsoft.com/office/drawing/2014/main" id="{56ED120F-98B5-42C0-B16A-27FB0984653F}"/>
              </a:ext>
              <a:ext uri="{C183D7F6-B498-43B3-948B-1728B52AA6E4}">
                <adec:decorative xmlns="" xmlns:adec="http://schemas.microsoft.com/office/drawing/2017/decorative" val="1"/>
              </a:ext>
            </a:extLst>
          </p:cNvPr>
          <p:cNvPicPr>
            <a:picLocks noChangeAspect="1"/>
          </p:cNvPicPr>
          <p:nvPr/>
        </p:nvPicPr>
        <p:blipFill>
          <a:blip r:embed="rId56">
            <a:extLst>
              <a:ext uri="{96DAC541-7B7A-43D3-8B79-37D633B846F1}">
                <asvg:svgBlip xmlns="" xmlns:asvg="http://schemas.microsoft.com/office/drawing/2016/SVG/main" r:embed="rId58"/>
              </a:ext>
            </a:extLst>
          </a:blip>
          <a:stretch>
            <a:fillRect/>
          </a:stretch>
        </p:blipFill>
        <p:spPr>
          <a:xfrm>
            <a:off x="243599" y="6452308"/>
            <a:ext cx="366979" cy="219456"/>
          </a:xfrm>
          <a:prstGeom prst="rect">
            <a:avLst/>
          </a:prstGeom>
        </p:spPr>
      </p:pic>
    </p:spTree>
    <p:custDataLst>
      <p:tags r:id="rId54"/>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87" r:id="rId9"/>
    <p:sldLayoutId id="2147484008" r:id="rId10"/>
    <p:sldLayoutId id="2147484009" r:id="rId11"/>
    <p:sldLayoutId id="2147484010" r:id="rId12"/>
    <p:sldLayoutId id="2147484011" r:id="rId13"/>
    <p:sldLayoutId id="2147484012" r:id="rId14"/>
    <p:sldLayoutId id="2147484089"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 id="2147484035" r:id="rId38"/>
    <p:sldLayoutId id="2147484036" r:id="rId39"/>
    <p:sldLayoutId id="2147484037" r:id="rId40"/>
    <p:sldLayoutId id="2147484038" r:id="rId41"/>
    <p:sldLayoutId id="2147484039" r:id="rId42"/>
    <p:sldLayoutId id="2147484040" r:id="rId43"/>
    <p:sldLayoutId id="2147484041" r:id="rId44"/>
    <p:sldLayoutId id="2147484042" r:id="rId45"/>
    <p:sldLayoutId id="2147484090" r:id="rId46"/>
    <p:sldLayoutId id="2147484091" r:id="rId47"/>
    <p:sldLayoutId id="2147484093" r:id="rId48"/>
    <p:sldLayoutId id="2147484094" r:id="rId49"/>
    <p:sldLayoutId id="2147484095" r:id="rId50"/>
    <p:sldLayoutId id="2147484096" r:id="rId51"/>
    <p:sldLayoutId id="2147484097" r:id="rId52"/>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hyperlink" Target="https://aws.amazon.com/products/databases/learn/" TargetMode="External"/><Relationship Id="rId2" Type="http://schemas.openxmlformats.org/officeDocument/2006/relationships/slideLayout" Target="../slideLayouts/slideLayout12.xml"/><Relationship Id="rId1" Type="http://schemas.openxmlformats.org/officeDocument/2006/relationships/tags" Target="../tags/tag63.xml"/><Relationship Id="rId6" Type="http://schemas.openxmlformats.org/officeDocument/2006/relationships/hyperlink" Target="https://docs.aws.amazon.com/whitepapers/latest/aws-overview/database.html" TargetMode="External"/><Relationship Id="rId5" Type="http://schemas.openxmlformats.org/officeDocument/2006/relationships/hyperlink" Target="https://aws.amazon.com/rds/" TargetMode="External"/><Relationship Id="rId4" Type="http://schemas.openxmlformats.org/officeDocument/2006/relationships/hyperlink" Target="https://aws.amazon.com/products/database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6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8.xml"/><Relationship Id="rId5" Type="http://schemas.openxmlformats.org/officeDocument/2006/relationships/image" Target="../media/image81.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60.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60" y="2295143"/>
            <a:ext cx="11567160" cy="2065841"/>
          </a:xfrm>
        </p:spPr>
        <p:txBody>
          <a:bodyPr>
            <a:noAutofit/>
          </a:bodyPr>
          <a:lstStyle/>
          <a:p>
            <a:pPr algn="ctr"/>
            <a:r>
              <a:rPr lang="en-US" sz="4000" dirty="0"/>
              <a:t>Intro to Cloud Computing</a:t>
            </a:r>
            <a:br>
              <a:rPr lang="en-US" sz="4000" dirty="0"/>
            </a:br>
            <a:r>
              <a:rPr lang="en-US" sz="4000" dirty="0"/>
              <a:t>CS4037 (BCS-6A)</a:t>
            </a:r>
            <a:br>
              <a:rPr lang="en-US" sz="4000" dirty="0"/>
            </a:br>
            <a:r>
              <a:rPr lang="en-US" sz="4000" dirty="0"/>
              <a:t>Lecture </a:t>
            </a:r>
            <a:r>
              <a:rPr lang="en-US" sz="4000" dirty="0" smtClean="0"/>
              <a:t>17</a:t>
            </a:r>
            <a:endParaRPr lang="en-US" sz="4000" dirty="0">
              <a:latin typeface="+mn-lt"/>
            </a:endParaRPr>
          </a:p>
        </p:txBody>
      </p:sp>
      <p:sp>
        <p:nvSpPr>
          <p:cNvPr id="2" name="Text Placeholder 1">
            <a:extLst>
              <a:ext uri="{FF2B5EF4-FFF2-40B4-BE49-F238E27FC236}">
                <a16:creationId xmlns="" xmlns:a16="http://schemas.microsoft.com/office/drawing/2014/main" id="{80FE7376-22E1-144B-A159-CC0714A9EC78}"/>
              </a:ext>
            </a:extLst>
          </p:cNvPr>
          <p:cNvSpPr>
            <a:spLocks noGrp="1"/>
          </p:cNvSpPr>
          <p:nvPr>
            <p:ph type="subTitle" idx="1"/>
          </p:nvPr>
        </p:nvSpPr>
        <p:spPr>
          <a:xfrm>
            <a:off x="365760" y="4473768"/>
            <a:ext cx="11567160" cy="1722080"/>
          </a:xfrm>
        </p:spPr>
        <p:txBody>
          <a:bodyPr/>
          <a:lstStyle/>
          <a:p>
            <a:pPr algn="ctr"/>
            <a:r>
              <a:rPr lang="en-US" dirty="0" smtClean="0"/>
              <a:t>Dept. of Computer Science</a:t>
            </a:r>
            <a:endParaRPr lang="en-US" dirty="0"/>
          </a:p>
          <a:p>
            <a:pPr algn="ctr"/>
            <a:r>
              <a:rPr lang="en-US" dirty="0" smtClean="0"/>
              <a:t>FAST School </a:t>
            </a:r>
            <a:r>
              <a:rPr lang="en-US" dirty="0"/>
              <a:t>of </a:t>
            </a:r>
            <a:r>
              <a:rPr lang="en-US" dirty="0" smtClean="0"/>
              <a:t>Computing</a:t>
            </a:r>
          </a:p>
          <a:p>
            <a:pPr algn="ctr"/>
            <a:r>
              <a:rPr lang="en-US" dirty="0" smtClean="0"/>
              <a:t>NUCES Lahore</a:t>
            </a:r>
          </a:p>
          <a:p>
            <a:pPr algn="ctr"/>
            <a:endParaRPr lang="en-US" dirty="0"/>
          </a:p>
        </p:txBody>
      </p:sp>
    </p:spTree>
    <p:custDataLst>
      <p:tags r:id="rId1"/>
    </p:custDataLst>
    <p:extLst>
      <p:ext uri="{BB962C8B-B14F-4D97-AF65-F5344CB8AC3E}">
        <p14:creationId xmlns:p14="http://schemas.microsoft.com/office/powerpoint/2010/main" val="2738570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5C6BA22-6D80-6F4D-8779-5BA67DACE489}"/>
              </a:ext>
              <a:ext uri="{C183D7F6-B498-43B3-948B-1728B52AA6E4}">
                <adec:decorative xmlns="" xmlns:adec="http://schemas.microsoft.com/office/drawing/2017/decorative" val="1"/>
              </a:ext>
            </a:extLst>
          </p:cNvPr>
          <p:cNvSpPr>
            <a:spLocks noGrp="1"/>
          </p:cNvSpPr>
          <p:nvPr>
            <p:ph type="sldNum" sz="quarter" idx="20"/>
          </p:nvPr>
        </p:nvSpPr>
        <p:spPr/>
        <p:txBody>
          <a:bodyPr/>
          <a:lstStyle/>
          <a:p>
            <a:fld id="{B6A95138-A96E-2F42-A959-2EFD44FE4AB7}" type="slidenum">
              <a:rPr lang="en-US" smtClean="0"/>
              <a:t>10</a:t>
            </a:fld>
            <a:endParaRPr lang="en-US"/>
          </a:p>
        </p:txBody>
      </p:sp>
      <p:sp>
        <p:nvSpPr>
          <p:cNvPr id="5" name="Title 4">
            <a:extLst>
              <a:ext uri="{FF2B5EF4-FFF2-40B4-BE49-F238E27FC236}">
                <a16:creationId xmlns="" xmlns:a16="http://schemas.microsoft.com/office/drawing/2014/main" id="{9525F029-436D-EA42-9997-2BBAA9D7829C}"/>
              </a:ext>
            </a:extLst>
          </p:cNvPr>
          <p:cNvSpPr>
            <a:spLocks noGrp="1"/>
          </p:cNvSpPr>
          <p:nvPr>
            <p:ph type="title"/>
          </p:nvPr>
        </p:nvSpPr>
        <p:spPr/>
        <p:txBody>
          <a:bodyPr/>
          <a:lstStyle/>
          <a:p>
            <a:r>
              <a:rPr lang="en-US"/>
              <a:t>Additional resources</a:t>
            </a:r>
          </a:p>
        </p:txBody>
      </p:sp>
      <p:sp>
        <p:nvSpPr>
          <p:cNvPr id="6" name="Content Placeholder 5">
            <a:extLst>
              <a:ext uri="{FF2B5EF4-FFF2-40B4-BE49-F238E27FC236}">
                <a16:creationId xmlns="" xmlns:a16="http://schemas.microsoft.com/office/drawing/2014/main" id="{2AA3B981-BB0A-8E4E-A921-BE92B16069F5}"/>
              </a:ext>
            </a:extLst>
          </p:cNvPr>
          <p:cNvSpPr>
            <a:spLocks noGrp="1"/>
          </p:cNvSpPr>
          <p:nvPr>
            <p:ph sz="quarter" idx="21"/>
          </p:nvPr>
        </p:nvSpPr>
        <p:spPr/>
        <p:txBody>
          <a:bodyPr/>
          <a:lstStyle/>
          <a:p>
            <a:r>
              <a:rPr lang="en-US"/>
              <a:t>AWS Database page: </a:t>
            </a:r>
            <a:r>
              <a:rPr lang="en-US">
                <a:hlinkClick r:id="rId4"/>
              </a:rPr>
              <a:t>https://aws.amazon.com/products/databases/</a:t>
            </a:r>
            <a:endParaRPr lang="en-US"/>
          </a:p>
          <a:p>
            <a:r>
              <a:rPr lang="en-US"/>
              <a:t>Amazon RDS page: </a:t>
            </a:r>
            <a:r>
              <a:rPr lang="en-US">
                <a:hlinkClick r:id="rId5"/>
              </a:rPr>
              <a:t>https://aws.amazon.com/rds/</a:t>
            </a:r>
            <a:endParaRPr lang="en-US"/>
          </a:p>
          <a:p>
            <a:r>
              <a:rPr lang="en-US"/>
              <a:t>Overview of Amazon database services: </a:t>
            </a:r>
            <a:r>
              <a:rPr lang="en-US">
                <a:hlinkClick r:id="rId6"/>
              </a:rPr>
              <a:t>https://docs.aws.amazon.com/whitepapers/latest/aws-overview/database.html</a:t>
            </a:r>
            <a:endParaRPr lang="en-US"/>
          </a:p>
          <a:p>
            <a:r>
              <a:rPr lang="en-US"/>
              <a:t>Getting started with AWS databases: </a:t>
            </a:r>
            <a:r>
              <a:rPr lang="en-US">
                <a:hlinkClick r:id="rId7"/>
              </a:rPr>
              <a:t>https://aws.amazon.com/products/databases/learn/</a:t>
            </a:r>
            <a:endParaRPr lang="en-US"/>
          </a:p>
        </p:txBody>
      </p:sp>
    </p:spTree>
    <p:custDataLst>
      <p:tags r:id="rId1"/>
    </p:custDataLst>
    <p:extLst>
      <p:ext uri="{BB962C8B-B14F-4D97-AF65-F5344CB8AC3E}">
        <p14:creationId xmlns:p14="http://schemas.microsoft.com/office/powerpoint/2010/main" val="12835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9D071E9-1886-4EB3-B517-57EE3BACB16F}"/>
              </a:ext>
            </a:extLst>
          </p:cNvPr>
          <p:cNvSpPr>
            <a:spLocks noGrp="1"/>
          </p:cNvSpPr>
          <p:nvPr>
            <p:ph type="sldNum" sz="quarter" idx="20"/>
          </p:nvPr>
        </p:nvSpPr>
        <p:spPr/>
        <p:txBody>
          <a:bodyPr/>
          <a:lstStyle/>
          <a:p>
            <a:fld id="{B23121D6-781A-4B6C-8D9B-3A8188A614AE}" type="slidenum">
              <a:rPr lang="en-US" smtClean="0"/>
              <a:t>11</a:t>
            </a:fld>
            <a:endParaRPr lang="en-US"/>
          </a:p>
        </p:txBody>
      </p:sp>
      <p:sp>
        <p:nvSpPr>
          <p:cNvPr id="2" name="Title 1">
            <a:extLst>
              <a:ext uri="{FF2B5EF4-FFF2-40B4-BE49-F238E27FC236}">
                <a16:creationId xmlns="" xmlns:a16="http://schemas.microsoft.com/office/drawing/2014/main" id="{9B11474D-3771-4F25-8A94-0EF301AE2062}"/>
              </a:ext>
            </a:extLst>
          </p:cNvPr>
          <p:cNvSpPr>
            <a:spLocks noGrp="1"/>
          </p:cNvSpPr>
          <p:nvPr>
            <p:ph type="title"/>
          </p:nvPr>
        </p:nvSpPr>
        <p:spPr/>
        <p:txBody>
          <a:bodyPr/>
          <a:lstStyle/>
          <a:p>
            <a:r>
              <a:rPr lang="en-US"/>
              <a:t>Thank you</a:t>
            </a:r>
          </a:p>
        </p:txBody>
      </p:sp>
      <p:sp>
        <p:nvSpPr>
          <p:cNvPr id="6" name="Text Placeholder 5">
            <a:extLst>
              <a:ext uri="{FF2B5EF4-FFF2-40B4-BE49-F238E27FC236}">
                <a16:creationId xmlns="" xmlns:a16="http://schemas.microsoft.com/office/drawing/2014/main" id="{37D19DB1-8CC4-4D1C-8D48-67540AF80AAD}"/>
              </a:ext>
            </a:extLst>
          </p:cNvPr>
          <p:cNvSpPr>
            <a:spLocks noGrp="1"/>
          </p:cNvSpPr>
          <p:nvPr>
            <p:ph type="body" sz="quarter" idx="21"/>
          </p:nvPr>
        </p:nvSpPr>
        <p:spPr>
          <a:xfrm>
            <a:off x="2551176" y="5212079"/>
            <a:ext cx="9637776" cy="400110"/>
          </a:xfrm>
        </p:spPr>
        <p:txBody>
          <a:bodyPr/>
          <a:lstStyle/>
          <a:p>
            <a:r>
              <a:rPr lang="en-US"/>
              <a:t>All </a:t>
            </a:r>
            <a:r>
              <a:rPr lang="en-US" dirty="0"/>
              <a:t>trademarks are the property of their owners.</a:t>
            </a:r>
          </a:p>
        </p:txBody>
      </p:sp>
    </p:spTree>
    <p:custDataLst>
      <p:tags r:id="rId1"/>
    </p:custDataLst>
    <p:extLst>
      <p:ext uri="{BB962C8B-B14F-4D97-AF65-F5344CB8AC3E}">
        <p14:creationId xmlns:p14="http://schemas.microsoft.com/office/powerpoint/2010/main" val="72763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8213009-50A0-5448-BFE6-30EFBA8DB8F6}"/>
              </a:ext>
            </a:extLst>
          </p:cNvPr>
          <p:cNvSpPr>
            <a:spLocks noGrp="1"/>
          </p:cNvSpPr>
          <p:nvPr>
            <p:ph type="subTitle" idx="1"/>
          </p:nvPr>
        </p:nvSpPr>
        <p:spPr/>
        <p:txBody>
          <a:bodyPr>
            <a:normAutofit/>
          </a:bodyPr>
          <a:lstStyle/>
          <a:p>
            <a:r>
              <a:rPr lang="en-US"/>
              <a:t>AWS Academy Cloud Foundations</a:t>
            </a:r>
          </a:p>
        </p:txBody>
      </p:sp>
      <p:sp>
        <p:nvSpPr>
          <p:cNvPr id="6" name="Title 5"/>
          <p:cNvSpPr>
            <a:spLocks noGrp="1"/>
          </p:cNvSpPr>
          <p:nvPr>
            <p:ph type="title"/>
          </p:nvPr>
        </p:nvSpPr>
        <p:spPr/>
        <p:txBody>
          <a:bodyPr/>
          <a:lstStyle/>
          <a:p>
            <a:r>
              <a:rPr lang="en-US" sz="5400"/>
              <a:t>Module 8: Databases</a:t>
            </a:r>
          </a:p>
        </p:txBody>
      </p:sp>
    </p:spTree>
    <p:custDataLst>
      <p:tags r:id="rId1"/>
    </p:custDataLst>
    <p:extLst>
      <p:ext uri="{BB962C8B-B14F-4D97-AF65-F5344CB8AC3E}">
        <p14:creationId xmlns:p14="http://schemas.microsoft.com/office/powerpoint/2010/main" val="356220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D64B8E0-60AD-514D-93D6-076C58CF731E}"/>
              </a:ext>
            </a:extLst>
          </p:cNvPr>
          <p:cNvSpPr>
            <a:spLocks noGrp="1"/>
          </p:cNvSpPr>
          <p:nvPr>
            <p:ph type="subTitle" idx="1"/>
          </p:nvPr>
        </p:nvSpPr>
        <p:spPr/>
        <p:txBody>
          <a:bodyPr>
            <a:normAutofit/>
          </a:bodyPr>
          <a:lstStyle/>
          <a:p>
            <a:r>
              <a:rPr lang="en-US"/>
              <a:t>Module 8: Databases</a:t>
            </a:r>
          </a:p>
        </p:txBody>
      </p:sp>
      <p:sp>
        <p:nvSpPr>
          <p:cNvPr id="2" name="Title 1"/>
          <p:cNvSpPr>
            <a:spLocks noGrp="1"/>
          </p:cNvSpPr>
          <p:nvPr>
            <p:ph type="title"/>
          </p:nvPr>
        </p:nvSpPr>
        <p:spPr/>
        <p:txBody>
          <a:bodyPr>
            <a:noAutofit/>
          </a:bodyPr>
          <a:lstStyle/>
          <a:p>
            <a:r>
              <a:rPr lang="en-US"/>
              <a:t>Section 4: Amazon Aurora</a:t>
            </a:r>
          </a:p>
        </p:txBody>
      </p:sp>
    </p:spTree>
    <p:custDataLst>
      <p:tags r:id="rId1"/>
    </p:custDataLst>
    <p:extLst>
      <p:ext uri="{BB962C8B-B14F-4D97-AF65-F5344CB8AC3E}">
        <p14:creationId xmlns:p14="http://schemas.microsoft.com/office/powerpoint/2010/main" val="188401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0AD6-3C0E-4A52-B490-6BCD862F2708}"/>
              </a:ext>
              <a:ext uri="{C183D7F6-B498-43B3-948B-1728B52AA6E4}">
                <adec:decorative xmlns="" xmlns:adec="http://schemas.microsoft.com/office/drawing/2017/decorative" val="1"/>
              </a:ext>
            </a:extLst>
          </p:cNvPr>
          <p:cNvSpPr>
            <a:spLocks noGrp="1"/>
          </p:cNvSpPr>
          <p:nvPr>
            <p:ph type="sldNum" sz="quarter" idx="20"/>
          </p:nvPr>
        </p:nvSpPr>
        <p:spPr/>
        <p:txBody>
          <a:bodyPr/>
          <a:lstStyle/>
          <a:p>
            <a:fld id="{B6A95138-A96E-2F42-A959-2EFD44FE4AB7}" type="slidenum">
              <a:rPr lang="en-US" smtClean="0"/>
              <a:t>4</a:t>
            </a:fld>
            <a:endParaRPr lang="en-US"/>
          </a:p>
        </p:txBody>
      </p:sp>
      <p:sp>
        <p:nvSpPr>
          <p:cNvPr id="2" name="Title 1"/>
          <p:cNvSpPr>
            <a:spLocks noGrp="1"/>
          </p:cNvSpPr>
          <p:nvPr>
            <p:ph type="title"/>
          </p:nvPr>
        </p:nvSpPr>
        <p:spPr/>
        <p:txBody>
          <a:bodyPr/>
          <a:lstStyle/>
          <a:p>
            <a:r>
              <a:rPr lang="en-US"/>
              <a:t>Amazon Aurora</a:t>
            </a:r>
          </a:p>
        </p:txBody>
      </p:sp>
      <p:pic>
        <p:nvPicPr>
          <p:cNvPr id="5" name="Graphic 4">
            <a:extLst>
              <a:ext uri="{FF2B5EF4-FFF2-40B4-BE49-F238E27FC236}">
                <a16:creationId xmlns="" xmlns:a16="http://schemas.microsoft.com/office/drawing/2014/main" id="{ACA6E15D-9579-4614-99CB-F2BE48A3926F}"/>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780110" y="2359208"/>
            <a:ext cx="1669506" cy="1669506"/>
          </a:xfrm>
          <a:prstGeom prst="rect">
            <a:avLst/>
          </a:prstGeom>
        </p:spPr>
      </p:pic>
      <p:sp>
        <p:nvSpPr>
          <p:cNvPr id="11" name="TextBox 10"/>
          <p:cNvSpPr txBox="1"/>
          <p:nvPr/>
        </p:nvSpPr>
        <p:spPr>
          <a:xfrm>
            <a:off x="287858" y="4532894"/>
            <a:ext cx="4658659" cy="430887"/>
          </a:xfrm>
          <a:prstGeom prst="rect">
            <a:avLst/>
          </a:prstGeom>
          <a:noFill/>
        </p:spPr>
        <p:txBody>
          <a:bodyPr wrap="square" lIns="0" tIns="0" rIns="0" bIns="0" rtlCol="0" anchor="ctr">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Amazon Aurora</a:t>
            </a:r>
            <a:endParaRPr lang="en-US" sz="600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12" descr="Amazon Aurora features.">
            <a:extLst>
              <a:ext uri="{FF2B5EF4-FFF2-40B4-BE49-F238E27FC236}">
                <a16:creationId xmlns="" xmlns:a16="http://schemas.microsoft.com/office/drawing/2014/main" id="{F98C82A0-828C-4F4F-BBFD-B275B4895639}"/>
              </a:ext>
              <a:ext uri="{C183D7F6-B498-43B3-948B-1728B52AA6E4}">
                <adec:decorative xmlns="" xmlns:adec="http://schemas.microsoft.com/office/drawing/2017/decorative" val="0"/>
              </a:ext>
            </a:extLst>
          </p:cNvPr>
          <p:cNvSpPr/>
          <p:nvPr/>
        </p:nvSpPr>
        <p:spPr bwMode="auto">
          <a:xfrm>
            <a:off x="4919848" y="1764374"/>
            <a:ext cx="6229415" cy="4155163"/>
          </a:xfrm>
          <a:prstGeom prst="roundRect">
            <a:avLst>
              <a:gd name="adj" fmla="val 8618"/>
            </a:avLst>
          </a:prstGeom>
          <a:solidFill>
            <a:schemeClr val="bg1"/>
          </a:solidFill>
          <a:ln w="3810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sp>
        <p:nvSpPr>
          <p:cNvPr id="7" name="Content Placeholder 2">
            <a:extLst>
              <a:ext uri="{FF2B5EF4-FFF2-40B4-BE49-F238E27FC236}">
                <a16:creationId xmlns="" xmlns:a16="http://schemas.microsoft.com/office/drawing/2014/main" id="{5B016C9A-2938-43A1-9A22-46BD86605705}"/>
              </a:ext>
            </a:extLst>
          </p:cNvPr>
          <p:cNvSpPr txBox="1">
            <a:spLocks/>
          </p:cNvSpPr>
          <p:nvPr/>
        </p:nvSpPr>
        <p:spPr>
          <a:xfrm>
            <a:off x="4919849" y="2028206"/>
            <a:ext cx="5988783" cy="3768572"/>
          </a:xfrm>
          <a:prstGeom prst="rect">
            <a:avLst/>
          </a:prstGeom>
        </p:spPr>
        <p:txBody>
          <a:bodyPr vert="horz" wrap="square" lIns="146304" tIns="91440" rIns="146304" bIns="91440" rtlCol="0">
            <a:noAutofit/>
          </a:bodyPr>
          <a:lstStyle>
            <a:lvl1pPr marL="0" marR="0" indent="0" algn="l" defTabSz="914362" rtl="0" eaLnBrk="1" fontAlgn="auto" latinLnBrk="0" hangingPunct="1">
              <a:lnSpc>
                <a:spcPct val="90000"/>
              </a:lnSpc>
              <a:spcBef>
                <a:spcPct val="20000"/>
              </a:spcBef>
              <a:spcAft>
                <a:spcPts val="0"/>
              </a:spcAft>
              <a:buClrTx/>
              <a:buSzPct val="90000"/>
              <a:buFont typeface="Arial" pitchFamily="34" charset="0"/>
              <a:buNone/>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336143"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560238" marR="0" indent="0" algn="l" defTabSz="914362" rtl="0" eaLnBrk="1" fontAlgn="auto" latinLnBrk="0" hangingPunct="1">
              <a:lnSpc>
                <a:spcPct val="90000"/>
              </a:lnSpc>
              <a:spcBef>
                <a:spcPts val="5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784334"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008429" marR="0" indent="0" algn="l" defTabSz="914362" rtl="0" eaLnBrk="1" fontAlgn="auto" latinLnBrk="0" hangingPunct="1">
              <a:lnSpc>
                <a:spcPct val="90000"/>
              </a:lnSpc>
              <a:spcBef>
                <a:spcPts val="500"/>
              </a:spcBef>
              <a:spcAft>
                <a:spcPts val="0"/>
              </a:spcAft>
              <a:buClrTx/>
              <a:buSzPct val="90000"/>
              <a:buFont typeface="Arial" pitchFamily="34" charset="0"/>
              <a:buNone/>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lgn="just">
              <a:lnSpc>
                <a:spcPct val="150000"/>
              </a:lnSpc>
              <a:spcBef>
                <a:spcPts val="0"/>
              </a:spcBef>
              <a:spcAft>
                <a:spcPts val="1200"/>
              </a:spcAft>
              <a:buFont typeface="Arial" pitchFamily="34" charset="0"/>
              <a:buChar char="•"/>
            </a:pPr>
            <a:r>
              <a:rPr lang="en-US"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Enterprise-class</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relational </a:t>
            </a:r>
            <a:r>
              <a:rPr lang="en-US"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database</a:t>
            </a:r>
          </a:p>
          <a:p>
            <a:pPr marL="342900" indent="-342900" algn="just">
              <a:lnSpc>
                <a:spcPct val="150000"/>
              </a:lnSpc>
              <a:spcBef>
                <a:spcPts val="0"/>
              </a:spcBef>
              <a:spcAft>
                <a:spcPts val="1200"/>
              </a:spcAft>
              <a:buFont typeface="Arial" pitchFamily="34" charset="0"/>
              <a:buChar char="•"/>
            </a:pPr>
            <a:r>
              <a:rPr lang="en-US"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Compatible with </a:t>
            </a:r>
            <a:r>
              <a:rPr lang="en-US" sz="2400" dirty="0">
                <a:solidFill>
                  <a:srgbClr val="333399"/>
                </a:solidFill>
                <a:latin typeface="Amazon Ember Light" panose="020B0403020204020204" pitchFamily="34" charset="0"/>
                <a:ea typeface="Amazon Ember Light" panose="020B0403020204020204" pitchFamily="34" charset="0"/>
                <a:cs typeface="Amazon Ember Light" panose="020B0403020204020204" pitchFamily="34" charset="0"/>
              </a:rPr>
              <a:t>MySQL</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or </a:t>
            </a:r>
            <a:r>
              <a:rPr lang="en-US" sz="2400" dirty="0">
                <a:solidFill>
                  <a:srgbClr val="333399"/>
                </a:solidFill>
                <a:latin typeface="Amazon Ember Light" panose="020B0403020204020204" pitchFamily="34" charset="0"/>
                <a:ea typeface="Amazon Ember Light" panose="020B0403020204020204" pitchFamily="34" charset="0"/>
                <a:cs typeface="Amazon Ember Light" panose="020B0403020204020204" pitchFamily="34" charset="0"/>
              </a:rPr>
              <a:t>PostgreSQL</a:t>
            </a:r>
          </a:p>
          <a:p>
            <a:pPr marL="342900" indent="-342900" algn="just">
              <a:lnSpc>
                <a:spcPct val="150000"/>
              </a:lnSpc>
              <a:spcBef>
                <a:spcPts val="0"/>
              </a:spcBef>
              <a:spcAft>
                <a:spcPts val="1200"/>
              </a:spcAft>
              <a:buFont typeface="Arial"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Automate time-consuming tasks (such as provisioning, patching, backup, recovery, failure detection, and repair).</a:t>
            </a:r>
          </a:p>
          <a:p>
            <a:pPr algn="just">
              <a:lnSpc>
                <a:spcPct val="150000"/>
              </a:lnSpc>
              <a:spcBef>
                <a:spcPts val="0"/>
              </a:spcBef>
              <a:spcAft>
                <a:spcPts val="1200"/>
              </a:spcAft>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308998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30176A1-BCF0-4712-97A6-6B495F55390B}" type="slidenum">
              <a:rPr lang="en-US" smtClean="0"/>
              <a:t>5</a:t>
            </a:fld>
            <a:endParaRPr lang="en-US"/>
          </a:p>
        </p:txBody>
      </p:sp>
      <p:sp>
        <p:nvSpPr>
          <p:cNvPr id="3" name="Title 2"/>
          <p:cNvSpPr>
            <a:spLocks noGrp="1"/>
          </p:cNvSpPr>
          <p:nvPr>
            <p:ph type="title"/>
          </p:nvPr>
        </p:nvSpPr>
        <p:spPr/>
        <p:txBody>
          <a:bodyPr/>
          <a:lstStyle/>
          <a:p>
            <a:r>
              <a:rPr lang="en-US" dirty="0"/>
              <a:t>High </a:t>
            </a:r>
            <a:r>
              <a:rPr lang="en-US" dirty="0" smtClean="0"/>
              <a:t>Availability</a:t>
            </a:r>
            <a:endParaRPr lang="en-US" dirty="0"/>
          </a:p>
        </p:txBody>
      </p:sp>
      <p:sp>
        <p:nvSpPr>
          <p:cNvPr id="4" name="Text Placeholder 3"/>
          <p:cNvSpPr>
            <a:spLocks noGrp="1"/>
          </p:cNvSpPr>
          <p:nvPr>
            <p:ph type="body" idx="1"/>
          </p:nvPr>
        </p:nvSpPr>
        <p:spPr/>
        <p:txBody>
          <a:bodyPr/>
          <a:lstStyle/>
          <a:p>
            <a:r>
              <a:rPr lang="en-US" dirty="0"/>
              <a:t> S</a:t>
            </a:r>
            <a:r>
              <a:rPr lang="en-US" dirty="0" smtClean="0"/>
              <a:t>tores copies of </a:t>
            </a:r>
            <a:r>
              <a:rPr lang="en-US" dirty="0"/>
              <a:t>data across </a:t>
            </a:r>
            <a:r>
              <a:rPr lang="en-US" dirty="0">
                <a:solidFill>
                  <a:srgbClr val="333399"/>
                </a:solidFill>
              </a:rPr>
              <a:t>multiple</a:t>
            </a:r>
            <a:r>
              <a:rPr lang="en-US" dirty="0"/>
              <a:t> Availability Zones </a:t>
            </a:r>
            <a:endParaRPr lang="en-US" dirty="0" smtClean="0"/>
          </a:p>
          <a:p>
            <a:pPr lvl="1"/>
            <a:r>
              <a:rPr lang="en-US" dirty="0" smtClean="0"/>
              <a:t>With continuous </a:t>
            </a:r>
            <a:r>
              <a:rPr lang="en-US" dirty="0"/>
              <a:t>backups </a:t>
            </a:r>
            <a:r>
              <a:rPr lang="en-US" dirty="0" smtClean="0"/>
              <a:t>to S3 </a:t>
            </a:r>
            <a:endParaRPr lang="en-US" dirty="0"/>
          </a:p>
          <a:p>
            <a:endParaRPr lang="en-US" dirty="0"/>
          </a:p>
          <a:p>
            <a:r>
              <a:rPr lang="en-US" dirty="0" smtClean="0"/>
              <a:t>Can </a:t>
            </a:r>
            <a:r>
              <a:rPr lang="en-US" dirty="0"/>
              <a:t>use up to </a:t>
            </a:r>
            <a:r>
              <a:rPr lang="en-US" dirty="0">
                <a:solidFill>
                  <a:srgbClr val="333399"/>
                </a:solidFill>
              </a:rPr>
              <a:t>15 read </a:t>
            </a:r>
            <a:r>
              <a:rPr lang="en-US" dirty="0" smtClean="0">
                <a:solidFill>
                  <a:srgbClr val="333399"/>
                </a:solidFill>
              </a:rPr>
              <a:t>replicas </a:t>
            </a:r>
            <a:r>
              <a:rPr lang="en-US" dirty="0" smtClean="0"/>
              <a:t>servers.</a:t>
            </a:r>
          </a:p>
          <a:p>
            <a:endParaRPr lang="en-US" dirty="0"/>
          </a:p>
          <a:p>
            <a:r>
              <a:rPr lang="en-US" dirty="0"/>
              <a:t> I</a:t>
            </a:r>
            <a:r>
              <a:rPr lang="en-US" dirty="0" smtClean="0"/>
              <a:t>nstant </a:t>
            </a:r>
            <a:r>
              <a:rPr lang="en-US" dirty="0">
                <a:solidFill>
                  <a:srgbClr val="333399"/>
                </a:solidFill>
              </a:rPr>
              <a:t>crash recovery </a:t>
            </a:r>
            <a:r>
              <a:rPr lang="en-US" dirty="0" smtClean="0"/>
              <a:t>if </a:t>
            </a:r>
            <a:r>
              <a:rPr lang="en-US" dirty="0"/>
              <a:t>primary database becomes unhealthy.</a:t>
            </a:r>
          </a:p>
          <a:p>
            <a:endParaRPr lang="en-US" dirty="0"/>
          </a:p>
        </p:txBody>
      </p:sp>
      <p:sp>
        <p:nvSpPr>
          <p:cNvPr id="5" name="Text Placeholder 4"/>
          <p:cNvSpPr>
            <a:spLocks noGrp="1"/>
          </p:cNvSpPr>
          <p:nvPr>
            <p:ph type="body" idx="2"/>
          </p:nvPr>
        </p:nvSpPr>
        <p:spPr/>
        <p:txBody>
          <a:bodyPr/>
          <a:lstStyle/>
          <a:p>
            <a:endParaRPr lang="en-US" dirty="0"/>
          </a:p>
        </p:txBody>
      </p:sp>
      <p:pic>
        <p:nvPicPr>
          <p:cNvPr id="6" name="Picture 5" descr="Amazon Aurora is replicated across three Availability Zones with backups to Amazon S3.">
            <a:extLst>
              <a:ext uri="{FF2B5EF4-FFF2-40B4-BE49-F238E27FC236}">
                <a16:creationId xmlns="" xmlns:a16="http://schemas.microsoft.com/office/drawing/2014/main" id="{BDF766E0-009F-4BB8-9BCA-23BCFCBA1968}"/>
              </a:ext>
            </a:extLst>
          </p:cNvPr>
          <p:cNvPicPr>
            <a:picLocks noChangeAspect="1"/>
          </p:cNvPicPr>
          <p:nvPr/>
        </p:nvPicPr>
        <p:blipFill>
          <a:blip r:embed="rId2"/>
          <a:stretch>
            <a:fillRect/>
          </a:stretch>
        </p:blipFill>
        <p:spPr>
          <a:xfrm>
            <a:off x="6302287" y="1166730"/>
            <a:ext cx="5632682" cy="5000605"/>
          </a:xfrm>
          <a:prstGeom prst="rect">
            <a:avLst/>
          </a:prstGeom>
        </p:spPr>
      </p:pic>
    </p:spTree>
    <p:extLst>
      <p:ext uri="{BB962C8B-B14F-4D97-AF65-F5344CB8AC3E}">
        <p14:creationId xmlns:p14="http://schemas.microsoft.com/office/powerpoint/2010/main" val="107052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B48616BE-22DA-B680-2F4E-3179084269FD}"/>
              </a:ext>
            </a:extLst>
          </p:cNvPr>
          <p:cNvSpPr>
            <a:spLocks noGrp="1"/>
          </p:cNvSpPr>
          <p:nvPr>
            <p:ph type="sldNum" sz="quarter" idx="20"/>
          </p:nvPr>
        </p:nvSpPr>
        <p:spPr/>
        <p:txBody>
          <a:bodyPr/>
          <a:lstStyle/>
          <a:p>
            <a:fld id="{930176A1-BCF0-4712-97A6-6B495F55390B}" type="slidenum">
              <a:rPr lang="en-US" smtClean="0"/>
              <a:pPr/>
              <a:t>6</a:t>
            </a:fld>
            <a:endParaRPr lang="en-US"/>
          </a:p>
        </p:txBody>
      </p:sp>
      <p:sp>
        <p:nvSpPr>
          <p:cNvPr id="2" name="Title 1"/>
          <p:cNvSpPr>
            <a:spLocks noGrp="1"/>
          </p:cNvSpPr>
          <p:nvPr>
            <p:ph type="title"/>
          </p:nvPr>
        </p:nvSpPr>
        <p:spPr/>
        <p:txBody>
          <a:bodyPr/>
          <a:lstStyle/>
          <a:p>
            <a:r>
              <a:rPr lang="en-US"/>
              <a:t>The right tool for the right job</a:t>
            </a:r>
          </a:p>
        </p:txBody>
      </p:sp>
      <p:graphicFrame>
        <p:nvGraphicFramePr>
          <p:cNvPr id="5" name="Table Placeholder 9"/>
          <p:cNvGraphicFramePr>
            <a:graphicFrameLocks/>
          </p:cNvGraphicFramePr>
          <p:nvPr>
            <p:extLst>
              <p:ext uri="{D42A27DB-BD31-4B8C-83A1-F6EECF244321}">
                <p14:modId xmlns:p14="http://schemas.microsoft.com/office/powerpoint/2010/main" val="3757041656"/>
              </p:ext>
            </p:extLst>
          </p:nvPr>
        </p:nvGraphicFramePr>
        <p:xfrm>
          <a:off x="270933" y="1351060"/>
          <a:ext cx="11501967" cy="5306518"/>
        </p:xfrm>
        <a:graphic>
          <a:graphicData uri="http://schemas.openxmlformats.org/drawingml/2006/table">
            <a:tbl>
              <a:tblPr firstRow="1" bandRow="1"/>
              <a:tblGrid>
                <a:gridCol w="7619347">
                  <a:extLst>
                    <a:ext uri="{9D8B030D-6E8A-4147-A177-3AD203B41FA5}">
                      <a16:colId xmlns="" xmlns:a16="http://schemas.microsoft.com/office/drawing/2014/main" val="2682298461"/>
                    </a:ext>
                  </a:extLst>
                </a:gridCol>
                <a:gridCol w="3882620">
                  <a:extLst>
                    <a:ext uri="{9D8B030D-6E8A-4147-A177-3AD203B41FA5}">
                      <a16:colId xmlns="" xmlns:a16="http://schemas.microsoft.com/office/drawing/2014/main" val="3536715396"/>
                    </a:ext>
                  </a:extLst>
                </a:gridCol>
              </a:tblGrid>
              <a:tr h="723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What are my requirements?</a:t>
                      </a:r>
                    </a:p>
                  </a:txBody>
                  <a:tcPr marL="18288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2800"/>
                    </a:p>
                  </a:txBody>
                  <a:tcPr marL="182880" anchor="ctr">
                    <a:lnL w="1270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827459075"/>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u="none">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Enterprise-class</a:t>
                      </a:r>
                      <a:r>
                        <a:rPr lang="en-US" sz="2400" b="0" i="0">
                          <a:latin typeface="Amazon Ember Light" panose="020B0403020204020204" pitchFamily="34" charset="0"/>
                          <a:ea typeface="Amazon Ember Light" panose="020B0403020204020204" pitchFamily="34" charset="0"/>
                          <a:cs typeface="Amazon Ember Light" panose="020B0403020204020204" pitchFamily="34" charset="0"/>
                        </a:rPr>
                        <a:t> relational database</a:t>
                      </a:r>
                    </a:p>
                  </a:txBody>
                  <a:tcPr marL="18288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 </a:t>
                      </a:r>
                      <a:r>
                        <a:rPr kumimoji="0" lang="en-US" sz="2800" b="0" i="0" u="none" strike="noStrike" kern="1200" cap="none" spc="0" normalizeH="0" baseline="0" noProof="0" dirty="0" smtClean="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RDS / Amazon Aurora</a:t>
                      </a:r>
                      <a:endParaRPr kumimoji="0" lang="en-US" sz="2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8288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2295251801"/>
                  </a:ext>
                </a:extLst>
              </a:tr>
              <a:tr h="1070372">
                <a:tc>
                  <a:txBody>
                    <a:bodyPr/>
                    <a:lstStyle/>
                    <a:p>
                      <a:r>
                        <a:rPr lang="en-US" sz="2400" b="0" i="0">
                          <a:latin typeface="Amazon Ember Light" panose="020B0403020204020204" pitchFamily="34" charset="0"/>
                          <a:ea typeface="Amazon Ember Light" panose="020B0403020204020204" pitchFamily="34" charset="0"/>
                          <a:cs typeface="Amazon Ember Light" panose="020B0403020204020204" pitchFamily="34" charset="0"/>
                        </a:rPr>
                        <a:t>Fast and flexible NoSQL database service for any scale</a:t>
                      </a:r>
                    </a:p>
                  </a:txBody>
                  <a:tcPr marL="18288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9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 DynamoDB</a:t>
                      </a:r>
                      <a:endParaRPr kumimoji="0" lang="en-US" sz="2800" b="0" i="0" u="none" strike="noStrike" kern="1200" cap="none" spc="0" normalizeH="0" baseline="0" noProof="0">
                        <a:ln>
                          <a:noFill/>
                        </a:ln>
                        <a:solidFill>
                          <a:schemeClr val="tx1"/>
                        </a:solidFill>
                        <a:effectLst/>
                        <a:uLnTx/>
                        <a:uFillTx/>
                        <a:latin typeface="Amazon Ember Light" panose="020B0403020204020204"/>
                        <a:ea typeface="Amazon Ember Light" panose="020B0403020204020204" pitchFamily="34" charset="0"/>
                        <a:cs typeface="Amazon Ember Light" panose="020B0403020204020204" pitchFamily="34" charset="0"/>
                      </a:endParaRPr>
                    </a:p>
                  </a:txBody>
                  <a:tcPr marL="18288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502388674"/>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a:latin typeface="Amazon Ember Light" panose="020B0403020204020204" pitchFamily="34" charset="0"/>
                          <a:ea typeface="Amazon Ember Light" panose="020B0403020204020204" pitchFamily="34" charset="0"/>
                          <a:cs typeface="Amazon Ember Light" panose="020B0403020204020204" pitchFamily="34" charset="0"/>
                        </a:rPr>
                        <a:t>Operating system access</a:t>
                      </a:r>
                      <a:r>
                        <a:rPr lang="en-US" sz="2400" b="0" i="0" baseline="0">
                          <a:latin typeface="Amazon Ember Light" panose="020B0403020204020204" pitchFamily="34" charset="0"/>
                          <a:ea typeface="Amazon Ember Light" panose="020B0403020204020204" pitchFamily="34" charset="0"/>
                          <a:cs typeface="Amazon Ember Light" panose="020B0403020204020204" pitchFamily="34" charset="0"/>
                        </a:rPr>
                        <a:t> or </a:t>
                      </a:r>
                      <a:r>
                        <a:rPr lang="en-US" sz="2400" b="0" i="0" u="none" baseline="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application</a:t>
                      </a:r>
                      <a:r>
                        <a:rPr lang="en-US" sz="2400" b="0" i="0" baseline="0">
                          <a:latin typeface="Amazon Ember Light" panose="020B0403020204020204" pitchFamily="34" charset="0"/>
                          <a:ea typeface="Amazon Ember Light" panose="020B0403020204020204" pitchFamily="34" charset="0"/>
                          <a:cs typeface="Amazon Ember Light" panose="020B0403020204020204" pitchFamily="34" charset="0"/>
                        </a:rPr>
                        <a:t> features that are not supported by AWS database </a:t>
                      </a:r>
                      <a:r>
                        <a:rPr lang="en-US" sz="2400" b="0" i="0" u="none" baseline="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services</a:t>
                      </a:r>
                      <a:endParaRPr lang="en-US" sz="24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8288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Databases on Amazon EC2</a:t>
                      </a:r>
                      <a:endParaRPr kumimoji="0" lang="en-US" sz="2800" b="0" i="0" u="none" strike="noStrike" kern="1200" cap="none" spc="0" normalizeH="0" baseline="0" noProof="0">
                        <a:ln>
                          <a:noFill/>
                        </a:ln>
                        <a:solidFill>
                          <a:schemeClr val="tx1"/>
                        </a:solidFill>
                        <a:effectLst/>
                        <a:uLnTx/>
                        <a:uFillTx/>
                        <a:latin typeface="Amazon Ember Light" panose="020B0403020204020204"/>
                        <a:ea typeface="Amazon Ember Light" panose="020B0403020204020204" pitchFamily="34" charset="0"/>
                        <a:cs typeface="Amazon Ember Light" panose="020B0403020204020204" pitchFamily="34" charset="0"/>
                      </a:endParaRPr>
                    </a:p>
                  </a:txBody>
                  <a:tcPr marL="18288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2503396462"/>
                  </a:ext>
                </a:extLst>
              </a:tr>
              <a:tr h="1070372">
                <a:tc>
                  <a:txBody>
                    <a:bodyPr/>
                    <a:lstStyle>
                      <a:lvl1pPr marL="0" algn="l" defTabSz="914400" rtl="0" eaLnBrk="1" latinLnBrk="0" hangingPunct="1">
                        <a:defRPr sz="1800" kern="1200">
                          <a:solidFill>
                            <a:schemeClr val="dk1"/>
                          </a:solidFill>
                          <a:latin typeface="Amazon Ember"/>
                        </a:defRPr>
                      </a:lvl1pPr>
                      <a:lvl2pPr marL="457200" algn="l" defTabSz="914400" rtl="0" eaLnBrk="1" latinLnBrk="0" hangingPunct="1">
                        <a:defRPr sz="1800" kern="1200">
                          <a:solidFill>
                            <a:schemeClr val="dk1"/>
                          </a:solidFill>
                          <a:latin typeface="Amazon Ember"/>
                        </a:defRPr>
                      </a:lvl2pPr>
                      <a:lvl3pPr marL="914400" algn="l" defTabSz="914400" rtl="0" eaLnBrk="1" latinLnBrk="0" hangingPunct="1">
                        <a:defRPr sz="1800" kern="1200">
                          <a:solidFill>
                            <a:schemeClr val="dk1"/>
                          </a:solidFill>
                          <a:latin typeface="Amazon Ember"/>
                        </a:defRPr>
                      </a:lvl3pPr>
                      <a:lvl4pPr marL="1371600" algn="l" defTabSz="914400" rtl="0" eaLnBrk="1" latinLnBrk="0" hangingPunct="1">
                        <a:defRPr sz="1800" kern="1200">
                          <a:solidFill>
                            <a:schemeClr val="dk1"/>
                          </a:solidFill>
                          <a:latin typeface="Amazon Ember"/>
                        </a:defRPr>
                      </a:lvl4pPr>
                      <a:lvl5pPr marL="1828800" algn="l" defTabSz="914400" rtl="0" eaLnBrk="1" latinLnBrk="0" hangingPunct="1">
                        <a:defRPr sz="1800" kern="1200">
                          <a:solidFill>
                            <a:schemeClr val="dk1"/>
                          </a:solidFill>
                          <a:latin typeface="Amazon Ember"/>
                        </a:defRPr>
                      </a:lvl5pPr>
                      <a:lvl6pPr marL="2286000" algn="l" defTabSz="914400" rtl="0" eaLnBrk="1" latinLnBrk="0" hangingPunct="1">
                        <a:defRPr sz="1800" kern="1200">
                          <a:solidFill>
                            <a:schemeClr val="dk1"/>
                          </a:solidFill>
                          <a:latin typeface="Amazon Ember"/>
                        </a:defRPr>
                      </a:lvl6pPr>
                      <a:lvl7pPr marL="2743200" algn="l" defTabSz="914400" rtl="0" eaLnBrk="1" latinLnBrk="0" hangingPunct="1">
                        <a:defRPr sz="1800" kern="1200">
                          <a:solidFill>
                            <a:schemeClr val="dk1"/>
                          </a:solidFill>
                          <a:latin typeface="Amazon Ember"/>
                        </a:defRPr>
                      </a:lvl7pPr>
                      <a:lvl8pPr marL="3200400" algn="l" defTabSz="914400" rtl="0" eaLnBrk="1" latinLnBrk="0" hangingPunct="1">
                        <a:defRPr sz="1800" kern="1200">
                          <a:solidFill>
                            <a:schemeClr val="dk1"/>
                          </a:solidFill>
                          <a:latin typeface="Amazon Ember"/>
                        </a:defRPr>
                      </a:lvl8pPr>
                      <a:lvl9pPr marL="3657600" algn="l" defTabSz="914400" rtl="0" eaLnBrk="1" latinLnBrk="0" hangingPunct="1">
                        <a:defRPr sz="1800" kern="1200">
                          <a:solidFill>
                            <a:schemeClr val="dk1"/>
                          </a:solidFill>
                          <a:latin typeface="Amazon Ember"/>
                        </a:defRPr>
                      </a:lvl9pPr>
                    </a:lstStyle>
                    <a:p>
                      <a:r>
                        <a:rPr lang="en-US" sz="2400" b="0" i="0">
                          <a:latin typeface="Amazon Ember Light" panose="020B0403020204020204" pitchFamily="34" charset="0"/>
                          <a:ea typeface="Amazon Ember Light" panose="020B0403020204020204" pitchFamily="34" charset="0"/>
                          <a:cs typeface="Amazon Ember Light" panose="020B0403020204020204" pitchFamily="34" charset="0"/>
                        </a:rPr>
                        <a:t>Specific case-driven requirements (machine</a:t>
                      </a:r>
                      <a:r>
                        <a:rPr lang="en-US" sz="2400" b="0" i="0" baseline="0">
                          <a:latin typeface="Amazon Ember Light" panose="020B0403020204020204" pitchFamily="34" charset="0"/>
                          <a:ea typeface="Amazon Ember Light" panose="020B0403020204020204" pitchFamily="34" charset="0"/>
                          <a:cs typeface="Amazon Ember Light" panose="020B0403020204020204" pitchFamily="34" charset="0"/>
                        </a:rPr>
                        <a:t> learning, data warehouse, graphs</a:t>
                      </a:r>
                      <a:r>
                        <a:rPr lang="en-US" sz="2400" b="0" i="0" u="none" baseline="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24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8288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282828">
                        <a:lumMod val="10000"/>
                        <a:lumOff val="9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purpose-built database </a:t>
                      </a:r>
                      <a:r>
                        <a:rPr kumimoji="0" lang="en-US" sz="2800" b="0" i="0" u="none" strike="noStrike" kern="1200" cap="none" spc="0" normalizeH="0" baseline="0" noProof="0" dirty="0" smtClean="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services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e.g. Redshift</a:t>
                      </a:r>
                      <a:endParaRPr kumimoji="0" lang="en-US" sz="2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8288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1574808152"/>
                  </a:ext>
                </a:extLst>
              </a:tr>
            </a:tbl>
          </a:graphicData>
        </a:graphic>
      </p:graphicFrame>
    </p:spTree>
    <p:custDataLst>
      <p:tags r:id="rId1"/>
    </p:custDataLst>
    <p:extLst>
      <p:ext uri="{BB962C8B-B14F-4D97-AF65-F5344CB8AC3E}">
        <p14:creationId xmlns:p14="http://schemas.microsoft.com/office/powerpoint/2010/main" val="97714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06E8B36-A7F8-3F48-8D41-4C8D5BF9F3EB}"/>
              </a:ext>
              <a:ext uri="{C183D7F6-B498-43B3-948B-1728B52AA6E4}">
                <adec:decorative xmlns="" xmlns:adec="http://schemas.microsoft.com/office/drawing/2017/decorative" val="1"/>
              </a:ext>
            </a:extLst>
          </p:cNvPr>
          <p:cNvSpPr>
            <a:spLocks noGrp="1"/>
          </p:cNvSpPr>
          <p:nvPr>
            <p:ph type="sldNum" sz="quarter" idx="20"/>
          </p:nvPr>
        </p:nvSpPr>
        <p:spPr/>
        <p:txBody>
          <a:bodyPr/>
          <a:lstStyle/>
          <a:p>
            <a:fld id="{B6A95138-A96E-2F42-A959-2EFD44FE4AB7}" type="slidenum">
              <a:rPr lang="en-US" smtClean="0"/>
              <a:pPr/>
              <a:t>7</a:t>
            </a:fld>
            <a:endParaRPr lang="en-US"/>
          </a:p>
        </p:txBody>
      </p:sp>
      <p:sp>
        <p:nvSpPr>
          <p:cNvPr id="3" name="Title 2">
            <a:extLst>
              <a:ext uri="{FF2B5EF4-FFF2-40B4-BE49-F238E27FC236}">
                <a16:creationId xmlns="" xmlns:a16="http://schemas.microsoft.com/office/drawing/2014/main" id="{34A9215D-56A1-C14C-8D1D-ECD06964D449}"/>
              </a:ext>
            </a:extLst>
          </p:cNvPr>
          <p:cNvSpPr>
            <a:spLocks noGrp="1"/>
          </p:cNvSpPr>
          <p:nvPr>
            <p:ph type="ctrTitle"/>
          </p:nvPr>
        </p:nvSpPr>
        <p:spPr/>
        <p:txBody>
          <a:bodyPr>
            <a:normAutofit/>
          </a:bodyPr>
          <a:lstStyle/>
          <a:p>
            <a:r>
              <a:rPr lang="en-US"/>
              <a:t>Section 4 key takeaways</a:t>
            </a:r>
          </a:p>
        </p:txBody>
      </p:sp>
      <p:sp>
        <p:nvSpPr>
          <p:cNvPr id="5" name="Content Placeholder 4">
            <a:extLst>
              <a:ext uri="{FF2B5EF4-FFF2-40B4-BE49-F238E27FC236}">
                <a16:creationId xmlns="" xmlns:a16="http://schemas.microsoft.com/office/drawing/2014/main" id="{5DED86B2-95F3-E144-93EC-D7312615DDBA}"/>
              </a:ext>
            </a:extLst>
          </p:cNvPr>
          <p:cNvSpPr>
            <a:spLocks noGrp="1"/>
          </p:cNvSpPr>
          <p:nvPr>
            <p:ph type="body" idx="1"/>
          </p:nvPr>
        </p:nvSpPr>
        <p:spPr/>
        <p:txBody>
          <a:bodyPr/>
          <a:lstStyle/>
          <a:p>
            <a:pPr marL="0" indent="0">
              <a:buNone/>
            </a:pPr>
            <a:r>
              <a:rPr lang="en-US" dirty="0"/>
              <a:t>Amazon Aurora features</a:t>
            </a:r>
            <a:r>
              <a:rPr lang="en-US" dirty="0" smtClean="0"/>
              <a:t>:</a:t>
            </a:r>
          </a:p>
          <a:p>
            <a:pPr marL="0" indent="0">
              <a:buNone/>
            </a:pPr>
            <a:endParaRPr lang="en-US" dirty="0" smtClean="0"/>
          </a:p>
          <a:p>
            <a:r>
              <a:rPr lang="en-US" dirty="0" smtClean="0"/>
              <a:t>Fully managed</a:t>
            </a:r>
            <a:endParaRPr lang="en-US" dirty="0"/>
          </a:p>
          <a:p>
            <a:endParaRPr lang="en-US" dirty="0" smtClean="0"/>
          </a:p>
          <a:p>
            <a:r>
              <a:rPr lang="en-US" dirty="0" smtClean="0"/>
              <a:t>Compatible </a:t>
            </a:r>
            <a:r>
              <a:rPr lang="en-US" dirty="0"/>
              <a:t>with MySQL and </a:t>
            </a:r>
            <a:r>
              <a:rPr lang="en-US" dirty="0" smtClean="0"/>
              <a:t>PostgreSQL</a:t>
            </a:r>
          </a:p>
          <a:p>
            <a:endParaRPr lang="en-US" dirty="0" smtClean="0"/>
          </a:p>
          <a:p>
            <a:r>
              <a:rPr lang="en-US" dirty="0" smtClean="0"/>
              <a:t>Multiple </a:t>
            </a:r>
            <a:r>
              <a:rPr lang="en-US" dirty="0"/>
              <a:t>levels of </a:t>
            </a:r>
            <a:r>
              <a:rPr lang="en-US" dirty="0" smtClean="0"/>
              <a:t>security</a:t>
            </a:r>
          </a:p>
          <a:p>
            <a:pPr lvl="1"/>
            <a:r>
              <a:rPr lang="en-US" dirty="0" smtClean="0"/>
              <a:t>Network isolation using VPC </a:t>
            </a:r>
          </a:p>
          <a:p>
            <a:pPr lvl="1"/>
            <a:r>
              <a:rPr lang="en-US" dirty="0" smtClean="0"/>
              <a:t>Encryption of data at rest using AWS KMS</a:t>
            </a:r>
          </a:p>
          <a:p>
            <a:pPr lvl="1"/>
            <a:r>
              <a:rPr lang="en-US" dirty="0"/>
              <a:t>Encryption of data </a:t>
            </a:r>
            <a:r>
              <a:rPr lang="en-US" dirty="0" smtClean="0"/>
              <a:t>in transit </a:t>
            </a:r>
            <a:r>
              <a:rPr lang="en-US" dirty="0"/>
              <a:t>using </a:t>
            </a:r>
            <a:r>
              <a:rPr lang="en-US" dirty="0" smtClean="0"/>
              <a:t>SSL</a:t>
            </a:r>
          </a:p>
          <a:p>
            <a:r>
              <a:rPr lang="en-US" dirty="0" smtClean="0"/>
              <a:t>High </a:t>
            </a:r>
            <a:r>
              <a:rPr lang="en-US" dirty="0"/>
              <a:t>availability and </a:t>
            </a:r>
            <a:r>
              <a:rPr lang="en-US" dirty="0" smtClean="0"/>
              <a:t>durability</a:t>
            </a:r>
          </a:p>
        </p:txBody>
      </p:sp>
      <p:pic>
        <p:nvPicPr>
          <p:cNvPr id="6" name="Picture Placeholder 6">
            <a:extLst>
              <a:ext uri="{FF2B5EF4-FFF2-40B4-BE49-F238E27FC236}">
                <a16:creationId xmlns="" xmlns:a16="http://schemas.microsoft.com/office/drawing/2014/main" id="{DF245F4B-F83C-4547-948B-29463175E4C7}"/>
              </a:ext>
              <a:ext uri="{C183D7F6-B498-43B3-948B-1728B52AA6E4}">
                <adec:decorative xmlns=""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177604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A3440BC3-762D-4310-82DF-4E1F23D9E6A4}"/>
              </a:ext>
            </a:extLst>
          </p:cNvPr>
          <p:cNvSpPr>
            <a:spLocks noGrp="1"/>
          </p:cNvSpPr>
          <p:nvPr>
            <p:ph type="subTitle" idx="1"/>
          </p:nvPr>
        </p:nvSpPr>
        <p:spPr/>
        <p:txBody>
          <a:bodyPr/>
          <a:lstStyle/>
          <a:p>
            <a:r>
              <a:rPr lang="en-US"/>
              <a:t>Module 8: Databases</a:t>
            </a:r>
          </a:p>
          <a:p>
            <a:endParaRPr lang="en-US"/>
          </a:p>
        </p:txBody>
      </p:sp>
      <p:sp>
        <p:nvSpPr>
          <p:cNvPr id="6" name="Title 5">
            <a:extLst>
              <a:ext uri="{FF2B5EF4-FFF2-40B4-BE49-F238E27FC236}">
                <a16:creationId xmlns="" xmlns:a16="http://schemas.microsoft.com/office/drawing/2014/main" id="{BFC5ECD2-AFF4-4A2B-9E54-AC9D736C4BC9}"/>
              </a:ext>
            </a:extLst>
          </p:cNvPr>
          <p:cNvSpPr>
            <a:spLocks noGrp="1"/>
          </p:cNvSpPr>
          <p:nvPr>
            <p:ph type="title"/>
          </p:nvPr>
        </p:nvSpPr>
        <p:spPr/>
        <p:txBody>
          <a:bodyPr>
            <a:normAutofit/>
          </a:bodyPr>
          <a:lstStyle/>
          <a:p>
            <a:r>
              <a:rPr lang="en-US"/>
              <a:t>Module wrap-up</a:t>
            </a:r>
          </a:p>
        </p:txBody>
      </p:sp>
    </p:spTree>
    <p:custDataLst>
      <p:tags r:id="rId1"/>
    </p:custDataLst>
    <p:extLst>
      <p:ext uri="{BB962C8B-B14F-4D97-AF65-F5344CB8AC3E}">
        <p14:creationId xmlns:p14="http://schemas.microsoft.com/office/powerpoint/2010/main" val="319122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BECEECC-6889-3C4B-ADDE-289EB9D9F6A9}"/>
              </a:ext>
              <a:ext uri="{C183D7F6-B498-43B3-948B-1728B52AA6E4}">
                <adec:decorative xmlns="" xmlns:adec="http://schemas.microsoft.com/office/drawing/2017/decorative" val="1"/>
              </a:ext>
            </a:extLst>
          </p:cNvPr>
          <p:cNvSpPr>
            <a:spLocks noGrp="1"/>
          </p:cNvSpPr>
          <p:nvPr>
            <p:ph type="sldNum" sz="quarter" idx="20"/>
          </p:nvPr>
        </p:nvSpPr>
        <p:spPr/>
        <p:txBody>
          <a:bodyPr/>
          <a:lstStyle/>
          <a:p>
            <a:fld id="{B6A95138-A96E-2F42-A959-2EFD44FE4AB7}" type="slidenum">
              <a:rPr lang="en-US" smtClean="0"/>
              <a:pPr/>
              <a:t>9</a:t>
            </a:fld>
            <a:endParaRPr lang="en-US"/>
          </a:p>
        </p:txBody>
      </p:sp>
      <p:sp>
        <p:nvSpPr>
          <p:cNvPr id="2" name="Title 1"/>
          <p:cNvSpPr>
            <a:spLocks noGrp="1"/>
          </p:cNvSpPr>
          <p:nvPr>
            <p:ph type="title"/>
          </p:nvPr>
        </p:nvSpPr>
        <p:spPr/>
        <p:txBody>
          <a:bodyPr/>
          <a:lstStyle/>
          <a:p>
            <a:r>
              <a:rPr lang="en-US"/>
              <a:t>Module summary </a:t>
            </a:r>
          </a:p>
        </p:txBody>
      </p:sp>
      <p:sp>
        <p:nvSpPr>
          <p:cNvPr id="6" name="Content Placeholder 5">
            <a:extLst>
              <a:ext uri="{FF2B5EF4-FFF2-40B4-BE49-F238E27FC236}">
                <a16:creationId xmlns="" xmlns:a16="http://schemas.microsoft.com/office/drawing/2014/main" id="{96B1D8CB-247D-9047-BFCE-7C071A34030D}"/>
              </a:ext>
            </a:extLst>
          </p:cNvPr>
          <p:cNvSpPr>
            <a:spLocks noGrp="1"/>
          </p:cNvSpPr>
          <p:nvPr>
            <p:ph sz="quarter" idx="21"/>
          </p:nvPr>
        </p:nvSpPr>
        <p:spPr/>
        <p:txBody>
          <a:bodyPr/>
          <a:lstStyle/>
          <a:p>
            <a:pPr marL="0" indent="0">
              <a:buNone/>
            </a:pPr>
            <a:r>
              <a:rPr lang="en-US" sz="2400" dirty="0"/>
              <a:t>In summary, in this module, you learned how to:</a:t>
            </a:r>
          </a:p>
          <a:p>
            <a:pPr marL="561975" lvl="1" indent="-342900" defTabSz="342900">
              <a:lnSpc>
                <a:spcPct val="150000"/>
              </a:lnSpc>
              <a:spcBef>
                <a:spcPts val="0"/>
              </a:spcBef>
              <a:spcAft>
                <a:spcPts val="600"/>
              </a:spcAft>
              <a:buClr>
                <a:schemeClr val="accent1"/>
              </a:buClr>
              <a:tabLst>
                <a:tab pos="8461375" algn="r"/>
              </a:tabLst>
            </a:pPr>
            <a:r>
              <a:rPr lang="en-US" sz="2200" dirty="0"/>
              <a:t>Explain Amazon Relational Database Service (</a:t>
            </a:r>
            <a:r>
              <a:rPr lang="en-US" sz="2200" dirty="0">
                <a:solidFill>
                  <a:srgbClr val="333399"/>
                </a:solidFill>
              </a:rPr>
              <a:t>Amazon RDS</a:t>
            </a:r>
            <a:r>
              <a:rPr lang="en-US" sz="2200" dirty="0"/>
              <a:t>)</a:t>
            </a:r>
          </a:p>
          <a:p>
            <a:pPr marL="561975" lvl="1" indent="-342900" defTabSz="342900">
              <a:lnSpc>
                <a:spcPct val="150000"/>
              </a:lnSpc>
              <a:spcBef>
                <a:spcPts val="0"/>
              </a:spcBef>
              <a:spcAft>
                <a:spcPts val="600"/>
              </a:spcAft>
              <a:buClr>
                <a:schemeClr val="accent1"/>
              </a:buClr>
              <a:tabLst>
                <a:tab pos="8461375" algn="r"/>
              </a:tabLst>
            </a:pPr>
            <a:r>
              <a:rPr lang="en-US" sz="2200" dirty="0"/>
              <a:t>Identify the functionality in Amazon RDS</a:t>
            </a:r>
          </a:p>
          <a:p>
            <a:pPr marL="561975" lvl="1" indent="-342900" defTabSz="342900">
              <a:lnSpc>
                <a:spcPct val="150000"/>
              </a:lnSpc>
              <a:spcBef>
                <a:spcPts val="0"/>
              </a:spcBef>
              <a:spcAft>
                <a:spcPts val="600"/>
              </a:spcAft>
              <a:buClr>
                <a:schemeClr val="accent1"/>
              </a:buClr>
              <a:tabLst>
                <a:tab pos="8461375" algn="r"/>
              </a:tabLst>
            </a:pPr>
            <a:r>
              <a:rPr lang="en-US" sz="2200" dirty="0"/>
              <a:t>Explain Amazon </a:t>
            </a:r>
            <a:r>
              <a:rPr lang="en-US" sz="2200" dirty="0" err="1">
                <a:solidFill>
                  <a:srgbClr val="333399"/>
                </a:solidFill>
              </a:rPr>
              <a:t>DynamoDB</a:t>
            </a:r>
            <a:endParaRPr lang="en-US" sz="2200" dirty="0">
              <a:solidFill>
                <a:srgbClr val="333399"/>
              </a:solidFill>
            </a:endParaRPr>
          </a:p>
          <a:p>
            <a:pPr marL="561975" lvl="1" indent="-342900" defTabSz="342900">
              <a:lnSpc>
                <a:spcPct val="150000"/>
              </a:lnSpc>
              <a:spcBef>
                <a:spcPts val="0"/>
              </a:spcBef>
              <a:spcAft>
                <a:spcPts val="600"/>
              </a:spcAft>
              <a:buClr>
                <a:schemeClr val="accent1"/>
              </a:buClr>
              <a:tabLst>
                <a:tab pos="8461375" algn="r"/>
              </a:tabLst>
            </a:pPr>
            <a:r>
              <a:rPr lang="en-US" sz="2200" dirty="0"/>
              <a:t>Identify the functionality in Amazon </a:t>
            </a:r>
            <a:r>
              <a:rPr lang="en-US" sz="2200" dirty="0" err="1"/>
              <a:t>DynamoDB</a:t>
            </a:r>
            <a:endParaRPr lang="en-US" sz="2200" dirty="0"/>
          </a:p>
          <a:p>
            <a:pPr marL="561975" lvl="1" indent="-342900" defTabSz="342900">
              <a:lnSpc>
                <a:spcPct val="150000"/>
              </a:lnSpc>
              <a:spcBef>
                <a:spcPts val="0"/>
              </a:spcBef>
              <a:spcAft>
                <a:spcPts val="600"/>
              </a:spcAft>
              <a:buClr>
                <a:schemeClr val="accent1"/>
              </a:buClr>
              <a:tabLst>
                <a:tab pos="8461375" algn="r"/>
              </a:tabLst>
            </a:pPr>
            <a:r>
              <a:rPr lang="en-US" sz="2200" dirty="0"/>
              <a:t>Explain Amazon </a:t>
            </a:r>
            <a:r>
              <a:rPr lang="en-US" sz="2200" dirty="0">
                <a:solidFill>
                  <a:srgbClr val="333399"/>
                </a:solidFill>
              </a:rPr>
              <a:t>Redshift</a:t>
            </a:r>
          </a:p>
          <a:p>
            <a:pPr marL="561975" lvl="1" indent="-342900" defTabSz="342900">
              <a:lnSpc>
                <a:spcPct val="150000"/>
              </a:lnSpc>
              <a:spcBef>
                <a:spcPts val="0"/>
              </a:spcBef>
              <a:spcAft>
                <a:spcPts val="600"/>
              </a:spcAft>
              <a:buClr>
                <a:schemeClr val="accent1"/>
              </a:buClr>
              <a:tabLst>
                <a:tab pos="8461375" algn="r"/>
              </a:tabLst>
            </a:pPr>
            <a:r>
              <a:rPr lang="en-US" sz="2200" dirty="0"/>
              <a:t>Explain Amazon </a:t>
            </a:r>
            <a:r>
              <a:rPr lang="en-US" sz="2200" dirty="0">
                <a:solidFill>
                  <a:srgbClr val="333399"/>
                </a:solidFill>
              </a:rPr>
              <a:t>Aurora</a:t>
            </a:r>
          </a:p>
          <a:p>
            <a:pPr marL="561975" lvl="1" indent="-342900" defTabSz="342900">
              <a:lnSpc>
                <a:spcPct val="150000"/>
              </a:lnSpc>
              <a:spcBef>
                <a:spcPts val="0"/>
              </a:spcBef>
              <a:spcAft>
                <a:spcPts val="600"/>
              </a:spcAft>
              <a:buClr>
                <a:schemeClr val="accent1"/>
              </a:buClr>
              <a:tabLst>
                <a:tab pos="8461375" algn="r"/>
              </a:tabLst>
            </a:pPr>
            <a:r>
              <a:rPr lang="en-US" sz="2200" dirty="0"/>
              <a:t>Perform tasks in an RDS database, such as launching, configuring, and </a:t>
            </a:r>
            <a:r>
              <a:rPr lang="en-US" sz="2200" dirty="0" smtClean="0"/>
              <a:t>interacting</a:t>
            </a:r>
          </a:p>
        </p:txBody>
      </p:sp>
    </p:spTree>
    <p:custDataLst>
      <p:tags r:id="rId1"/>
    </p:custDataLst>
    <p:extLst>
      <p:ext uri="{BB962C8B-B14F-4D97-AF65-F5344CB8AC3E}">
        <p14:creationId xmlns:p14="http://schemas.microsoft.com/office/powerpoint/2010/main" val="2711660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4_TC-2022-ONEBRAND" val="0csGKSIY"/>
  <p:tag name="ARTICULATE_SLIDE_COUNT" val="6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B30683A6882D4798A1183E2061AB2B" ma:contentTypeVersion="6" ma:contentTypeDescription="Create a new document." ma:contentTypeScope="" ma:versionID="846e12e389a6305cd5a8a7fb8804a237">
  <xsd:schema xmlns:xsd="http://www.w3.org/2001/XMLSchema" xmlns:xs="http://www.w3.org/2001/XMLSchema" xmlns:p="http://schemas.microsoft.com/office/2006/metadata/properties" xmlns:ns2="3203751e-7f26-4ef4-9d45-82e84d52b1db" targetNamespace="http://schemas.microsoft.com/office/2006/metadata/properties" ma:root="true" ma:fieldsID="5ffe97e181145ec81612676624bca40f" ns2:_="">
    <xsd:import namespace="3203751e-7f26-4ef4-9d45-82e84d52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3751e-7f26-4ef4-9d45-82e84d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0752BD-F26E-41FF-9FB5-6A9780D93A83}">
  <ds:schemaRefs>
    <ds:schemaRef ds:uri="http://www.w3.org/XML/1998/namespace"/>
    <ds:schemaRef ds:uri="3203751e-7f26-4ef4-9d45-82e84d52b1db"/>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5031036-21FA-4572-951E-F15692D3DBCC}">
  <ds:schemaRefs>
    <ds:schemaRef ds:uri="3203751e-7f26-4ef4-9d45-82e84d52b1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507056-CAA4-4785-A519-2D6E82754C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 OneBrand Template</Template>
  <TotalTime>325</TotalTime>
  <Words>329</Words>
  <Application>Microsoft Office PowerPoint</Application>
  <PresentationFormat>Widescreen</PresentationFormat>
  <Paragraphs>68</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Amazon Ember</vt:lpstr>
      <vt:lpstr>Amazon Ember Heavy</vt:lpstr>
      <vt:lpstr>Amazon Ember Light</vt:lpstr>
      <vt:lpstr>Arial</vt:lpstr>
      <vt:lpstr>Calibri</vt:lpstr>
      <vt:lpstr>Lucida Console</vt:lpstr>
      <vt:lpstr>Segoe UI</vt:lpstr>
      <vt:lpstr>4_TC-2022-OneBrand</vt:lpstr>
      <vt:lpstr>Intro to Cloud Computing CS4037 (BCS-6A) Lecture 17</vt:lpstr>
      <vt:lpstr>Module 8: Databases</vt:lpstr>
      <vt:lpstr>Section 4: Amazon Aurora</vt:lpstr>
      <vt:lpstr>Amazon Aurora</vt:lpstr>
      <vt:lpstr>High Availability</vt:lpstr>
      <vt:lpstr>The right tool for the right job</vt:lpstr>
      <vt:lpstr>Section 4 key takeaways</vt:lpstr>
      <vt:lpstr>Module wrap-up</vt:lpstr>
      <vt:lpstr>Module summary </vt:lpstr>
      <vt:lpstr>Additional resources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creator>Stading, Katrina</dc:creator>
  <cp:lastModifiedBy>Danyal</cp:lastModifiedBy>
  <cp:revision>43</cp:revision>
  <cp:lastPrinted>2022-05-18T04:14:16Z</cp:lastPrinted>
  <dcterms:created xsi:type="dcterms:W3CDTF">2022-03-28T19:31:41Z</dcterms:created>
  <dcterms:modified xsi:type="dcterms:W3CDTF">2023-05-03T08:53:46Z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y fmtid="{D5CDD505-2E9C-101B-9397-08002B2CF9AE}" pid="4" name="ContentTypeId">
    <vt:lpwstr>0x0101004EB30683A6882D4798A1183E2061AB2B</vt:lpwstr>
  </property>
</Properties>
</file>