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4.xml" ContentType="application/vnd.openxmlformats-officedocument.presentationml.tags+xml"/>
  <Override PartName="/ppt/notesSlides/notesSlide1.xml" ContentType="application/vnd.openxmlformats-officedocument.presentationml.notesSlide+xml"/>
  <Override PartName="/ppt/tags/tag55.xml" ContentType="application/vnd.openxmlformats-officedocument.presentationml.tags+xml"/>
  <Override PartName="/ppt/notesSlides/notesSlide2.xml" ContentType="application/vnd.openxmlformats-officedocument.presentationml.notesSlide+xml"/>
  <Override PartName="/ppt/tags/tag56.xml" ContentType="application/vnd.openxmlformats-officedocument.presentationml.tags+xml"/>
  <Override PartName="/ppt/notesSlides/notesSlide3.xml" ContentType="application/vnd.openxmlformats-officedocument.presentationml.notesSlide+xml"/>
  <Override PartName="/ppt/tags/tag57.xml" ContentType="application/vnd.openxmlformats-officedocument.presentationml.tags+xml"/>
  <Override PartName="/ppt/notesSlides/notesSlide4.xml" ContentType="application/vnd.openxmlformats-officedocument.presentationml.notesSlide+xml"/>
  <Override PartName="/ppt/tags/tag58.xml" ContentType="application/vnd.openxmlformats-officedocument.presentationml.tags+xml"/>
  <Override PartName="/ppt/notesSlides/notesSlide5.xml" ContentType="application/vnd.openxmlformats-officedocument.presentationml.notesSlide+xml"/>
  <Override PartName="/ppt/tags/tag59.xml" ContentType="application/vnd.openxmlformats-officedocument.presentationml.tags+xml"/>
  <Override PartName="/ppt/notesSlides/notesSlide6.xml" ContentType="application/vnd.openxmlformats-officedocument.presentationml.notesSlide+xml"/>
  <Override PartName="/ppt/tags/tag60.xml" ContentType="application/vnd.openxmlformats-officedocument.presentationml.tags+xml"/>
  <Override PartName="/ppt/notesSlides/notesSlide7.xml" ContentType="application/vnd.openxmlformats-officedocument.presentationml.notesSlide+xml"/>
  <Override PartName="/ppt/tags/tag61.xml" ContentType="application/vnd.openxmlformats-officedocument.presentationml.tags+xml"/>
  <Override PartName="/ppt/notesSlides/notesSlide8.xml" ContentType="application/vnd.openxmlformats-officedocument.presentationml.notesSlide+xml"/>
  <Override PartName="/ppt/tags/tag62.xml" ContentType="application/vnd.openxmlformats-officedocument.presentationml.tags+xml"/>
  <Override PartName="/ppt/notesSlides/notesSlide9.xml" ContentType="application/vnd.openxmlformats-officedocument.presentationml.notesSlide+xml"/>
  <Override PartName="/ppt/tags/tag63.xml" ContentType="application/vnd.openxmlformats-officedocument.presentationml.tags+xml"/>
  <Override PartName="/ppt/notesSlides/notesSlide10.xml" ContentType="application/vnd.openxmlformats-officedocument.presentationml.notesSlide+xml"/>
  <Override PartName="/ppt/tags/tag64.xml" ContentType="application/vnd.openxmlformats-officedocument.presentationml.tags+xml"/>
  <Override PartName="/ppt/notesSlides/notesSlide11.xml" ContentType="application/vnd.openxmlformats-officedocument.presentationml.notesSlide+xml"/>
  <Override PartName="/ppt/tags/tag65.xml" ContentType="application/vnd.openxmlformats-officedocument.presentationml.tags+xml"/>
  <Override PartName="/ppt/notesSlides/notesSlide12.xml" ContentType="application/vnd.openxmlformats-officedocument.presentationml.notesSlide+xml"/>
  <Override PartName="/ppt/tags/tag66.xml" ContentType="application/vnd.openxmlformats-officedocument.presentationml.tags+xml"/>
  <Override PartName="/ppt/notesSlides/notesSlide13.xml" ContentType="application/vnd.openxmlformats-officedocument.presentationml.notesSlide+xml"/>
  <Override PartName="/ppt/tags/tag67.xml" ContentType="application/vnd.openxmlformats-officedocument.presentationml.tags+xml"/>
  <Override PartName="/ppt/notesSlides/notesSlide14.xml" ContentType="application/vnd.openxmlformats-officedocument.presentationml.notesSlide+xml"/>
  <Override PartName="/ppt/tags/tag68.xml" ContentType="application/vnd.openxmlformats-officedocument.presentationml.tags+xml"/>
  <Override PartName="/ppt/notesSlides/notesSlide15.xml" ContentType="application/vnd.openxmlformats-officedocument.presentationml.notesSlide+xml"/>
  <Override PartName="/ppt/tags/tag69.xml" ContentType="application/vnd.openxmlformats-officedocument.presentationml.tags+xml"/>
  <Override PartName="/ppt/notesSlides/notesSlide16.xml" ContentType="application/vnd.openxmlformats-officedocument.presentationml.notesSlide+xml"/>
  <Override PartName="/ppt/tags/tag70.xml" ContentType="application/vnd.openxmlformats-officedocument.presentationml.tags+xml"/>
  <Override PartName="/ppt/notesSlides/notesSlide17.xml" ContentType="application/vnd.openxmlformats-officedocument.presentationml.notesSlide+xml"/>
  <Override PartName="/ppt/tags/tag71.xml" ContentType="application/vnd.openxmlformats-officedocument.presentationml.tags+xml"/>
  <Override PartName="/ppt/notesSlides/notesSlide18.xml" ContentType="application/vnd.openxmlformats-officedocument.presentationml.notesSlide+xml"/>
  <Override PartName="/ppt/tags/tag72.xml" ContentType="application/vnd.openxmlformats-officedocument.presentationml.tags+xml"/>
  <Override PartName="/ppt/notesSlides/notesSlide19.xml" ContentType="application/vnd.openxmlformats-officedocument.presentationml.notesSlide+xml"/>
  <Override PartName="/ppt/tags/tag73.xml" ContentType="application/vnd.openxmlformats-officedocument.presentationml.tags+xml"/>
  <Override PartName="/ppt/notesSlides/notesSlide20.xml" ContentType="application/vnd.openxmlformats-officedocument.presentationml.notesSlide+xml"/>
  <Override PartName="/ppt/tags/tag74.xml" ContentType="application/vnd.openxmlformats-officedocument.presentationml.tags+xml"/>
  <Override PartName="/ppt/notesSlides/notesSlide21.xml" ContentType="application/vnd.openxmlformats-officedocument.presentationml.notesSlide+xml"/>
  <Override PartName="/ppt/tags/tag75.xml" ContentType="application/vnd.openxmlformats-officedocument.presentationml.tags+xml"/>
  <Override PartName="/ppt/notesSlides/notesSlide22.xml" ContentType="application/vnd.openxmlformats-officedocument.presentationml.notesSlide+xml"/>
  <Override PartName="/ppt/tags/tag76.xml" ContentType="application/vnd.openxmlformats-officedocument.presentationml.tags+xml"/>
  <Override PartName="/ppt/notesSlides/notesSlide23.xml" ContentType="application/vnd.openxmlformats-officedocument.presentationml.notesSlide+xml"/>
  <Override PartName="/ppt/tags/tag77.xml" ContentType="application/vnd.openxmlformats-officedocument.presentationml.tags+xml"/>
  <Override PartName="/ppt/notesSlides/notesSlide24.xml" ContentType="application/vnd.openxmlformats-officedocument.presentationml.notesSlide+xml"/>
  <Override PartName="/ppt/tags/tag78.xml" ContentType="application/vnd.openxmlformats-officedocument.presentationml.tags+xml"/>
  <Override PartName="/ppt/notesSlides/notesSlide25.xml" ContentType="application/vnd.openxmlformats-officedocument.presentationml.notesSlide+xml"/>
  <Override PartName="/ppt/tags/tag79.xml" ContentType="application/vnd.openxmlformats-officedocument.presentationml.tags+xml"/>
  <Override PartName="/ppt/notesSlides/notesSlide26.xml" ContentType="application/vnd.openxmlformats-officedocument.presentationml.notesSlide+xml"/>
  <Override PartName="/ppt/tags/tag80.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8" r:id="rId4"/>
  </p:sldMasterIdLst>
  <p:notesMasterIdLst>
    <p:notesMasterId r:id="rId33"/>
  </p:notesMasterIdLst>
  <p:handoutMasterIdLst>
    <p:handoutMasterId r:id="rId34"/>
  </p:handoutMasterIdLst>
  <p:sldIdLst>
    <p:sldId id="937" r:id="rId5"/>
    <p:sldId id="885" r:id="rId6"/>
    <p:sldId id="443" r:id="rId7"/>
    <p:sldId id="400" r:id="rId8"/>
    <p:sldId id="522" r:id="rId9"/>
    <p:sldId id="890" r:id="rId10"/>
    <p:sldId id="938" r:id="rId11"/>
    <p:sldId id="512" r:id="rId12"/>
    <p:sldId id="935" r:id="rId13"/>
    <p:sldId id="892" r:id="rId14"/>
    <p:sldId id="524" r:id="rId15"/>
    <p:sldId id="526" r:id="rId16"/>
    <p:sldId id="928" r:id="rId17"/>
    <p:sldId id="929" r:id="rId18"/>
    <p:sldId id="617" r:id="rId19"/>
    <p:sldId id="887" r:id="rId20"/>
    <p:sldId id="888" r:id="rId21"/>
    <p:sldId id="889" r:id="rId22"/>
    <p:sldId id="923" r:id="rId23"/>
    <p:sldId id="934" r:id="rId24"/>
    <p:sldId id="924" r:id="rId25"/>
    <p:sldId id="925" r:id="rId26"/>
    <p:sldId id="927" r:id="rId27"/>
    <p:sldId id="932" r:id="rId28"/>
    <p:sldId id="883" r:id="rId29"/>
    <p:sldId id="886" r:id="rId30"/>
    <p:sldId id="622" r:id="rId31"/>
    <p:sldId id="936" r:id="rId32"/>
  </p:sldIdLst>
  <p:sldSz cx="12192000" cy="6858000"/>
  <p:notesSz cx="7772400" cy="10058400"/>
  <p:custDataLst>
    <p:tags r:id="rId35"/>
  </p:custDataLst>
  <p:defaultTextStyle>
    <a:defPPr>
      <a:defRPr lang="en-US"/>
    </a:defPPr>
    <a:lvl1pPr marL="0" algn="l" defTabSz="228600" rtl="0" eaLnBrk="1" latinLnBrk="0" hangingPunct="1">
      <a:defRPr sz="1800" kern="1200">
        <a:solidFill>
          <a:schemeClr val="tx1"/>
        </a:solidFill>
        <a:latin typeface="+mn-lt"/>
        <a:ea typeface="+mn-ea"/>
        <a:cs typeface="+mn-cs"/>
      </a:defRPr>
    </a:lvl1pPr>
    <a:lvl2pPr marL="228600" algn="l" defTabSz="228600" rtl="0" eaLnBrk="1" latinLnBrk="0" hangingPunct="1">
      <a:defRPr sz="1800" kern="1200">
        <a:solidFill>
          <a:schemeClr val="tx1"/>
        </a:solidFill>
        <a:latin typeface="+mn-lt"/>
        <a:ea typeface="+mn-ea"/>
        <a:cs typeface="+mn-cs"/>
      </a:defRPr>
    </a:lvl2pPr>
    <a:lvl3pPr marL="457200" algn="l" defTabSz="228600" rtl="0" eaLnBrk="1" latinLnBrk="0" hangingPunct="1">
      <a:defRPr sz="1800" kern="1200">
        <a:solidFill>
          <a:schemeClr val="tx1"/>
        </a:solidFill>
        <a:latin typeface="+mn-lt"/>
        <a:ea typeface="+mn-ea"/>
        <a:cs typeface="+mn-cs"/>
      </a:defRPr>
    </a:lvl3pPr>
    <a:lvl4pPr marL="685800" algn="l" defTabSz="228600" rtl="0" eaLnBrk="1" latinLnBrk="0" hangingPunct="1">
      <a:defRPr sz="1800" kern="1200">
        <a:solidFill>
          <a:schemeClr val="tx1"/>
        </a:solidFill>
        <a:latin typeface="+mn-lt"/>
        <a:ea typeface="+mn-ea"/>
        <a:cs typeface="+mn-cs"/>
      </a:defRPr>
    </a:lvl4pPr>
    <a:lvl5pPr marL="914400" algn="l" defTabSz="228600" rtl="0" eaLnBrk="1" latinLnBrk="0" hangingPunct="1">
      <a:defRPr sz="1800" kern="1200">
        <a:solidFill>
          <a:schemeClr val="tx1"/>
        </a:solidFill>
        <a:latin typeface="+mn-lt"/>
        <a:ea typeface="+mn-ea"/>
        <a:cs typeface="+mn-cs"/>
      </a:defRPr>
    </a:lvl5pPr>
    <a:lvl6pPr marL="1143000" algn="l" defTabSz="228600" rtl="0" eaLnBrk="1" latinLnBrk="0" hangingPunct="1">
      <a:defRPr sz="1800" kern="1200">
        <a:solidFill>
          <a:schemeClr val="tx1"/>
        </a:solidFill>
        <a:latin typeface="+mn-lt"/>
        <a:ea typeface="+mn-ea"/>
        <a:cs typeface="+mn-cs"/>
      </a:defRPr>
    </a:lvl6pPr>
    <a:lvl7pPr marL="1371600" algn="l" defTabSz="228600" rtl="0" eaLnBrk="1" latinLnBrk="0" hangingPunct="1">
      <a:defRPr sz="1800" kern="1200">
        <a:solidFill>
          <a:schemeClr val="tx1"/>
        </a:solidFill>
        <a:latin typeface="+mn-lt"/>
        <a:ea typeface="+mn-ea"/>
        <a:cs typeface="+mn-cs"/>
      </a:defRPr>
    </a:lvl7pPr>
    <a:lvl8pPr marL="1600200" algn="l" defTabSz="228600" rtl="0" eaLnBrk="1" latinLnBrk="0" hangingPunct="1">
      <a:defRPr sz="1800" kern="1200">
        <a:solidFill>
          <a:schemeClr val="tx1"/>
        </a:solidFill>
        <a:latin typeface="+mn-lt"/>
        <a:ea typeface="+mn-ea"/>
        <a:cs typeface="+mn-cs"/>
      </a:defRPr>
    </a:lvl8pPr>
    <a:lvl9pPr marL="1828800" algn="l" defTabSz="2286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Introduction" id="{02B278B4-8E24-4841-8E1F-29E48F88B399}">
          <p14:sldIdLst>
            <p14:sldId id="937"/>
            <p14:sldId id="885"/>
            <p14:sldId id="443"/>
            <p14:sldId id="400"/>
          </p14:sldIdLst>
        </p14:section>
        <p14:section name="Section 1: AWS Well-Architected Framework" id="{581EDE0B-5437-42C0-8CA3-C26622784DBB}">
          <p14:sldIdLst>
            <p14:sldId id="522"/>
            <p14:sldId id="890"/>
            <p14:sldId id="938"/>
            <p14:sldId id="512"/>
            <p14:sldId id="935"/>
            <p14:sldId id="892"/>
            <p14:sldId id="524"/>
            <p14:sldId id="526"/>
            <p14:sldId id="928"/>
            <p14:sldId id="929"/>
            <p14:sldId id="617"/>
          </p14:sldIdLst>
        </p14:section>
        <p14:section name="Section 2: AWS Trusted Advisor" id="{E864364E-F790-4854-86D2-579E473CA72E}">
          <p14:sldIdLst>
            <p14:sldId id="887"/>
            <p14:sldId id="888"/>
            <p14:sldId id="889"/>
            <p14:sldId id="923"/>
            <p14:sldId id="934"/>
            <p14:sldId id="924"/>
            <p14:sldId id="925"/>
            <p14:sldId id="927"/>
            <p14:sldId id="932"/>
          </p14:sldIdLst>
        </p14:section>
        <p14:section name="Module wrap up" id="{ADE5ECD3-B120-4058-8F20-7FC3553B8954}">
          <p14:sldIdLst>
            <p14:sldId id="883"/>
            <p14:sldId id="886"/>
            <p14:sldId id="622"/>
            <p14:sldId id="93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ading, Katrina" initials="SK" lastIdx="9" clrIdx="0">
    <p:extLst>
      <p:ext uri="{19B8F6BF-5375-455C-9EA6-DF929625EA0E}">
        <p15:presenceInfo xmlns:p15="http://schemas.microsoft.com/office/powerpoint/2012/main" userId="S-1-5-21-1407069837-2091007605-538272213-31813507" providerId="AD"/>
      </p:ext>
    </p:extLst>
  </p:cmAuthor>
  <p:cmAuthor id="2" name="Raymond, Patty" initials="RP" lastIdx="2" clrIdx="1">
    <p:extLst>
      <p:ext uri="{19B8F6BF-5375-455C-9EA6-DF929625EA0E}">
        <p15:presenceInfo xmlns:p15="http://schemas.microsoft.com/office/powerpoint/2012/main" userId="S-1-5-21-1407069837-2091007605-538272213-293558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11DC23-BB04-4F06-82B6-D9306C7E73DB}" v="14" dt="2022-05-19T19:12:34.196"/>
    <p1510:client id="{6C23BE8F-90ED-48C1-A7AE-728877BC9778}" v="4" dt="2022-05-19T19:43:44.5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06"/>
    <p:restoredTop sz="76840" autoAdjust="0"/>
  </p:normalViewPr>
  <p:slideViewPr>
    <p:cSldViewPr snapToGrid="0" snapToObjects="1">
      <p:cViewPr varScale="1">
        <p:scale>
          <a:sx n="57" d="100"/>
          <a:sy n="57" d="100"/>
        </p:scale>
        <p:origin x="918" y="72"/>
      </p:cViewPr>
      <p:guideLst/>
    </p:cSldViewPr>
  </p:slideViewPr>
  <p:notesTextViewPr>
    <p:cViewPr>
      <p:scale>
        <a:sx n="1" d="1"/>
        <a:sy n="1" d="1"/>
      </p:scale>
      <p:origin x="0" y="0"/>
    </p:cViewPr>
  </p:notesTextViewPr>
  <p:sorterViewPr>
    <p:cViewPr>
      <p:scale>
        <a:sx n="100" d="100"/>
        <a:sy n="100" d="100"/>
      </p:scale>
      <p:origin x="0" y="-22194"/>
    </p:cViewPr>
  </p:sorterViewPr>
  <p:notesViewPr>
    <p:cSldViewPr snapToGrid="0" snapToObjects="1">
      <p:cViewPr varScale="1">
        <p:scale>
          <a:sx n="47" d="100"/>
          <a:sy n="47" d="100"/>
        </p:scale>
        <p:origin x="2648" y="4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gs" Target="tags/tag1.xml"/><Relationship Id="rId8" Type="http://schemas.openxmlformats.org/officeDocument/2006/relationships/slide" Target="slides/slide4.xml"/><Relationship Id="rId80"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B3C71C26-B7E3-40D9-AFFC-56E1F3330FC0}"/>
              </a:ext>
            </a:extLst>
          </p:cNvPr>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B354C10F-87CF-4634-B8A1-405F2079FC0A}"/>
              </a:ext>
            </a:extLst>
          </p:cNvPr>
          <p:cNvSpPr>
            <a:spLocks noGrp="1"/>
          </p:cNvSpPr>
          <p:nvPr>
            <p:ph type="dt" sz="quarter" idx="1"/>
          </p:nvPr>
        </p:nvSpPr>
        <p:spPr>
          <a:xfrm>
            <a:off x="4402138" y="0"/>
            <a:ext cx="3368675" cy="504825"/>
          </a:xfrm>
          <a:prstGeom prst="rect">
            <a:avLst/>
          </a:prstGeom>
        </p:spPr>
        <p:txBody>
          <a:bodyPr vert="horz" lIns="91440" tIns="45720" rIns="91440" bIns="45720" rtlCol="0"/>
          <a:lstStyle>
            <a:lvl1pPr algn="r">
              <a:defRPr sz="1200"/>
            </a:lvl1pPr>
          </a:lstStyle>
          <a:p>
            <a:fld id="{287BC065-D7D7-4497-9D0A-D0D4CA488C61}" type="datetimeFigureOut">
              <a:rPr lang="en-US" smtClean="0"/>
              <a:t>5/4/2023</a:t>
            </a:fld>
            <a:endParaRPr lang="en-US"/>
          </a:p>
        </p:txBody>
      </p:sp>
      <p:sp>
        <p:nvSpPr>
          <p:cNvPr id="4" name="Footer Placeholder 3">
            <a:extLst>
              <a:ext uri="{FF2B5EF4-FFF2-40B4-BE49-F238E27FC236}">
                <a16:creationId xmlns="" xmlns:a16="http://schemas.microsoft.com/office/drawing/2014/main" id="{C12E5DC8-58CF-4AB2-B263-F2D72A48CB76}"/>
              </a:ext>
            </a:extLst>
          </p:cNvPr>
          <p:cNvSpPr>
            <a:spLocks noGrp="1"/>
          </p:cNvSpPr>
          <p:nvPr>
            <p:ph type="ftr" sz="quarter" idx="2"/>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0175017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0EC29ED2-9DB7-4FC7-8D07-964CD0E5B663}" type="datetimeFigureOut">
              <a:rPr lang="en-US" smtClean="0"/>
              <a:t>5/4/2023</a:t>
            </a:fld>
            <a:endParaRPr lang="en-US"/>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B4B52809-B5B7-4F41-8876-28A8C75C3ECB}" type="slidenum">
              <a:rPr lang="en-US" smtClean="0"/>
              <a:t>‹#›</a:t>
            </a:fld>
            <a:endParaRPr lang="en-US"/>
          </a:p>
        </p:txBody>
      </p:sp>
    </p:spTree>
    <p:extLst>
      <p:ext uri="{BB962C8B-B14F-4D97-AF65-F5344CB8AC3E}">
        <p14:creationId xmlns:p14="http://schemas.microsoft.com/office/powerpoint/2010/main" val="336884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endParaRPr lang="en-US" dirty="0"/>
          </a:p>
        </p:txBody>
      </p:sp>
      <p:sp>
        <p:nvSpPr>
          <p:cNvPr id="4" name="Slide Image Placeholder 3">
            <a:extLst>
              <a:ext uri="{FF2B5EF4-FFF2-40B4-BE49-F238E27FC236}">
                <a16:creationId xmlns:a16="http://schemas.microsoft.com/office/drawing/2014/main" xmlns="" id="{22546C6A-EF81-1C0D-1B04-6C66137E2063}"/>
              </a:ext>
            </a:extLst>
          </p:cNvPr>
          <p:cNvSpPr>
            <a:spLocks noGrp="1" noRot="1" noChangeAspect="1"/>
          </p:cNvSpPr>
          <p:nvPr>
            <p:ph type="sldImg"/>
          </p:nvPr>
        </p:nvSpPr>
        <p:spPr/>
      </p:sp>
    </p:spTree>
    <p:extLst>
      <p:ext uri="{BB962C8B-B14F-4D97-AF65-F5344CB8AC3E}">
        <p14:creationId xmlns:p14="http://schemas.microsoft.com/office/powerpoint/2010/main" val="3894335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20968" y="4822581"/>
            <a:ext cx="6181481" cy="4103370"/>
          </a:xfrm>
        </p:spPr>
        <p:txBody>
          <a:bodyPr/>
          <a:lstStyle/>
          <a:p>
            <a:endParaRPr lang="en-US" b="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299923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104311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20968" y="4822581"/>
            <a:ext cx="6181481" cy="3600450"/>
          </a:xfrm>
        </p:spPr>
        <p:txBody>
          <a:bodyPr/>
          <a:lstStyle/>
          <a:p>
            <a:endParaRPr lang="en-US" dirty="0"/>
          </a:p>
        </p:txBody>
      </p:sp>
    </p:spTree>
    <p:extLst>
      <p:ext uri="{BB962C8B-B14F-4D97-AF65-F5344CB8AC3E}">
        <p14:creationId xmlns:p14="http://schemas.microsoft.com/office/powerpoint/2010/main" val="1125737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874508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p:txBody>
      </p:sp>
    </p:spTree>
    <p:extLst>
      <p:ext uri="{BB962C8B-B14F-4D97-AF65-F5344CB8AC3E}">
        <p14:creationId xmlns:p14="http://schemas.microsoft.com/office/powerpoint/2010/main" val="3077572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25717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869950" y="4906107"/>
            <a:ext cx="6124575" cy="4484078"/>
          </a:xfrm>
        </p:spPr>
        <p:txBody>
          <a:bodyPr/>
          <a:lstStyle/>
          <a:p>
            <a:endParaRPr lang="en-US" dirty="0"/>
          </a:p>
        </p:txBody>
      </p:sp>
    </p:spTree>
    <p:extLst>
      <p:ext uri="{BB962C8B-B14F-4D97-AF65-F5344CB8AC3E}">
        <p14:creationId xmlns:p14="http://schemas.microsoft.com/office/powerpoint/2010/main" val="3064197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200966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32171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72379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699245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8113807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961792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130538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mn-lt"/>
              <a:ea typeface="+mn-ea"/>
              <a:cs typeface="+mn-cs"/>
            </a:endParaRPr>
          </a:p>
        </p:txBody>
      </p:sp>
    </p:spTree>
    <p:extLst>
      <p:ext uri="{BB962C8B-B14F-4D97-AF65-F5344CB8AC3E}">
        <p14:creationId xmlns:p14="http://schemas.microsoft.com/office/powerpoint/2010/main" val="8549449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35408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85447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234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1400" y="606425"/>
            <a:ext cx="5232400" cy="2944813"/>
          </a:xfrm>
        </p:spPr>
      </p:sp>
      <p:sp>
        <p:nvSpPr>
          <p:cNvPr id="3" name="Notes Placeholder 2"/>
          <p:cNvSpPr>
            <a:spLocks noGrp="1"/>
          </p:cNvSpPr>
          <p:nvPr>
            <p:ph type="body" idx="1"/>
          </p:nvPr>
        </p:nvSpPr>
        <p:spPr>
          <a:xfrm>
            <a:off x="298824" y="3636818"/>
            <a:ext cx="6693647" cy="5152159"/>
          </a:xfrm>
        </p:spPr>
        <p:txBody>
          <a:bodyPr/>
          <a:lstStyle/>
          <a:p>
            <a:endParaRPr lang="en-US"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11288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317600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5656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32628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97702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21224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610875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20968" y="4822580"/>
            <a:ext cx="6181481" cy="4142559"/>
          </a:xfrm>
        </p:spPr>
        <p:txBody>
          <a:bodyPr/>
          <a:lstStyle/>
          <a:p>
            <a:endParaRPr lang="en-US" dirty="0"/>
          </a:p>
        </p:txBody>
      </p:sp>
    </p:spTree>
    <p:extLst>
      <p:ext uri="{BB962C8B-B14F-4D97-AF65-F5344CB8AC3E}">
        <p14:creationId xmlns:p14="http://schemas.microsoft.com/office/powerpoint/2010/main" val="2509954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2.xml"/><Relationship Id="rId6" Type="http://schemas.openxmlformats.org/officeDocument/2006/relationships/image" Target="../media/image5.svg"/><Relationship Id="rId5" Type="http://schemas.openxmlformats.org/officeDocument/2006/relationships/image" Target="../media/image3.png"/><Relationship Id="rId4" Type="http://schemas.microsoft.com/office/2007/relationships/hdphoto" Target="../media/hdphoto2.wdp"/></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3.xml"/><Relationship Id="rId6" Type="http://schemas.openxmlformats.org/officeDocument/2006/relationships/image" Target="../media/image5.svg"/><Relationship Id="rId5" Type="http://schemas.openxmlformats.org/officeDocument/2006/relationships/image" Target="../media/image3.png"/><Relationship Id="rId4" Type="http://schemas.microsoft.com/office/2007/relationships/hdphoto" Target="../media/hdphoto3.wdp"/></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svg"/></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svg"/></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1.xml"/><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6.xml"/><Relationship Id="rId4" Type="http://schemas.microsoft.com/office/2007/relationships/hdphoto" Target="../media/hdphoto1.wdp"/></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2.xml"/><Relationship Id="rId4" Type="http://schemas.openxmlformats.org/officeDocument/2006/relationships/image" Target="../media/image9.sv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3.xml"/><Relationship Id="rId4" Type="http://schemas.openxmlformats.org/officeDocument/2006/relationships/image" Target="../media/image9.sv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4.xml"/><Relationship Id="rId4" Type="http://schemas.openxmlformats.org/officeDocument/2006/relationships/image" Target="../media/image9.sv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5.xml"/><Relationship Id="rId4" Type="http://schemas.openxmlformats.org/officeDocument/2006/relationships/image" Target="../media/image9.svg"/></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Master" Target="../slideMasters/slideMaster1.xml"/><Relationship Id="rId1" Type="http://schemas.openxmlformats.org/officeDocument/2006/relationships/tags" Target="../tags/tag48.xml"/><Relationship Id="rId4" Type="http://schemas.openxmlformats.org/officeDocument/2006/relationships/image" Target="../media/image9.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Master" Target="../slideMasters/slideMaster1.xml"/><Relationship Id="rId1" Type="http://schemas.openxmlformats.org/officeDocument/2006/relationships/tags" Target="../tags/tag49.xml"/><Relationship Id="rId4" Type="http://schemas.openxmlformats.org/officeDocument/2006/relationships/image" Target="../media/image9.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51.xml"/><Relationship Id="rId4"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6.sv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Master" Target="../slideMasters/slideMaster1.xml"/><Relationship Id="rId1" Type="http://schemas.openxmlformats.org/officeDocument/2006/relationships/tags" Target="../tags/tag52.xml"/><Relationship Id="rId4" Type="http://schemas.openxmlformats.org/officeDocument/2006/relationships/image" Target="../media/image12.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9.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9.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structor Intro">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 xmlns:a16="http://schemas.microsoft.com/office/drawing/2014/main" id="{BF3DBA0A-EF04-44BD-A704-1C36C47D2821}"/>
              </a:ext>
              <a:ext uri="{C183D7F6-B498-43B3-948B-1728B52AA6E4}">
                <adec:decorative xmlns="" xmlns:adec="http://schemas.microsoft.com/office/drawing/2017/decorative" val="1"/>
              </a:ext>
            </a:extLst>
          </p:cNvPr>
          <p:cNvGrpSpPr/>
          <p:nvPr/>
        </p:nvGrpSpPr>
        <p:grpSpPr>
          <a:xfrm>
            <a:off x="1" y="1"/>
            <a:ext cx="12004925" cy="6858000"/>
            <a:chOff x="1" y="1"/>
            <a:chExt cx="12004925" cy="6858000"/>
          </a:xfrm>
        </p:grpSpPr>
        <p:sp>
          <p:nvSpPr>
            <p:cNvPr id="93" name="BKG-LT">
              <a:extLst>
                <a:ext uri="{FF2B5EF4-FFF2-40B4-BE49-F238E27FC236}">
                  <a16:creationId xmlns="" xmlns:a16="http://schemas.microsoft.com/office/drawing/2014/main" id="{1636AFF1-562B-467D-8DC1-B38C08FBD4C3}"/>
                </a:ext>
                <a:ext uri="{C183D7F6-B498-43B3-948B-1728B52AA6E4}">
                  <adec:decorative xmlns="" xmlns:adec="http://schemas.microsoft.com/office/drawing/2017/decorative" val="1"/>
                </a:ext>
              </a:extLst>
            </p:cNvPr>
            <p:cNvSpPr/>
            <p:nvPr/>
          </p:nvSpPr>
          <p:spPr>
            <a:xfrm>
              <a:off x="1" y="1"/>
              <a:ext cx="59016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TrainingLine">
              <a:extLst>
                <a:ext uri="{FF2B5EF4-FFF2-40B4-BE49-F238E27FC236}">
                  <a16:creationId xmlns="" xmlns:a16="http://schemas.microsoft.com/office/drawing/2014/main" id="{D7310E2A-808D-407A-87D7-C505B238AAE6}"/>
                </a:ext>
                <a:ext uri="{C183D7F6-B498-43B3-948B-1728B52AA6E4}">
                  <adec:decorative xmlns="" xmlns:adec="http://schemas.microsoft.com/office/drawing/2017/decorative" val="1"/>
                </a:ext>
              </a:extLst>
            </p:cNvPr>
            <p:cNvCxnSpPr>
              <a:cxnSpLocks/>
            </p:cNvCxnSpPr>
            <p:nvPr/>
          </p:nvCxnSpPr>
          <p:spPr>
            <a:xfrm>
              <a:off x="198875" y="4775930"/>
              <a:ext cx="5503926" cy="0"/>
            </a:xfrm>
            <a:prstGeom prst="line">
              <a:avLst/>
            </a:prstGeom>
            <a:ln w="38100">
              <a:solidFill>
                <a:schemeClr val="bg2"/>
              </a:solidFill>
            </a:ln>
          </p:spPr>
          <p:style>
            <a:lnRef idx="3">
              <a:schemeClr val="accent3"/>
            </a:lnRef>
            <a:fillRef idx="0">
              <a:schemeClr val="accent3"/>
            </a:fillRef>
            <a:effectRef idx="2">
              <a:schemeClr val="accent3"/>
            </a:effectRef>
            <a:fontRef idx="minor">
              <a:schemeClr val="tx1"/>
            </a:fontRef>
          </p:style>
        </p:cxnSp>
        <p:sp>
          <p:nvSpPr>
            <p:cNvPr id="84" name="BKG-Photo">
              <a:extLst>
                <a:ext uri="{FF2B5EF4-FFF2-40B4-BE49-F238E27FC236}">
                  <a16:creationId xmlns="" xmlns:a16="http://schemas.microsoft.com/office/drawing/2014/main" id="{62D1E38E-9540-4F40-B30D-C4E76EF85FD1}"/>
                </a:ext>
                <a:ext uri="{C183D7F6-B498-43B3-948B-1728B52AA6E4}">
                  <adec:decorative xmlns="" xmlns:adec="http://schemas.microsoft.com/office/drawing/2017/decorative" val="1"/>
                </a:ext>
              </a:extLst>
            </p:cNvPr>
            <p:cNvSpPr/>
            <p:nvPr/>
          </p:nvSpPr>
          <p:spPr>
            <a:xfrm>
              <a:off x="6096000" y="412928"/>
              <a:ext cx="1636776" cy="1636776"/>
            </a:xfrm>
            <a:prstGeom prst="rect">
              <a:avLst/>
            </a:prstGeom>
            <a:solidFill>
              <a:schemeClr val="accent6"/>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InstructorLine">
              <a:extLst>
                <a:ext uri="{FF2B5EF4-FFF2-40B4-BE49-F238E27FC236}">
                  <a16:creationId xmlns="" xmlns:a16="http://schemas.microsoft.com/office/drawing/2014/main" id="{D2B179F5-8754-4804-B83A-9F86A1FABFC5}"/>
                </a:ext>
                <a:ext uri="{C183D7F6-B498-43B3-948B-1728B52AA6E4}">
                  <adec:decorative xmlns="" xmlns:adec="http://schemas.microsoft.com/office/drawing/2017/decorative" val="1"/>
                </a:ext>
              </a:extLst>
            </p:cNvPr>
            <p:cNvCxnSpPr>
              <a:cxnSpLocks/>
            </p:cNvCxnSpPr>
            <p:nvPr/>
          </p:nvCxnSpPr>
          <p:spPr>
            <a:xfrm>
              <a:off x="7715772" y="924231"/>
              <a:ext cx="4289154"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1"/>
            </a:fontRef>
          </p:style>
        </p:cxnSp>
        <p:cxnSp>
          <p:nvCxnSpPr>
            <p:cNvPr id="85" name="ConnectLine">
              <a:extLst>
                <a:ext uri="{FF2B5EF4-FFF2-40B4-BE49-F238E27FC236}">
                  <a16:creationId xmlns="" xmlns:a16="http://schemas.microsoft.com/office/drawing/2014/main" id="{0C3C1B84-8505-4B24-973C-848AC60399A7}"/>
                </a:ext>
                <a:ext uri="{C183D7F6-B498-43B3-948B-1728B52AA6E4}">
                  <adec:decorative xmlns="" xmlns:adec="http://schemas.microsoft.com/office/drawing/2017/decorative" val="1"/>
                </a:ext>
              </a:extLst>
            </p:cNvPr>
            <p:cNvCxnSpPr>
              <a:cxnSpLocks/>
            </p:cNvCxnSpPr>
            <p:nvPr/>
          </p:nvCxnSpPr>
          <p:spPr>
            <a:xfrm>
              <a:off x="6096000" y="2841821"/>
              <a:ext cx="5908926"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1"/>
            </a:fontRef>
          </p:style>
        </p:cxnSp>
        <p:pic>
          <p:nvPicPr>
            <p:cNvPr id="98" name="AWS Logo">
              <a:extLst>
                <a:ext uri="{FF2B5EF4-FFF2-40B4-BE49-F238E27FC236}">
                  <a16:creationId xmlns="" xmlns:a16="http://schemas.microsoft.com/office/drawing/2014/main" id="{EE68EF96-08A5-4475-A68D-AF69C928485C}"/>
                </a:ext>
                <a:ext uri="{C183D7F6-B498-43B3-948B-1728B52AA6E4}">
                  <adec:decorative xmlns="" xmlns:adec="http://schemas.microsoft.com/office/drawing/2017/decorative" val="1"/>
                </a:ext>
              </a:extLst>
            </p:cNvPr>
            <p:cNvPicPr>
              <a:picLocks noSelect="1"/>
            </p:cNvPicPr>
            <p:nvPr/>
          </p:nvPicPr>
          <p:blipFill>
            <a:blip r:embed="rId3">
              <a:extLst>
                <a:ext uri="{96DAC541-7B7A-43D3-8B79-37D633B846F1}">
                  <asvg:svgBlip xmlns="" xmlns:asvg="http://schemas.microsoft.com/office/drawing/2016/SVG/main" r:embed="rId4"/>
                </a:ext>
              </a:extLst>
            </a:blip>
            <a:stretch>
              <a:fillRect/>
            </a:stretch>
          </p:blipFill>
          <p:spPr>
            <a:xfrm>
              <a:off x="243599" y="6452308"/>
              <a:ext cx="366979" cy="219456"/>
            </a:xfrm>
            <a:prstGeom prst="rect">
              <a:avLst/>
            </a:prstGeom>
          </p:spPr>
        </p:pic>
        <p:sp>
          <p:nvSpPr>
            <p:cNvPr id="19" name="Copyright">
              <a:extLst>
                <a:ext uri="{FF2B5EF4-FFF2-40B4-BE49-F238E27FC236}">
                  <a16:creationId xmlns="" xmlns:a16="http://schemas.microsoft.com/office/drawing/2014/main" id="{0869739A-D862-4D7C-B7B5-2B689B100943}"/>
                </a:ext>
              </a:extLst>
            </p:cNvPr>
            <p:cNvSpPr txBox="1"/>
            <p:nvPr/>
          </p:nvSpPr>
          <p:spPr>
            <a:xfrm>
              <a:off x="876516" y="6423536"/>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20" name="Welcome">
            <a:extLst>
              <a:ext uri="{FF2B5EF4-FFF2-40B4-BE49-F238E27FC236}">
                <a16:creationId xmlns="" xmlns:a16="http://schemas.microsoft.com/office/drawing/2014/main" id="{440D7E67-8032-4F87-ACBA-58FA07AE3852}"/>
              </a:ext>
            </a:extLst>
          </p:cNvPr>
          <p:cNvSpPr txBox="1"/>
          <p:nvPr/>
        </p:nvSpPr>
        <p:spPr>
          <a:xfrm>
            <a:off x="1883879" y="587814"/>
            <a:ext cx="2133918" cy="523220"/>
          </a:xfrm>
          <a:prstGeom prst="rect">
            <a:avLst/>
          </a:prstGeom>
          <a:noFill/>
        </p:spPr>
        <p:txBody>
          <a:bodyPr wrap="none" rtlCol="0">
            <a:spAutoFit/>
          </a:bodyPr>
          <a:lstStyle/>
          <a:p>
            <a:pPr algn="ctr"/>
            <a:r>
              <a:rPr lang="en-US" sz="2800">
                <a:solidFill>
                  <a:schemeClr val="bg2"/>
                </a:solidFill>
                <a:latin typeface="+mn-lt"/>
                <a:ea typeface="Amazon Ember Light" panose="020B0403020204020204" pitchFamily="34" charset="0"/>
                <a:cs typeface="Amazon Ember Light" panose="020B0403020204020204" pitchFamily="34" charset="0"/>
              </a:rPr>
              <a:t>Welcome to</a:t>
            </a:r>
          </a:p>
        </p:txBody>
      </p:sp>
      <p:sp>
        <p:nvSpPr>
          <p:cNvPr id="2" name="Title">
            <a:extLst>
              <a:ext uri="{FF2B5EF4-FFF2-40B4-BE49-F238E27FC236}">
                <a16:creationId xmlns="" xmlns:a16="http://schemas.microsoft.com/office/drawing/2014/main" id="{7CF59815-B20B-41F2-B8C8-02A64BB4781A}"/>
              </a:ext>
            </a:extLst>
          </p:cNvPr>
          <p:cNvSpPr>
            <a:spLocks noGrp="1"/>
          </p:cNvSpPr>
          <p:nvPr>
            <p:ph type="title" hasCustomPrompt="1"/>
          </p:nvPr>
        </p:nvSpPr>
        <p:spPr>
          <a:xfrm>
            <a:off x="228606" y="1179326"/>
            <a:ext cx="5444465" cy="3404221"/>
          </a:xfrm>
        </p:spPr>
        <p:txBody>
          <a:bodyPr anchor="t">
            <a:noAutofit/>
          </a:bodyPr>
          <a:lstStyle>
            <a:lvl1pPr algn="ctr">
              <a:defRPr sz="4800">
                <a:solidFill>
                  <a:schemeClr val="bg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a:t>Enter </a:t>
            </a:r>
            <a:br>
              <a:rPr lang="en-US"/>
            </a:br>
            <a:r>
              <a:rPr lang="en-US"/>
              <a:t>course title</a:t>
            </a:r>
          </a:p>
        </p:txBody>
      </p:sp>
      <p:sp>
        <p:nvSpPr>
          <p:cNvPr id="21" name="Training Begins">
            <a:extLst>
              <a:ext uri="{FF2B5EF4-FFF2-40B4-BE49-F238E27FC236}">
                <a16:creationId xmlns="" xmlns:a16="http://schemas.microsoft.com/office/drawing/2014/main" id="{D506D4EE-3DBD-4D77-AEE2-0FF7128DE4BD}"/>
              </a:ext>
            </a:extLst>
          </p:cNvPr>
          <p:cNvSpPr txBox="1"/>
          <p:nvPr/>
        </p:nvSpPr>
        <p:spPr>
          <a:xfrm>
            <a:off x="977546" y="4848827"/>
            <a:ext cx="3985386" cy="523220"/>
          </a:xfrm>
          <a:prstGeom prst="rect">
            <a:avLst/>
          </a:prstGeom>
          <a:noFill/>
        </p:spPr>
        <p:txBody>
          <a:bodyPr wrap="none" rtlCol="0">
            <a:spAutoFit/>
          </a:bodyPr>
          <a:lstStyle/>
          <a:p>
            <a:pPr algn="ctr"/>
            <a:r>
              <a:rPr lang="en-US" sz="2800">
                <a:solidFill>
                  <a:schemeClr val="bg2"/>
                </a:solidFill>
                <a:latin typeface="Amazon Ember" panose="020B0603020204020204" pitchFamily="34" charset="0"/>
                <a:ea typeface="Amazon Ember" panose="020B0603020204020204" pitchFamily="34" charset="0"/>
                <a:cs typeface="Amazon Ember" panose="020B0603020204020204" pitchFamily="34" charset="0"/>
              </a:rPr>
              <a:t>This training will begin:</a:t>
            </a:r>
          </a:p>
        </p:txBody>
      </p:sp>
      <p:sp>
        <p:nvSpPr>
          <p:cNvPr id="3" name="TimeZone">
            <a:extLst>
              <a:ext uri="{FF2B5EF4-FFF2-40B4-BE49-F238E27FC236}">
                <a16:creationId xmlns="" xmlns:a16="http://schemas.microsoft.com/office/drawing/2014/main" id="{15FEBCEE-35B5-4CBC-BD60-FE197957D654}"/>
              </a:ext>
            </a:extLst>
          </p:cNvPr>
          <p:cNvSpPr>
            <a:spLocks noGrp="1"/>
          </p:cNvSpPr>
          <p:nvPr>
            <p:ph type="body" idx="1" hasCustomPrompt="1"/>
          </p:nvPr>
        </p:nvSpPr>
        <p:spPr>
          <a:xfrm>
            <a:off x="336114" y="5463827"/>
            <a:ext cx="5268251" cy="627245"/>
          </a:xfrm>
        </p:spPr>
        <p:txBody>
          <a:bodyPr anchor="t">
            <a:normAutofit/>
          </a:bodyPr>
          <a:lstStyle>
            <a:lvl1pPr marL="0" indent="0" algn="ctr">
              <a:buNone/>
              <a:defRPr sz="20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Enter the course start time and time zone</a:t>
            </a:r>
          </a:p>
        </p:txBody>
      </p:sp>
      <p:sp>
        <p:nvSpPr>
          <p:cNvPr id="22" name="Instructor Photo">
            <a:extLst>
              <a:ext uri="{FF2B5EF4-FFF2-40B4-BE49-F238E27FC236}">
                <a16:creationId xmlns="" xmlns:a16="http://schemas.microsoft.com/office/drawing/2014/main" id="{1271813C-5B30-4D24-8175-91D870333A95}"/>
              </a:ext>
              <a:ext uri="{C183D7F6-B498-43B3-948B-1728B52AA6E4}">
                <adec:decorative xmlns="" xmlns:adec="http://schemas.microsoft.com/office/drawing/2017/decorative" val="1"/>
              </a:ext>
            </a:extLst>
          </p:cNvPr>
          <p:cNvSpPr>
            <a:spLocks noGrp="1"/>
          </p:cNvSpPr>
          <p:nvPr>
            <p:ph idx="4" hasCustomPrompt="1"/>
          </p:nvPr>
        </p:nvSpPr>
        <p:spPr>
          <a:xfrm>
            <a:off x="6122226" y="440360"/>
            <a:ext cx="1584325" cy="1581912"/>
          </a:xfrm>
        </p:spPr>
        <p:txBody>
          <a:bodyPr>
            <a:normAutofit/>
          </a:bodyPr>
          <a:lstStyle>
            <a:lvl1pPr marL="0" indent="0" algn="ctr">
              <a:buNone/>
              <a:defRPr sz="2000">
                <a:solidFill>
                  <a:schemeClr val="bg1"/>
                </a:solidFill>
              </a:defRPr>
            </a:lvl1pPr>
          </a:lstStyle>
          <a:p>
            <a:r>
              <a:rPr lang="en-US"/>
              <a:t>Instructor photo</a:t>
            </a:r>
          </a:p>
        </p:txBody>
      </p:sp>
      <p:sp>
        <p:nvSpPr>
          <p:cNvPr id="23" name="Instructor title">
            <a:extLst>
              <a:ext uri="{FF2B5EF4-FFF2-40B4-BE49-F238E27FC236}">
                <a16:creationId xmlns="" xmlns:a16="http://schemas.microsoft.com/office/drawing/2014/main" id="{1E89B15E-5A77-464A-BFA6-2416D1566FA9}"/>
              </a:ext>
            </a:extLst>
          </p:cNvPr>
          <p:cNvSpPr txBox="1"/>
          <p:nvPr/>
        </p:nvSpPr>
        <p:spPr>
          <a:xfrm>
            <a:off x="7715773" y="412928"/>
            <a:ext cx="3060453" cy="523220"/>
          </a:xfrm>
          <a:prstGeom prst="rect">
            <a:avLst/>
          </a:prstGeom>
          <a:noFill/>
        </p:spPr>
        <p:txBody>
          <a:bodyPr wrap="none" rtlCol="0">
            <a:spAutoFit/>
          </a:bodyPr>
          <a:lstStyle/>
          <a:p>
            <a:r>
              <a:rPr lang="en-US" sz="2800">
                <a:solidFill>
                  <a:schemeClr val="tx2"/>
                </a:solidFill>
                <a:latin typeface="Amazon Ember" panose="020B0603020204020204" pitchFamily="34" charset="0"/>
                <a:ea typeface="Amazon Ember" panose="020B0603020204020204" pitchFamily="34" charset="0"/>
                <a:cs typeface="Amazon Ember" panose="020B0603020204020204" pitchFamily="34" charset="0"/>
              </a:rPr>
              <a:t>Your instructor is:</a:t>
            </a:r>
          </a:p>
        </p:txBody>
      </p:sp>
      <p:sp>
        <p:nvSpPr>
          <p:cNvPr id="7" name="Instructor Info">
            <a:extLst>
              <a:ext uri="{FF2B5EF4-FFF2-40B4-BE49-F238E27FC236}">
                <a16:creationId xmlns="" xmlns:a16="http://schemas.microsoft.com/office/drawing/2014/main" id="{09913C86-F9D2-40F4-BFE6-F0C9EF282B5E}"/>
              </a:ext>
            </a:extLst>
          </p:cNvPr>
          <p:cNvSpPr>
            <a:spLocks noGrp="1"/>
          </p:cNvSpPr>
          <p:nvPr>
            <p:ph type="body" idx="2" hasCustomPrompt="1"/>
          </p:nvPr>
        </p:nvSpPr>
        <p:spPr>
          <a:xfrm>
            <a:off x="7838662" y="1002529"/>
            <a:ext cx="4166263" cy="1021776"/>
          </a:xfrm>
        </p:spPr>
        <p:txBody>
          <a:bodyPr anchor="t">
            <a:normAutofit/>
          </a:bodyPr>
          <a:lstStyle>
            <a:lvl1pPr marL="0" indent="0" algn="l">
              <a:spcBef>
                <a:spcPts val="0"/>
              </a:spcBef>
              <a:spcAft>
                <a:spcPts val="0"/>
              </a:spcAft>
              <a:buNone/>
              <a:defRPr sz="20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Enter instructor name</a:t>
            </a:r>
            <a:br>
              <a:rPr lang="en-US"/>
            </a:br>
            <a:r>
              <a:rPr lang="en-US"/>
              <a:t>Instructor email address</a:t>
            </a:r>
            <a:br>
              <a:rPr lang="en-US"/>
            </a:br>
            <a:r>
              <a:rPr lang="en-US"/>
              <a:t>Instructor title</a:t>
            </a:r>
          </a:p>
        </p:txBody>
      </p:sp>
      <p:sp>
        <p:nvSpPr>
          <p:cNvPr id="24" name="Connection Title">
            <a:extLst>
              <a:ext uri="{FF2B5EF4-FFF2-40B4-BE49-F238E27FC236}">
                <a16:creationId xmlns="" xmlns:a16="http://schemas.microsoft.com/office/drawing/2014/main" id="{8EE8F574-4F92-4934-B4F0-90D055E5D8A2}"/>
              </a:ext>
            </a:extLst>
          </p:cNvPr>
          <p:cNvSpPr txBox="1"/>
          <p:nvPr/>
        </p:nvSpPr>
        <p:spPr>
          <a:xfrm>
            <a:off x="6447569" y="2330518"/>
            <a:ext cx="4328429" cy="523220"/>
          </a:xfrm>
          <a:prstGeom prst="rect">
            <a:avLst/>
          </a:prstGeom>
          <a:noFill/>
        </p:spPr>
        <p:txBody>
          <a:bodyPr wrap="none" rtlCol="0">
            <a:spAutoFit/>
          </a:bodyPr>
          <a:lstStyle/>
          <a:p>
            <a:r>
              <a:rPr lang="en-US" sz="2800">
                <a:solidFill>
                  <a:schemeClr val="tx2"/>
                </a:solidFill>
                <a:latin typeface="Amazon Ember" panose="020B0603020204020204" pitchFamily="34" charset="0"/>
                <a:ea typeface="Amazon Ember" panose="020B0603020204020204" pitchFamily="34" charset="0"/>
                <a:cs typeface="Amazon Ember" panose="020B0603020204020204" pitchFamily="34" charset="0"/>
              </a:rPr>
              <a:t>Connect to the following:</a:t>
            </a:r>
          </a:p>
        </p:txBody>
      </p:sp>
      <p:sp>
        <p:nvSpPr>
          <p:cNvPr id="8" name="Resources">
            <a:extLst>
              <a:ext uri="{FF2B5EF4-FFF2-40B4-BE49-F238E27FC236}">
                <a16:creationId xmlns="" xmlns:a16="http://schemas.microsoft.com/office/drawing/2014/main" id="{B7141889-281C-44C1-8554-B9EEA8D5FF40}"/>
              </a:ext>
            </a:extLst>
          </p:cNvPr>
          <p:cNvSpPr>
            <a:spLocks noGrp="1"/>
          </p:cNvSpPr>
          <p:nvPr>
            <p:ph type="body" idx="3" hasCustomPrompt="1"/>
          </p:nvPr>
        </p:nvSpPr>
        <p:spPr>
          <a:xfrm>
            <a:off x="6095999" y="2920118"/>
            <a:ext cx="5908925" cy="3497521"/>
          </a:xfrm>
        </p:spPr>
        <p:txBody>
          <a:bodyPr anchor="t">
            <a:normAutofit/>
          </a:bodyPr>
          <a:lstStyle>
            <a:lvl1pPr marL="0" indent="0" algn="l">
              <a:spcBef>
                <a:spcPts val="0"/>
              </a:spcBef>
              <a:spcAft>
                <a:spcPts val="0"/>
              </a:spcAft>
              <a:buNone/>
              <a:defRPr sz="1800" baseline="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Enter the information for </a:t>
            </a:r>
            <a:r>
              <a:rPr lang="en-US" err="1"/>
              <a:t>eVantage</a:t>
            </a:r>
            <a:r>
              <a:rPr lang="en-US"/>
              <a:t>, QwikLabs, and any other resources the student needs to have loaded</a:t>
            </a:r>
          </a:p>
        </p:txBody>
      </p:sp>
    </p:spTree>
    <p:custDataLst>
      <p:tags r:id="rId1"/>
    </p:custDataLst>
    <p:extLst>
      <p:ext uri="{BB962C8B-B14F-4D97-AF65-F5344CB8AC3E}">
        <p14:creationId xmlns:p14="http://schemas.microsoft.com/office/powerpoint/2010/main" val="1097160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Variant">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 xmlns:a16="http://schemas.microsoft.com/office/drawing/2014/main" id="{56064E0D-105A-4446-B967-229FA49D135D}"/>
              </a:ext>
              <a:ext uri="{C183D7F6-B498-43B3-948B-1728B52AA6E4}">
                <adec:decorative xmlns=""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 xmlns:a16="http://schemas.microsoft.com/office/drawing/2014/main" id="{EE5B0121-CFE7-4143-B7F3-FE4930450613}"/>
                </a:ext>
                <a:ext uri="{C183D7F6-B498-43B3-948B-1728B52AA6E4}">
                  <adec:decorative xmlns="" xmlns:adec="http://schemas.microsoft.com/office/drawing/2017/decorative" val="1"/>
                </a:ext>
              </a:extLst>
            </p:cNvPr>
            <p:cNvSpPr/>
            <p:nvPr/>
          </p:nvSpPr>
          <p:spPr>
            <a:xfrm>
              <a:off x="-1" y="0"/>
              <a:ext cx="108870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 xmlns:a16="http://schemas.microsoft.com/office/drawing/2014/main" id="{279CDF30-3118-4A2F-93E0-DACD532E91B1}"/>
                </a:ext>
                <a:ext uri="{C183D7F6-B498-43B3-948B-1728B52AA6E4}">
                  <adec:decorative xmlns="" xmlns:adec="http://schemas.microsoft.com/office/drawing/2017/decorative" val="1"/>
                </a:ext>
              </a:extLst>
            </p:cNvPr>
            <p:cNvSpPr/>
            <p:nvPr/>
          </p:nvSpPr>
          <p:spPr>
            <a:xfrm>
              <a:off x="0" y="4327524"/>
              <a:ext cx="1685925" cy="2530476"/>
            </a:xfrm>
            <a:custGeom>
              <a:avLst/>
              <a:gdLst>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0 h 2530475"/>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 name="connsiteX5" fmla="*/ 0 w 1685925"/>
                <a:gd name="connsiteY5" fmla="*/ 0 h 2530475"/>
                <a:gd name="connsiteX0" fmla="*/ 0 w 1685925"/>
                <a:gd name="connsiteY0" fmla="*/ 1673226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925" h="2530475">
                  <a:moveTo>
                    <a:pt x="0" y="1673226"/>
                  </a:moveTo>
                  <a:lnTo>
                    <a:pt x="1685925" y="0"/>
                  </a:lnTo>
                  <a:lnTo>
                    <a:pt x="1685925" y="2530475"/>
                  </a:lnTo>
                  <a:lnTo>
                    <a:pt x="0" y="2530475"/>
                  </a:lnTo>
                  <a:lnTo>
                    <a:pt x="0" y="167322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 xmlns:a16="http://schemas.microsoft.com/office/drawing/2014/main" id="{4E6250DE-D4BC-48A7-942E-7C927E2BAC70}"/>
                </a:ext>
                <a:ext uri="{C183D7F6-B498-43B3-948B-1728B52AA6E4}">
                  <adec:decorative xmlns="" xmlns:adec="http://schemas.microsoft.com/office/drawing/2017/decorative" val="1"/>
                </a:ext>
              </a:extLst>
            </p:cNvPr>
            <p:cNvSpPr/>
            <p:nvPr/>
          </p:nvSpPr>
          <p:spPr>
            <a:xfrm>
              <a:off x="1685544" y="4327525"/>
              <a:ext cx="10506456" cy="2530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8" name="Icons">
              <a:extLst>
                <a:ext uri="{FF2B5EF4-FFF2-40B4-BE49-F238E27FC236}">
                  <a16:creationId xmlns="" xmlns:a16="http://schemas.microsoft.com/office/drawing/2014/main" id="{2697E9D6-D133-4E57-BD63-82D9E5002F18}"/>
                </a:ext>
                <a:ext uri="{C183D7F6-B498-43B3-948B-1728B52AA6E4}">
                  <adec:decorative xmlns="" xmlns:adec="http://schemas.microsoft.com/office/drawing/2017/decorative" val="1"/>
                </a:ext>
              </a:extLst>
            </p:cNvPr>
            <p:cNvPicPr>
              <a:picLocks noChangeAspect="1"/>
            </p:cNvPicPr>
            <p:nvPr/>
          </p:nvPicPr>
          <p:blipFill rotWithShape="1">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rcRect l="5969" t="8249" r="2877" b="58012"/>
            <a:stretch/>
          </p:blipFill>
          <p:spPr>
            <a:xfrm>
              <a:off x="1685544" y="4327524"/>
              <a:ext cx="10506456" cy="2530476"/>
            </a:xfrm>
            <a:prstGeom prst="rect">
              <a:avLst/>
            </a:prstGeom>
          </p:spPr>
        </p:pic>
        <p:pic>
          <p:nvPicPr>
            <p:cNvPr id="98" name="AWS Logo">
              <a:extLst>
                <a:ext uri="{FF2B5EF4-FFF2-40B4-BE49-F238E27FC236}">
                  <a16:creationId xmlns="" xmlns:a16="http://schemas.microsoft.com/office/drawing/2014/main" id="{41BC3838-CAD1-4E45-A629-8FAE25F8F357}"/>
                </a:ext>
                <a:ext uri="{C183D7F6-B498-43B3-948B-1728B52AA6E4}">
                  <adec:decorative xmlns="" xmlns:adec="http://schemas.microsoft.com/office/drawing/2017/decorative" val="1"/>
                </a:ext>
              </a:extLst>
            </p:cNvPr>
            <p:cNvPicPr>
              <a:picLocks noSelect="1"/>
            </p:cNvPicPr>
            <p:nvPr/>
          </p:nvPicPr>
          <p:blipFill>
            <a:blip r:embed="rId5">
              <a:extLst>
                <a:ext uri="{96DAC541-7B7A-43D3-8B79-37D633B846F1}">
                  <asvg:svgBlip xmlns="" xmlns:asvg="http://schemas.microsoft.com/office/drawing/2016/SVG/main" r:embed="rId6"/>
                </a:ext>
              </a:extLst>
            </a:blip>
            <a:stretch>
              <a:fillRect/>
            </a:stretch>
          </p:blipFill>
          <p:spPr>
            <a:xfrm>
              <a:off x="585300" y="357708"/>
              <a:ext cx="1097280" cy="656183"/>
            </a:xfrm>
            <a:prstGeom prst="rect">
              <a:avLst/>
            </a:prstGeom>
          </p:spPr>
        </p:pic>
        <p:sp>
          <p:nvSpPr>
            <p:cNvPr id="3" name="CopyBackground">
              <a:extLst>
                <a:ext uri="{FF2B5EF4-FFF2-40B4-BE49-F238E27FC236}">
                  <a16:creationId xmlns="" xmlns:a16="http://schemas.microsoft.com/office/drawing/2014/main" id="{1A4014FF-ACF4-448A-8B91-F0495D354D3F}"/>
                </a:ext>
              </a:extLst>
            </p:cNvPr>
            <p:cNvSpPr/>
            <p:nvPr/>
          </p:nvSpPr>
          <p:spPr>
            <a:xfrm>
              <a:off x="4712264"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pyright">
              <a:extLst>
                <a:ext uri="{FF2B5EF4-FFF2-40B4-BE49-F238E27FC236}">
                  <a16:creationId xmlns="" xmlns:a16="http://schemas.microsoft.com/office/drawing/2014/main" id="{DFC9E3DE-5A7A-4B9A-94F3-0CC48D54301B}"/>
                </a:ext>
              </a:extLst>
            </p:cNvPr>
            <p:cNvSpPr txBox="1"/>
            <p:nvPr/>
          </p:nvSpPr>
          <p:spPr>
            <a:xfrm>
              <a:off x="4632211" y="657989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a:extLst>
              <a:ext uri="{FF2B5EF4-FFF2-40B4-BE49-F238E27FC236}">
                <a16:creationId xmlns=""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E52B1449-9D22-45E9-8E29-DD9653749C2D}"/>
              </a:ext>
            </a:extLst>
          </p:cNvPr>
          <p:cNvSpPr>
            <a:spLocks noGrp="1"/>
          </p:cNvSpPr>
          <p:nvPr>
            <p:ph type="title" hasCustomPrompt="1"/>
          </p:nvPr>
        </p:nvSpPr>
        <p:spPr>
          <a:xfrm>
            <a:off x="667750" y="1080843"/>
            <a:ext cx="10218737" cy="2081104"/>
          </a:xfrm>
        </p:spPr>
        <p:txBody>
          <a:bodyPr anchor="ctr"/>
          <a:lstStyle>
            <a:lvl1pPr>
              <a:defRPr sz="4400">
                <a:solidFill>
                  <a:schemeClr val="bg2"/>
                </a:solidFill>
              </a:defRPr>
            </a:lvl1pPr>
          </a:lstStyle>
          <a:p>
            <a:r>
              <a:rPr lang="en-US"/>
              <a:t>Thank you text</a:t>
            </a:r>
          </a:p>
        </p:txBody>
      </p:sp>
      <p:sp>
        <p:nvSpPr>
          <p:cNvPr id="7" name="Copyright">
            <a:extLst>
              <a:ext uri="{FF2B5EF4-FFF2-40B4-BE49-F238E27FC236}">
                <a16:creationId xmlns="" xmlns:a16="http://schemas.microsoft.com/office/drawing/2014/main" id="{9059CC6B-AB9C-4283-9882-8F50E8C832F7}"/>
              </a:ext>
            </a:extLst>
          </p:cNvPr>
          <p:cNvSpPr txBox="1"/>
          <p:nvPr/>
        </p:nvSpPr>
        <p:spPr>
          <a:xfrm>
            <a:off x="667750" y="3161947"/>
            <a:ext cx="10218737" cy="1154162"/>
          </a:xfrm>
          <a:prstGeom prst="rect">
            <a:avLst/>
          </a:prstGeom>
          <a:noFill/>
        </p:spPr>
        <p:txBody>
          <a:bodyPr wrap="square" rtlCol="0">
            <a:spAutoFit/>
          </a:bodyPr>
          <a:lstStyle/>
          <a:p>
            <a:pPr marL="0" marR="0" lvl="0" indent="0" algn="l" defTabSz="228600" rtl="0" eaLnBrk="1" fontAlgn="auto" latinLnBrk="0" hangingPunct="1">
              <a:lnSpc>
                <a:spcPct val="100000"/>
              </a:lnSpc>
              <a:spcBef>
                <a:spcPts val="0"/>
              </a:spcBef>
              <a:spcAft>
                <a:spcPts val="0"/>
              </a:spcAft>
              <a:buClrTx/>
              <a:buSzTx/>
              <a:buFontTx/>
              <a:buNone/>
              <a:tabLst/>
              <a:defRPr/>
            </a:pPr>
            <a:r>
              <a:rPr lang="en-US" sz="2300">
                <a:solidFill>
                  <a:schemeClr val="bg2"/>
                </a:solidFill>
              </a:rPr>
              <a:t>Corrections, feedback, or other questions? </a:t>
            </a:r>
            <a:br>
              <a:rPr lang="en-US" sz="2300">
                <a:solidFill>
                  <a:schemeClr val="bg2"/>
                </a:solidFill>
              </a:rPr>
            </a:br>
            <a:r>
              <a:rPr lang="en-US" sz="2300">
                <a:solidFill>
                  <a:schemeClr val="bg2"/>
                </a:solidFill>
              </a:rPr>
              <a:t>Contact us at </a:t>
            </a:r>
            <a:r>
              <a:rPr lang="en-US" sz="2300" u="sng">
                <a:solidFill>
                  <a:schemeClr val="bg2"/>
                </a:solidFill>
              </a:rPr>
              <a:t>https://support.aws.amazon.com/#/contacts/aws-training</a:t>
            </a:r>
            <a:r>
              <a:rPr lang="en-US" sz="2300">
                <a:solidFill>
                  <a:schemeClr val="bg2"/>
                </a:solidFill>
              </a:rPr>
              <a:t>. </a:t>
            </a:r>
            <a:br>
              <a:rPr lang="en-US" sz="2300">
                <a:solidFill>
                  <a:schemeClr val="bg2"/>
                </a:solidFill>
              </a:rPr>
            </a:br>
            <a:r>
              <a:rPr lang="en-US" sz="2300">
                <a:solidFill>
                  <a:schemeClr val="bg2"/>
                </a:solidFill>
              </a:rPr>
              <a:t>All trademarks are the property of their owners.</a:t>
            </a:r>
          </a:p>
        </p:txBody>
      </p:sp>
    </p:spTree>
    <p:custDataLst>
      <p:tags r:id="rId1"/>
    </p:custDataLst>
    <p:extLst>
      <p:ext uri="{BB962C8B-B14F-4D97-AF65-F5344CB8AC3E}">
        <p14:creationId xmlns:p14="http://schemas.microsoft.com/office/powerpoint/2010/main" val="392123623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 xmlns:a16="http://schemas.microsoft.com/office/drawing/2014/main" id="{DC4FACA1-07DC-44B9-A79C-2B7C9D1B9221}"/>
              </a:ext>
              <a:ext uri="{C183D7F6-B498-43B3-948B-1728B52AA6E4}">
                <adec:decorative xmlns=""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 xmlns:a16="http://schemas.microsoft.com/office/drawing/2014/main" id="{EE5B0121-CFE7-4143-B7F3-FE4930450613}"/>
                </a:ext>
                <a:ext uri="{C183D7F6-B498-43B3-948B-1728B52AA6E4}">
                  <adec:decorative xmlns="" xmlns:adec="http://schemas.microsoft.com/office/drawing/2017/decorative" val="1"/>
                </a:ext>
              </a:extLst>
            </p:cNvPr>
            <p:cNvSpPr/>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ubeBack">
              <a:extLst>
                <a:ext uri="{FF2B5EF4-FFF2-40B4-BE49-F238E27FC236}">
                  <a16:creationId xmlns="" xmlns:a16="http://schemas.microsoft.com/office/drawing/2014/main" id="{9BA1593B-ADE5-482C-A193-F57F78F9B860}"/>
                </a:ext>
                <a:ext uri="{C183D7F6-B498-43B3-948B-1728B52AA6E4}">
                  <adec:decorative xmlns="" xmlns:adec="http://schemas.microsoft.com/office/drawing/2017/decorative" val="1"/>
                </a:ext>
              </a:extLst>
            </p:cNvPr>
            <p:cNvSpPr/>
            <p:nvPr/>
          </p:nvSpPr>
          <p:spPr>
            <a:xfrm>
              <a:off x="10547164" y="0"/>
              <a:ext cx="1644836" cy="516442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 name="connsiteX0" fmla="*/ 15888 w 3073872"/>
                <a:gd name="connsiteY0" fmla="*/ 0 h 4621213"/>
                <a:gd name="connsiteX1" fmla="*/ 3073414 w 3073872"/>
                <a:gd name="connsiteY1" fmla="*/ 0 h 4621213"/>
                <a:gd name="connsiteX2" fmla="*/ 3073414 w 3073872"/>
                <a:gd name="connsiteY2" fmla="*/ 4621213 h 4621213"/>
                <a:gd name="connsiteX3" fmla="*/ 0 w 3073872"/>
                <a:gd name="connsiteY3" fmla="*/ 4091237 h 4621213"/>
                <a:gd name="connsiteX4" fmla="*/ 15888 w 3073872"/>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7 w 3057984"/>
                <a:gd name="connsiteY3" fmla="*/ 4091237 h 4621213"/>
                <a:gd name="connsiteX4" fmla="*/ 0 w 3057984"/>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6 w 3057984"/>
                <a:gd name="connsiteY3" fmla="*/ 4114178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15886" y="4114178"/>
                  </a:lnTo>
                  <a:cubicBezTo>
                    <a:pt x="10590" y="2750432"/>
                    <a:pt x="5296" y="136374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6" name="CubeFront">
              <a:extLst>
                <a:ext uri="{FF2B5EF4-FFF2-40B4-BE49-F238E27FC236}">
                  <a16:creationId xmlns="" xmlns:a16="http://schemas.microsoft.com/office/drawing/2014/main" id="{A301667F-582A-4041-A2DA-F90362AE9A01}"/>
                </a:ext>
                <a:ext uri="{C183D7F6-B498-43B3-948B-1728B52AA6E4}">
                  <adec:decorative xmlns="" xmlns:adec="http://schemas.microsoft.com/office/drawing/2017/decorative" val="1"/>
                </a:ext>
              </a:extLst>
            </p:cNvPr>
            <p:cNvSpPr/>
            <p:nvPr/>
          </p:nvSpPr>
          <p:spPr>
            <a:xfrm>
              <a:off x="5944552" y="6094097"/>
              <a:ext cx="2303271" cy="7639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 xmlns:a16="http://schemas.microsoft.com/office/drawing/2014/main" id="{A99EDB1B-417F-40E6-B075-BDD46EDBA854}"/>
                </a:ext>
                <a:ext uri="{C183D7F6-B498-43B3-948B-1728B52AA6E4}">
                  <adec:decorative xmlns="" xmlns:adec="http://schemas.microsoft.com/office/drawing/2017/decorative" val="1"/>
                </a:ext>
              </a:extLst>
            </p:cNvPr>
            <p:cNvSpPr/>
            <p:nvPr/>
          </p:nvSpPr>
          <p:spPr>
            <a:xfrm>
              <a:off x="5942171" y="4579782"/>
              <a:ext cx="6249829" cy="2278218"/>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Icons">
              <a:extLst>
                <a:ext uri="{FF2B5EF4-FFF2-40B4-BE49-F238E27FC236}">
                  <a16:creationId xmlns="" xmlns:a16="http://schemas.microsoft.com/office/drawing/2014/main" id="{C128A75B-DB20-42AF-A3FD-12E5F3588ACE}"/>
                </a:ext>
                <a:ext uri="{C183D7F6-B498-43B3-948B-1728B52AA6E4}">
                  <adec:decorative xmlns=""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6472238" y="4694373"/>
              <a:ext cx="5719762" cy="2163627"/>
            </a:xfrm>
            <a:prstGeom prst="rect">
              <a:avLst/>
            </a:prstGeom>
          </p:spPr>
        </p:pic>
        <p:pic>
          <p:nvPicPr>
            <p:cNvPr id="98" name="AWS Logo">
              <a:extLst>
                <a:ext uri="{FF2B5EF4-FFF2-40B4-BE49-F238E27FC236}">
                  <a16:creationId xmlns="" xmlns:a16="http://schemas.microsoft.com/office/drawing/2014/main" id="{41BC3838-CAD1-4E45-A629-8FAE25F8F357}"/>
                </a:ext>
                <a:ext uri="{C183D7F6-B498-43B3-948B-1728B52AA6E4}">
                  <adec:decorative xmlns="" xmlns:adec="http://schemas.microsoft.com/office/drawing/2017/decorative" val="1"/>
                </a:ext>
              </a:extLst>
            </p:cNvPr>
            <p:cNvPicPr>
              <a:picLocks noSelect="1"/>
            </p:cNvPicPr>
            <p:nvPr/>
          </p:nvPicPr>
          <p:blipFill>
            <a:blip r:embed="rId5">
              <a:extLst>
                <a:ext uri="{96DAC541-7B7A-43D3-8B79-37D633B846F1}">
                  <asvg:svgBlip xmlns="" xmlns:asvg="http://schemas.microsoft.com/office/drawing/2016/SVG/main" r:embed="rId6"/>
                </a:ext>
              </a:extLst>
            </a:blip>
            <a:stretch>
              <a:fillRect/>
            </a:stretch>
          </p:blipFill>
          <p:spPr>
            <a:xfrm>
              <a:off x="585300" y="357708"/>
              <a:ext cx="1097280" cy="656183"/>
            </a:xfrm>
            <a:prstGeom prst="rect">
              <a:avLst/>
            </a:prstGeom>
          </p:spPr>
        </p:pic>
        <p:sp>
          <p:nvSpPr>
            <p:cNvPr id="4" name="Copyright">
              <a:extLst>
                <a:ext uri="{FF2B5EF4-FFF2-40B4-BE49-F238E27FC236}">
                  <a16:creationId xmlns="" xmlns:a16="http://schemas.microsoft.com/office/drawing/2014/main" id="{6EB207FF-A323-40B5-B33E-59E364A7955B}"/>
                </a:ext>
              </a:extLst>
            </p:cNvPr>
            <p:cNvSpPr txBox="1"/>
            <p:nvPr/>
          </p:nvSpPr>
          <p:spPr>
            <a:xfrm>
              <a:off x="991688" y="6466266"/>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E52B1449-9D22-45E9-8E29-DD9653749C2D}"/>
              </a:ext>
            </a:extLst>
          </p:cNvPr>
          <p:cNvSpPr>
            <a:spLocks noGrp="1"/>
          </p:cNvSpPr>
          <p:nvPr>
            <p:ph type="title" hasCustomPrompt="1"/>
          </p:nvPr>
        </p:nvSpPr>
        <p:spPr>
          <a:xfrm>
            <a:off x="667750" y="1614746"/>
            <a:ext cx="9341063" cy="2293938"/>
          </a:xfrm>
        </p:spPr>
        <p:txBody>
          <a:bodyPr anchor="ctr"/>
          <a:lstStyle>
            <a:lvl1pPr>
              <a:defRPr sz="4400">
                <a:solidFill>
                  <a:schemeClr val="bg2"/>
                </a:solidFill>
              </a:defRPr>
            </a:lvl1pPr>
          </a:lstStyle>
          <a:p>
            <a:r>
              <a:rPr lang="en-US"/>
              <a:t>“Enter quote here.”</a:t>
            </a:r>
          </a:p>
        </p:txBody>
      </p:sp>
      <p:sp>
        <p:nvSpPr>
          <p:cNvPr id="3" name="Quoted person">
            <a:extLst>
              <a:ext uri="{FF2B5EF4-FFF2-40B4-BE49-F238E27FC236}">
                <a16:creationId xmlns="" xmlns:a16="http://schemas.microsoft.com/office/drawing/2014/main" id="{D420CCBA-88E9-490C-9819-C37D7A79FC0E}"/>
              </a:ext>
            </a:extLst>
          </p:cNvPr>
          <p:cNvSpPr>
            <a:spLocks noGrp="1"/>
          </p:cNvSpPr>
          <p:nvPr>
            <p:ph type="subTitle" idx="14" hasCustomPrompt="1"/>
          </p:nvPr>
        </p:nvSpPr>
        <p:spPr>
          <a:xfrm>
            <a:off x="666271" y="3922297"/>
            <a:ext cx="9340846" cy="2171799"/>
          </a:xfrm>
          <a:custGeom>
            <a:avLst/>
            <a:gdLst>
              <a:gd name="connsiteX0" fmla="*/ 0 w 9341062"/>
              <a:gd name="connsiteY0" fmla="*/ 2159767 h 2159767"/>
              <a:gd name="connsiteX1" fmla="*/ 539942 w 9341062"/>
              <a:gd name="connsiteY1" fmla="*/ 0 h 2159767"/>
              <a:gd name="connsiteX2" fmla="*/ 8801120 w 9341062"/>
              <a:gd name="connsiteY2" fmla="*/ 0 h 2159767"/>
              <a:gd name="connsiteX3" fmla="*/ 9341062 w 9341062"/>
              <a:gd name="connsiteY3" fmla="*/ 2159767 h 2159767"/>
              <a:gd name="connsiteX4" fmla="*/ 0 w 9341062"/>
              <a:gd name="connsiteY4" fmla="*/ 2159767 h 2159767"/>
              <a:gd name="connsiteX0" fmla="*/ 1479 w 9342541"/>
              <a:gd name="connsiteY0" fmla="*/ 2171799 h 2171799"/>
              <a:gd name="connsiteX1" fmla="*/ 0 w 9342541"/>
              <a:gd name="connsiteY1" fmla="*/ 0 h 2171799"/>
              <a:gd name="connsiteX2" fmla="*/ 8802599 w 9342541"/>
              <a:gd name="connsiteY2" fmla="*/ 12032 h 2171799"/>
              <a:gd name="connsiteX3" fmla="*/ 9342541 w 9342541"/>
              <a:gd name="connsiteY3" fmla="*/ 2171799 h 2171799"/>
              <a:gd name="connsiteX4" fmla="*/ 1479 w 9342541"/>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1479 w 9356052"/>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5132950 w 9356052"/>
              <a:gd name="connsiteY4" fmla="*/ 2165682 h 2171799"/>
              <a:gd name="connsiteX5" fmla="*/ 1479 w 9356052"/>
              <a:gd name="connsiteY5" fmla="*/ 2171799 h 2171799"/>
              <a:gd name="connsiteX0" fmla="*/ 1479 w 9356070"/>
              <a:gd name="connsiteY0" fmla="*/ 2171799 h 2171799"/>
              <a:gd name="connsiteX1" fmla="*/ 0 w 9356070"/>
              <a:gd name="connsiteY1" fmla="*/ 0 h 2171799"/>
              <a:gd name="connsiteX2" fmla="*/ 9356052 w 9356070"/>
              <a:gd name="connsiteY2" fmla="*/ 12032 h 2171799"/>
              <a:gd name="connsiteX3" fmla="*/ 9354572 w 9356070"/>
              <a:gd name="connsiteY3" fmla="*/ 740041 h 2171799"/>
              <a:gd name="connsiteX4" fmla="*/ 5132950 w 9356070"/>
              <a:gd name="connsiteY4" fmla="*/ 2165682 h 2171799"/>
              <a:gd name="connsiteX5" fmla="*/ 1479 w 9356070"/>
              <a:gd name="connsiteY5" fmla="*/ 2171799 h 2171799"/>
              <a:gd name="connsiteX0" fmla="*/ 1479 w 9475004"/>
              <a:gd name="connsiteY0" fmla="*/ 2171799 h 2171799"/>
              <a:gd name="connsiteX1" fmla="*/ 0 w 9475004"/>
              <a:gd name="connsiteY1" fmla="*/ 0 h 2171799"/>
              <a:gd name="connsiteX2" fmla="*/ 9356052 w 9475004"/>
              <a:gd name="connsiteY2" fmla="*/ 12032 h 2171799"/>
              <a:gd name="connsiteX3" fmla="*/ 9474888 w 9475004"/>
              <a:gd name="connsiteY3" fmla="*/ 703946 h 2171799"/>
              <a:gd name="connsiteX4" fmla="*/ 5132950 w 9475004"/>
              <a:gd name="connsiteY4" fmla="*/ 2165682 h 2171799"/>
              <a:gd name="connsiteX5" fmla="*/ 1479 w 9475004"/>
              <a:gd name="connsiteY5" fmla="*/ 2171799 h 2171799"/>
              <a:gd name="connsiteX0" fmla="*/ 1479 w 9474888"/>
              <a:gd name="connsiteY0" fmla="*/ 2171799 h 2171799"/>
              <a:gd name="connsiteX1" fmla="*/ 0 w 9474888"/>
              <a:gd name="connsiteY1" fmla="*/ 0 h 2171799"/>
              <a:gd name="connsiteX2" fmla="*/ 9356052 w 9474888"/>
              <a:gd name="connsiteY2" fmla="*/ 12032 h 2171799"/>
              <a:gd name="connsiteX3" fmla="*/ 9474888 w 9474888"/>
              <a:gd name="connsiteY3" fmla="*/ 703946 h 2171799"/>
              <a:gd name="connsiteX4" fmla="*/ 5132950 w 9474888"/>
              <a:gd name="connsiteY4" fmla="*/ 2165682 h 2171799"/>
              <a:gd name="connsiteX5" fmla="*/ 1479 w 9474888"/>
              <a:gd name="connsiteY5" fmla="*/ 2171799 h 2171799"/>
              <a:gd name="connsiteX0" fmla="*/ 1479 w 9366604"/>
              <a:gd name="connsiteY0" fmla="*/ 2171799 h 2171799"/>
              <a:gd name="connsiteX1" fmla="*/ 0 w 9366604"/>
              <a:gd name="connsiteY1" fmla="*/ 0 h 2171799"/>
              <a:gd name="connsiteX2" fmla="*/ 9356052 w 9366604"/>
              <a:gd name="connsiteY2" fmla="*/ 12032 h 2171799"/>
              <a:gd name="connsiteX3" fmla="*/ 9366604 w 9366604"/>
              <a:gd name="connsiteY3" fmla="*/ 728009 h 2171799"/>
              <a:gd name="connsiteX4" fmla="*/ 5132950 w 9366604"/>
              <a:gd name="connsiteY4" fmla="*/ 2165682 h 2171799"/>
              <a:gd name="connsiteX5" fmla="*/ 1479 w 9366604"/>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28009 h 2171799"/>
              <a:gd name="connsiteX4" fmla="*/ 5132950 w 9356052"/>
              <a:gd name="connsiteY4" fmla="*/ 2165682 h 2171799"/>
              <a:gd name="connsiteX5" fmla="*/ 1479 w 9356052"/>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64104 h 2171799"/>
              <a:gd name="connsiteX4" fmla="*/ 5132950 w 9356052"/>
              <a:gd name="connsiteY4" fmla="*/ 2165682 h 2171799"/>
              <a:gd name="connsiteX5" fmla="*/ 1479 w 9356052"/>
              <a:gd name="connsiteY5" fmla="*/ 2171799 h 2171799"/>
              <a:gd name="connsiteX0" fmla="*/ 1479 w 9342541"/>
              <a:gd name="connsiteY0" fmla="*/ 2171799 h 2171799"/>
              <a:gd name="connsiteX1" fmla="*/ 0 w 9342541"/>
              <a:gd name="connsiteY1" fmla="*/ 0 h 2171799"/>
              <a:gd name="connsiteX2" fmla="*/ 9331989 w 9342541"/>
              <a:gd name="connsiteY2" fmla="*/ 12032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4021"/>
              <a:gd name="connsiteY0" fmla="*/ 2171799 h 2171799"/>
              <a:gd name="connsiteX1" fmla="*/ 0 w 9344021"/>
              <a:gd name="connsiteY1" fmla="*/ 0 h 2171799"/>
              <a:gd name="connsiteX2" fmla="*/ 9344021 w 9344021"/>
              <a:gd name="connsiteY2" fmla="*/ 12032 h 2171799"/>
              <a:gd name="connsiteX3" fmla="*/ 9342541 w 9344021"/>
              <a:gd name="connsiteY3" fmla="*/ 764104 h 2171799"/>
              <a:gd name="connsiteX4" fmla="*/ 5132950 w 9344021"/>
              <a:gd name="connsiteY4" fmla="*/ 2165682 h 2171799"/>
              <a:gd name="connsiteX5" fmla="*/ 1479 w 9344021"/>
              <a:gd name="connsiteY5" fmla="*/ 2171799 h 2171799"/>
              <a:gd name="connsiteX0" fmla="*/ 1479 w 9342541"/>
              <a:gd name="connsiteY0" fmla="*/ 2171799 h 2171799"/>
              <a:gd name="connsiteX1" fmla="*/ 0 w 9342541"/>
              <a:gd name="connsiteY1" fmla="*/ 0 h 2171799"/>
              <a:gd name="connsiteX2" fmla="*/ 9340846 w 9342541"/>
              <a:gd name="connsiteY2" fmla="*/ 1520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0929 h 2171799"/>
              <a:gd name="connsiteX4" fmla="*/ 5132950 w 9342541"/>
              <a:gd name="connsiteY4" fmla="*/ 2165682 h 2171799"/>
              <a:gd name="connsiteX5" fmla="*/ 1479 w 9342541"/>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0846"/>
              <a:gd name="connsiteY0" fmla="*/ 2171799 h 2171799"/>
              <a:gd name="connsiteX1" fmla="*/ 0 w 9340846"/>
              <a:gd name="connsiteY1" fmla="*/ 0 h 2171799"/>
              <a:gd name="connsiteX2" fmla="*/ 9340846 w 9340846"/>
              <a:gd name="connsiteY2" fmla="*/ 8857 h 2171799"/>
              <a:gd name="connsiteX3" fmla="*/ 9339366 w 9340846"/>
              <a:gd name="connsiteY3" fmla="*/ 779979 h 2171799"/>
              <a:gd name="connsiteX4" fmla="*/ 5132950 w 9340846"/>
              <a:gd name="connsiteY4" fmla="*/ 2165682 h 2171799"/>
              <a:gd name="connsiteX5" fmla="*/ 1479 w 9340846"/>
              <a:gd name="connsiteY5" fmla="*/ 2171799 h 2171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40846" h="2171799">
                <a:moveTo>
                  <a:pt x="1479" y="2171799"/>
                </a:moveTo>
                <a:lnTo>
                  <a:pt x="0" y="0"/>
                </a:lnTo>
                <a:lnTo>
                  <a:pt x="9340846" y="8857"/>
                </a:lnTo>
                <a:cubicBezTo>
                  <a:pt x="9336342" y="728779"/>
                  <a:pt x="9341363" y="742849"/>
                  <a:pt x="9339366" y="779979"/>
                </a:cubicBezTo>
                <a:lnTo>
                  <a:pt x="5132950" y="2165682"/>
                </a:lnTo>
                <a:lnTo>
                  <a:pt x="1479" y="2171799"/>
                </a:lnTo>
                <a:close/>
              </a:path>
            </a:pathLst>
          </a:custGeom>
        </p:spPr>
        <p:txBody>
          <a:bodyPr anchor="t"/>
          <a:lstStyle>
            <a:lvl1pPr marL="0" indent="0">
              <a:buNone/>
              <a:defRPr sz="2400" b="0">
                <a:solidFill>
                  <a:schemeClr val="bg2"/>
                </a:solidFill>
              </a:defRPr>
            </a:lvl1pPr>
          </a:lstStyle>
          <a:p>
            <a:pPr lvl="0"/>
            <a:r>
              <a:rPr lang="en-US"/>
              <a:t>Enter quoted person’s name</a:t>
            </a:r>
          </a:p>
        </p:txBody>
      </p:sp>
    </p:spTree>
    <p:custDataLst>
      <p:tags r:id="rId1"/>
    </p:custDataLst>
    <p:extLst>
      <p:ext uri="{BB962C8B-B14F-4D97-AF65-F5344CB8AC3E}">
        <p14:creationId xmlns:p14="http://schemas.microsoft.com/office/powerpoint/2010/main" val="3014638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sp>
        <p:nvSpPr>
          <p:cNvPr id="3" name="Slide Number">
            <a:extLst>
              <a:ext uri="{FF2B5EF4-FFF2-40B4-BE49-F238E27FC236}">
                <a16:creationId xmlns=""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5F8A0ED5-8D88-437F-965F-590C0BD195F1}"/>
              </a:ext>
            </a:extLst>
          </p:cNvPr>
          <p:cNvSpPr>
            <a:spLocks noGrp="1"/>
          </p:cNvSpPr>
          <p:nvPr>
            <p:ph type="title" hasCustomPrompt="1"/>
          </p:nvPr>
        </p:nvSpPr>
        <p:spPr>
          <a:xfrm>
            <a:off x="365760" y="299526"/>
            <a:ext cx="11569209" cy="731318"/>
          </a:xfrm>
        </p:spPr>
        <p:txBody>
          <a:bodyPr/>
          <a:lstStyle>
            <a:lvl1pPr>
              <a:defRPr/>
            </a:lvl1pPr>
          </a:lstStyle>
          <a:p>
            <a:r>
              <a:rPr lang="en-US"/>
              <a:t>Title and content</a:t>
            </a:r>
          </a:p>
        </p:txBody>
      </p:sp>
      <p:sp>
        <p:nvSpPr>
          <p:cNvPr id="7" name="Content Placeholder 6">
            <a:extLst>
              <a:ext uri="{FF2B5EF4-FFF2-40B4-BE49-F238E27FC236}">
                <a16:creationId xmlns="" xmlns:a16="http://schemas.microsoft.com/office/drawing/2014/main" id="{C4E502B2-1435-4BCB-BD77-B9E6CB7B3BF5}"/>
              </a:ext>
            </a:extLst>
          </p:cNvPr>
          <p:cNvSpPr>
            <a:spLocks noGrp="1"/>
          </p:cNvSpPr>
          <p:nvPr>
            <p:ph sz="quarter" idx="21" hasCustomPrompt="1"/>
          </p:nvPr>
        </p:nvSpPr>
        <p:spPr>
          <a:xfrm>
            <a:off x="365760" y="1143000"/>
            <a:ext cx="11587890" cy="5291750"/>
          </a:xfrm>
        </p:spPr>
        <p:txBody>
          <a:bodyPr/>
          <a:lstStyle>
            <a:lvl1pPr>
              <a:defRPr/>
            </a:lvl1pPr>
            <a:lvl2pPr>
              <a:defRPr/>
            </a:lvl2pPr>
            <a:lvl3pPr>
              <a:defRPr/>
            </a:lvl3pPr>
            <a:lvl4pPr>
              <a:defRPr/>
            </a:lvl4pPr>
            <a:lvl5pPr>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9" name="Title Border">
            <a:extLst>
              <a:ext uri="{FF2B5EF4-FFF2-40B4-BE49-F238E27FC236}">
                <a16:creationId xmlns="" xmlns:a16="http://schemas.microsoft.com/office/drawing/2014/main" id="{5E3E830F-DE1F-4A8F-992F-1D4BF5866636}"/>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6413890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de">
    <p:bg>
      <p:bgPr>
        <a:solidFill>
          <a:schemeClr val="bg1"/>
        </a:solidFill>
        <a:effectLst/>
      </p:bgPr>
    </p:bg>
    <p:spTree>
      <p:nvGrpSpPr>
        <p:cNvPr id="1" name=""/>
        <p:cNvGrpSpPr/>
        <p:nvPr/>
      </p:nvGrpSpPr>
      <p:grpSpPr>
        <a:xfrm>
          <a:off x="0" y="0"/>
          <a:ext cx="0" cy="0"/>
          <a:chOff x="0" y="0"/>
          <a:chExt cx="0" cy="0"/>
        </a:xfrm>
      </p:grpSpPr>
      <p:sp>
        <p:nvSpPr>
          <p:cNvPr id="3" name="Slide Number">
            <a:extLst>
              <a:ext uri="{FF2B5EF4-FFF2-40B4-BE49-F238E27FC236}">
                <a16:creationId xmlns=""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5F8A0ED5-8D88-437F-965F-590C0BD195F1}"/>
              </a:ext>
            </a:extLst>
          </p:cNvPr>
          <p:cNvSpPr>
            <a:spLocks noGrp="1"/>
          </p:cNvSpPr>
          <p:nvPr>
            <p:ph type="title" hasCustomPrompt="1"/>
          </p:nvPr>
        </p:nvSpPr>
        <p:spPr/>
        <p:txBody>
          <a:bodyPr/>
          <a:lstStyle>
            <a:lvl1pPr>
              <a:defRPr/>
            </a:lvl1pPr>
          </a:lstStyle>
          <a:p>
            <a:r>
              <a:rPr lang="en-US"/>
              <a:t>Title and code</a:t>
            </a:r>
          </a:p>
        </p:txBody>
      </p:sp>
      <p:sp>
        <p:nvSpPr>
          <p:cNvPr id="7" name="Code">
            <a:extLst>
              <a:ext uri="{FF2B5EF4-FFF2-40B4-BE49-F238E27FC236}">
                <a16:creationId xmlns="" xmlns:a16="http://schemas.microsoft.com/office/drawing/2014/main" id="{D77EFECE-400E-4BAA-A766-7DD8A1117BBC}"/>
              </a:ext>
            </a:extLst>
          </p:cNvPr>
          <p:cNvSpPr>
            <a:spLocks noGrp="1"/>
          </p:cNvSpPr>
          <p:nvPr>
            <p:ph type="body" idx="1" hasCustomPrompt="1"/>
          </p:nvPr>
        </p:nvSpPr>
        <p:spPr>
          <a:xfrm>
            <a:off x="365760" y="1143000"/>
            <a:ext cx="11569700" cy="5257800"/>
          </a:xfrm>
        </p:spPr>
        <p:txBody>
          <a:bodyPr>
            <a:noAutofit/>
          </a:bodyPr>
          <a:lstStyle>
            <a:lvl1pPr marL="0" indent="0">
              <a:spcBef>
                <a:spcPts val="0"/>
              </a:spcBef>
              <a:buNone/>
              <a:defRPr sz="1800">
                <a:latin typeface="Lucida Console" panose="020B0609040504020204" pitchFamily="49" charset="0"/>
              </a:defRPr>
            </a:lvl1pPr>
          </a:lstStyle>
          <a:p>
            <a:pPr lvl="0"/>
            <a:r>
              <a:rPr lang="en-US"/>
              <a:t>; Syntax Test file for 68k Assembly code</a:t>
            </a:r>
          </a:p>
          <a:p>
            <a:pPr lvl="0"/>
            <a:r>
              <a:rPr lang="en-US"/>
              <a:t>; Some comments about this file</a:t>
            </a:r>
          </a:p>
          <a:p>
            <a:pPr lvl="0"/>
            <a:r>
              <a:rPr lang="en-US"/>
              <a:t>.D0 00000000</a:t>
            </a:r>
          </a:p>
          <a:p>
            <a:pPr lvl="0"/>
            <a:r>
              <a:rPr lang="en-US"/>
              <a:t>MS 2100 00000002</a:t>
            </a:r>
          </a:p>
          <a:p>
            <a:pPr lvl="0"/>
            <a:r>
              <a:rPr lang="en-US"/>
              <a:t>MM 2000;DI</a:t>
            </a:r>
          </a:p>
          <a:p>
            <a:pPr lvl="0"/>
            <a:r>
              <a:rPr lang="en-US"/>
              <a:t>LEA.L $002100,A1</a:t>
            </a:r>
          </a:p>
          <a:p>
            <a:pPr lvl="0"/>
            <a:r>
              <a:rPr lang="en-US"/>
              <a:t>MOVE.L #2,-(A1)</a:t>
            </a:r>
          </a:p>
          <a:p>
            <a:pPr lvl="0"/>
            <a:r>
              <a:rPr lang="en-US"/>
              <a:t>BSR $00002050</a:t>
            </a:r>
          </a:p>
          <a:p>
            <a:pPr lvl="0"/>
            <a:r>
              <a:rPr lang="en-US"/>
              <a:t>MM 2050;DI</a:t>
            </a:r>
          </a:p>
          <a:p>
            <a:pPr lvl="0"/>
            <a:r>
              <a:rPr lang="en-US"/>
              <a:t>MOVE.L (A1)+,D1</a:t>
            </a:r>
          </a:p>
          <a:p>
            <a:pPr lvl="0"/>
            <a:r>
              <a:rPr lang="en-US"/>
              <a:t>MOVE.L (A1),D2</a:t>
            </a:r>
          </a:p>
          <a:p>
            <a:pPr lvl="0"/>
            <a:r>
              <a:rPr lang="en-US"/>
              <a:t>ADD.L D1,D2</a:t>
            </a:r>
          </a:p>
          <a:p>
            <a:pPr lvl="0"/>
            <a:r>
              <a:rPr lang="en-US"/>
              <a:t>MOVE.L D2,D0</a:t>
            </a:r>
          </a:p>
          <a:p>
            <a:pPr lvl="0"/>
            <a:r>
              <a:rPr lang="en-US"/>
              <a:t>RTS</a:t>
            </a:r>
          </a:p>
        </p:txBody>
      </p:sp>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9" name="Title Border">
            <a:extLst>
              <a:ext uri="{FF2B5EF4-FFF2-40B4-BE49-F238E27FC236}">
                <a16:creationId xmlns="" xmlns:a16="http://schemas.microsoft.com/office/drawing/2014/main" id="{C3AAB48A-4CC9-410B-9FD0-0E32778B6BFF}"/>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91803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Text Column, and Small Picture">
    <p:bg>
      <p:bgPr>
        <a:solidFill>
          <a:schemeClr val="bg1"/>
        </a:solidFill>
        <a:effectLst/>
      </p:bgPr>
    </p:bg>
    <p:spTree>
      <p:nvGrpSpPr>
        <p:cNvPr id="1" name=""/>
        <p:cNvGrpSpPr/>
        <p:nvPr/>
      </p:nvGrpSpPr>
      <p:grpSpPr>
        <a:xfrm>
          <a:off x="0" y="0"/>
          <a:ext cx="0" cy="0"/>
          <a:chOff x="0" y="0"/>
          <a:chExt cx="0" cy="0"/>
        </a:xfrm>
      </p:grpSpPr>
      <p:sp>
        <p:nvSpPr>
          <p:cNvPr id="3" name="Slide Number">
            <a:extLst>
              <a:ext uri="{FF2B5EF4-FFF2-40B4-BE49-F238E27FC236}">
                <a16:creationId xmlns=""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text, and right picture</a:t>
            </a:r>
          </a:p>
        </p:txBody>
      </p:sp>
      <p:sp>
        <p:nvSpPr>
          <p:cNvPr id="7" name="Conten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1143000"/>
            <a:ext cx="830355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1" name="Picture">
            <a:extLst>
              <a:ext uri="{FF2B5EF4-FFF2-40B4-BE49-F238E27FC236}">
                <a16:creationId xmlns="" xmlns:a16="http://schemas.microsoft.com/office/drawing/2014/main" id="{A644AF2C-FFDC-4661-BF6B-D208E5E816FA}"/>
              </a:ext>
              <a:ext uri="{C183D7F6-B498-43B3-948B-1728B52AA6E4}">
                <adec:decorative xmlns="" xmlns:adec="http://schemas.microsoft.com/office/drawing/2017/decorative" val="1"/>
              </a:ext>
            </a:extLst>
          </p:cNvPr>
          <p:cNvSpPr>
            <a:spLocks noGrp="1"/>
          </p:cNvSpPr>
          <p:nvPr>
            <p:ph idx="9" hasCustomPrompt="1"/>
          </p:nvPr>
        </p:nvSpPr>
        <p:spPr>
          <a:xfrm>
            <a:off x="8778240" y="2286000"/>
            <a:ext cx="2971800" cy="2971800"/>
          </a:xfrm>
        </p:spPr>
        <p:txBody>
          <a:bodyPr anchor="t"/>
          <a:lstStyle>
            <a:lvl1pPr marL="0" indent="0" algn="ctr">
              <a:buNone/>
              <a:defRPr sz="3200">
                <a:solidFill>
                  <a:schemeClr val="tx2"/>
                </a:solidFill>
              </a:defRPr>
            </a:lvl1pPr>
          </a:lstStyle>
          <a:p>
            <a:r>
              <a:rPr lang="en-US"/>
              <a:t>Click icon to add image</a:t>
            </a:r>
          </a:p>
        </p:txBody>
      </p:sp>
      <p:sp>
        <p:nvSpPr>
          <p:cNvPr id="19" name="Title Border">
            <a:extLst>
              <a:ext uri="{FF2B5EF4-FFF2-40B4-BE49-F238E27FC236}">
                <a16:creationId xmlns="" xmlns:a16="http://schemas.microsoft.com/office/drawing/2014/main" id="{CA5A47F4-760F-45B4-9DF3-86A7530E62D0}"/>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393138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rvice intro">
    <p:bg>
      <p:bgPr>
        <a:solidFill>
          <a:schemeClr val="bg1"/>
        </a:solidFill>
        <a:effectLst/>
      </p:bgPr>
    </p:bg>
    <p:spTree>
      <p:nvGrpSpPr>
        <p:cNvPr id="1" name=""/>
        <p:cNvGrpSpPr/>
        <p:nvPr/>
      </p:nvGrpSpPr>
      <p:grpSpPr>
        <a:xfrm>
          <a:off x="0" y="0"/>
          <a:ext cx="0" cy="0"/>
          <a:chOff x="0" y="0"/>
          <a:chExt cx="0" cy="0"/>
        </a:xfrm>
      </p:grpSpPr>
      <p:sp>
        <p:nvSpPr>
          <p:cNvPr id="3" name="Slide Number">
            <a:extLst>
              <a:ext uri="{FF2B5EF4-FFF2-40B4-BE49-F238E27FC236}">
                <a16:creationId xmlns=""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text, and right picture</a:t>
            </a:r>
          </a:p>
        </p:txBody>
      </p:sp>
      <p:sp>
        <p:nvSpPr>
          <p:cNvPr id="7" name="Conten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1143000"/>
            <a:ext cx="830355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2" name="Picture Placeholder 11">
            <a:extLst>
              <a:ext uri="{FF2B5EF4-FFF2-40B4-BE49-F238E27FC236}">
                <a16:creationId xmlns="" xmlns:a16="http://schemas.microsoft.com/office/drawing/2014/main" id="{A03FAA1E-A82F-4446-835A-A257B09471D5}"/>
              </a:ext>
            </a:extLst>
          </p:cNvPr>
          <p:cNvSpPr>
            <a:spLocks noGrp="1" noChangeAspect="1"/>
          </p:cNvSpPr>
          <p:nvPr>
            <p:ph type="pic" sz="quarter" idx="22" hasCustomPrompt="1"/>
          </p:nvPr>
        </p:nvSpPr>
        <p:spPr>
          <a:xfrm>
            <a:off x="9765792" y="1280160"/>
            <a:ext cx="1097280" cy="1097280"/>
          </a:xfrm>
        </p:spPr>
        <p:txBody>
          <a:bodyPr>
            <a:normAutofit/>
          </a:bodyPr>
          <a:lstStyle>
            <a:lvl1pPr marL="0" indent="0">
              <a:buNone/>
              <a:defRPr sz="1600"/>
            </a:lvl1pPr>
          </a:lstStyle>
          <a:p>
            <a:r>
              <a:rPr lang="en-US"/>
              <a:t>Service icon</a:t>
            </a:r>
          </a:p>
        </p:txBody>
      </p:sp>
      <p:sp>
        <p:nvSpPr>
          <p:cNvPr id="5" name="Text Placeholder 4">
            <a:extLst>
              <a:ext uri="{FF2B5EF4-FFF2-40B4-BE49-F238E27FC236}">
                <a16:creationId xmlns="" xmlns:a16="http://schemas.microsoft.com/office/drawing/2014/main" id="{68F19BB9-EC09-4DD0-97A5-BBF0110B770B}"/>
              </a:ext>
            </a:extLst>
          </p:cNvPr>
          <p:cNvSpPr>
            <a:spLocks noGrp="1"/>
          </p:cNvSpPr>
          <p:nvPr>
            <p:ph type="body" sz="quarter" idx="21" hasCustomPrompt="1"/>
          </p:nvPr>
        </p:nvSpPr>
        <p:spPr>
          <a:xfrm>
            <a:off x="9162288" y="2514600"/>
            <a:ext cx="2304288" cy="914400"/>
          </a:xfrm>
        </p:spPr>
        <p:txBody>
          <a:bodyPr>
            <a:noAutofit/>
          </a:bodyPr>
          <a:lstStyle>
            <a:lvl1pPr marL="0" indent="0" algn="ctr">
              <a:buNone/>
              <a:defRPr lang="en-US" sz="1800" dirty="0">
                <a:ea typeface="+mn-ea"/>
                <a:cs typeface="+mn-cs"/>
              </a:defRPr>
            </a:lvl1pPr>
          </a:lstStyle>
          <a:p>
            <a:pPr marL="230188" lvl="0" indent="-230188" algn="ctr"/>
            <a:r>
              <a:rPr lang="en-US"/>
              <a:t>Add service name here</a:t>
            </a:r>
          </a:p>
        </p:txBody>
      </p:sp>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9" name="Title Border">
            <a:extLst>
              <a:ext uri="{FF2B5EF4-FFF2-40B4-BE49-F238E27FC236}">
                <a16:creationId xmlns="" xmlns:a16="http://schemas.microsoft.com/office/drawing/2014/main" id="{CA5A47F4-760F-45B4-9DF3-86A7530E62D0}"/>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729712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Header, Text, and Small Picture">
    <p:bg>
      <p:bgPr>
        <a:solidFill>
          <a:schemeClr val="bg1"/>
        </a:solidFill>
        <a:effectLst/>
      </p:bgPr>
    </p:bg>
    <p:spTree>
      <p:nvGrpSpPr>
        <p:cNvPr id="1" name=""/>
        <p:cNvGrpSpPr/>
        <p:nvPr/>
      </p:nvGrpSpPr>
      <p:grpSpPr>
        <a:xfrm>
          <a:off x="0" y="0"/>
          <a:ext cx="0" cy="0"/>
          <a:chOff x="0" y="0"/>
          <a:chExt cx="0" cy="0"/>
        </a:xfrm>
      </p:grpSpPr>
      <p:sp>
        <p:nvSpPr>
          <p:cNvPr id="4" name="Slide Number">
            <a:extLst>
              <a:ext uri="{FF2B5EF4-FFF2-40B4-BE49-F238E27FC236}">
                <a16:creationId xmlns=""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487257" cy="731318"/>
          </a:xfrm>
        </p:spPr>
        <p:txBody>
          <a:bodyPr/>
          <a:lstStyle>
            <a:lvl1pPr>
              <a:lnSpc>
                <a:spcPct val="100000"/>
              </a:lnSpc>
              <a:defRPr/>
            </a:lvl1pPr>
          </a:lstStyle>
          <a:p>
            <a:r>
              <a:rPr lang="en-US"/>
              <a:t>Title, header, text, and picture</a:t>
            </a:r>
          </a:p>
        </p:txBody>
      </p:sp>
      <p:sp>
        <p:nvSpPr>
          <p:cNvPr id="3" name="Content Header">
            <a:extLst>
              <a:ext uri="{FF2B5EF4-FFF2-40B4-BE49-F238E27FC236}">
                <a16:creationId xmlns="" xmlns:a16="http://schemas.microsoft.com/office/drawing/2014/main" id="{CEBB69C5-28A4-4F99-A9FE-572F9D53CF4E}"/>
              </a:ext>
            </a:extLst>
          </p:cNvPr>
          <p:cNvSpPr>
            <a:spLocks noGrp="1"/>
          </p:cNvSpPr>
          <p:nvPr>
            <p:ph type="subTitle" idx="2" hasCustomPrompt="1"/>
          </p:nvPr>
        </p:nvSpPr>
        <p:spPr>
          <a:xfrm>
            <a:off x="365760" y="1053311"/>
            <a:ext cx="11487257"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1591056"/>
            <a:ext cx="830355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1" name="Picture">
            <a:extLst>
              <a:ext uri="{FF2B5EF4-FFF2-40B4-BE49-F238E27FC236}">
                <a16:creationId xmlns="" xmlns:a16="http://schemas.microsoft.com/office/drawing/2014/main" id="{A644AF2C-FFDC-4661-BF6B-D208E5E816FA}"/>
              </a:ext>
              <a:ext uri="{C183D7F6-B498-43B3-948B-1728B52AA6E4}">
                <adec:decorative xmlns="" xmlns:adec="http://schemas.microsoft.com/office/drawing/2017/decorative" val="1"/>
              </a:ext>
            </a:extLst>
          </p:cNvPr>
          <p:cNvSpPr>
            <a:spLocks noGrp="1"/>
          </p:cNvSpPr>
          <p:nvPr>
            <p:ph idx="9" hasCustomPrompt="1"/>
          </p:nvPr>
        </p:nvSpPr>
        <p:spPr>
          <a:xfrm>
            <a:off x="8775263" y="2516806"/>
            <a:ext cx="2971800" cy="2971800"/>
          </a:xfrm>
        </p:spPr>
        <p:txBody>
          <a:bodyPr anchor="t"/>
          <a:lstStyle>
            <a:lvl1pPr marL="0" indent="0" algn="ctr">
              <a:buNone/>
              <a:defRPr sz="3200">
                <a:solidFill>
                  <a:schemeClr val="tx2"/>
                </a:solidFill>
              </a:defRPr>
            </a:lvl1pPr>
          </a:lstStyle>
          <a:p>
            <a:r>
              <a:rPr lang="en-US"/>
              <a:t>Click icon to add image</a:t>
            </a:r>
          </a:p>
        </p:txBody>
      </p:sp>
    </p:spTree>
    <p:custDataLst>
      <p:tags r:id="rId1"/>
    </p:custDataLst>
    <p:extLst>
      <p:ext uri="{BB962C8B-B14F-4D97-AF65-F5344CB8AC3E}">
        <p14:creationId xmlns:p14="http://schemas.microsoft.com/office/powerpoint/2010/main" val="2019610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rvice Introduction">
    <p:bg>
      <p:bgPr>
        <a:solidFill>
          <a:schemeClr val="bg1"/>
        </a:solidFill>
        <a:effectLst/>
      </p:bgPr>
    </p:bg>
    <p:spTree>
      <p:nvGrpSpPr>
        <p:cNvPr id="1" name=""/>
        <p:cNvGrpSpPr/>
        <p:nvPr/>
      </p:nvGrpSpPr>
      <p:grpSpPr>
        <a:xfrm>
          <a:off x="0" y="0"/>
          <a:ext cx="0" cy="0"/>
          <a:chOff x="0" y="0"/>
          <a:chExt cx="0" cy="0"/>
        </a:xfrm>
      </p:grpSpPr>
      <p:sp>
        <p:nvSpPr>
          <p:cNvPr id="3" name="Slide Number">
            <a:extLst>
              <a:ext uri="{FF2B5EF4-FFF2-40B4-BE49-F238E27FC236}">
                <a16:creationId xmlns=""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a:t>Service Introduction Slide</a:t>
            </a:r>
          </a:p>
        </p:txBody>
      </p:sp>
      <p:sp>
        <p:nvSpPr>
          <p:cNvPr id="8" name="Content Right">
            <a:extLst>
              <a:ext uri="{FF2B5EF4-FFF2-40B4-BE49-F238E27FC236}">
                <a16:creationId xmlns="" xmlns:a16="http://schemas.microsoft.com/office/drawing/2014/main" id="{951E617C-D9F7-4098-883E-6A048DBCF862}"/>
              </a:ext>
            </a:extLst>
          </p:cNvPr>
          <p:cNvSpPr>
            <a:spLocks noGrp="1"/>
          </p:cNvSpPr>
          <p:nvPr>
            <p:ph type="body" idx="2" hasCustomPrompt="1"/>
          </p:nvPr>
        </p:nvSpPr>
        <p:spPr>
          <a:xfrm>
            <a:off x="4184073" y="1143000"/>
            <a:ext cx="7750896" cy="5291750"/>
          </a:xfrm>
        </p:spPr>
        <p:txBody>
          <a:bodyPr anchor="ctr">
            <a:noAutofit/>
          </a:bodyPr>
          <a:lstStyle>
            <a:lvl1pPr>
              <a:lnSpc>
                <a:spcPct val="100000"/>
              </a:lnSpc>
              <a:spcAft>
                <a:spcPts val="600"/>
              </a:spcAft>
              <a:defRPr sz="3200">
                <a:solidFill>
                  <a:schemeClr val="tx2"/>
                </a:solidFill>
              </a:defRPr>
            </a:lvl1pPr>
            <a:lvl2pPr marL="461963" indent="-228600">
              <a:lnSpc>
                <a:spcPct val="100000"/>
              </a:lnSpc>
              <a:spcAft>
                <a:spcPts val="600"/>
              </a:spcAft>
              <a:defRPr sz="2800">
                <a:solidFill>
                  <a:schemeClr val="tx2"/>
                </a:solidFill>
              </a:defRPr>
            </a:lvl2pPr>
            <a:lvl3pPr marL="684213" indent="-228600">
              <a:lnSpc>
                <a:spcPct val="100000"/>
              </a:lnSpc>
              <a:spcAft>
                <a:spcPts val="600"/>
              </a:spcAft>
              <a:defRPr sz="2400">
                <a:solidFill>
                  <a:schemeClr val="tx2"/>
                </a:solidFill>
              </a:defRPr>
            </a:lvl3pPr>
            <a:lvl4pPr marL="914400" indent="-228600">
              <a:lnSpc>
                <a:spcPct val="100000"/>
              </a:lnSpc>
              <a:spcAft>
                <a:spcPts val="600"/>
              </a:spcAft>
              <a:defRPr sz="2000">
                <a:solidFill>
                  <a:schemeClr val="tx2"/>
                </a:solidFill>
              </a:defRPr>
            </a:lvl4pPr>
            <a:lvl5pPr marL="1144588" indent="-228600">
              <a:lnSpc>
                <a:spcPct val="100000"/>
              </a:lnSpc>
              <a:spcAft>
                <a:spcPts val="600"/>
              </a:spcAft>
              <a:defRPr sz="20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5" name="Picture Placeholder 4">
            <a:extLst>
              <a:ext uri="{FF2B5EF4-FFF2-40B4-BE49-F238E27FC236}">
                <a16:creationId xmlns="" xmlns:a16="http://schemas.microsoft.com/office/drawing/2014/main" id="{E25EBCDC-6C07-4B35-82D5-0AC6628754E6}"/>
              </a:ext>
              <a:ext uri="{C183D7F6-B498-43B3-948B-1728B52AA6E4}">
                <adec:decorative xmlns="" xmlns:adec="http://schemas.microsoft.com/office/drawing/2017/decorative" val="1"/>
              </a:ext>
            </a:extLst>
          </p:cNvPr>
          <p:cNvSpPr>
            <a:spLocks noGrp="1"/>
          </p:cNvSpPr>
          <p:nvPr>
            <p:ph type="pic" sz="quarter" idx="21"/>
          </p:nvPr>
        </p:nvSpPr>
        <p:spPr>
          <a:xfrm>
            <a:off x="896802" y="2618443"/>
            <a:ext cx="2340864" cy="2340864"/>
          </a:xfrm>
        </p:spPr>
        <p:txBody>
          <a:bodyPr anchor="ctr"/>
          <a:lstStyle>
            <a:lvl1pPr marL="0" indent="0" algn="ctr">
              <a:buNone/>
              <a:defRPr/>
            </a:lvl1pPr>
          </a:lstStyle>
          <a:p>
            <a:r>
              <a:rPr lang="en-US"/>
              <a:t>Click icon to add picture</a:t>
            </a:r>
          </a:p>
        </p:txBody>
      </p:sp>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9" name="Title Border">
            <a:extLst>
              <a:ext uri="{FF2B5EF4-FFF2-40B4-BE49-F238E27FC236}">
                <a16:creationId xmlns="" xmlns:a16="http://schemas.microsoft.com/office/drawing/2014/main" id="{30E2FEDB-7122-4CE9-A695-390387894502}"/>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 xmlns:a16="http://schemas.microsoft.com/office/drawing/2014/main" id="{32C43914-0D84-493F-9BEB-DF30C6FD4C97}"/>
              </a:ext>
              <a:ext uri="{C183D7F6-B498-43B3-948B-1728B52AA6E4}">
                <adec:decorative xmlns="" xmlns:adec="http://schemas.microsoft.com/office/drawing/2017/decorative" val="1"/>
              </a:ext>
            </a:extLst>
          </p:cNvPr>
          <p:cNvCxnSpPr/>
          <p:nvPr/>
        </p:nvCxnSpPr>
        <p:spPr>
          <a:xfrm>
            <a:off x="3732690" y="1239140"/>
            <a:ext cx="0" cy="5195610"/>
          </a:xfrm>
          <a:prstGeom prst="line">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431273845"/>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2 Content Columns">
    <p:bg>
      <p:bgPr>
        <a:solidFill>
          <a:schemeClr val="bg1"/>
        </a:solidFill>
        <a:effectLst/>
      </p:bgPr>
    </p:bg>
    <p:spTree>
      <p:nvGrpSpPr>
        <p:cNvPr id="1" name=""/>
        <p:cNvGrpSpPr/>
        <p:nvPr/>
      </p:nvGrpSpPr>
      <p:grpSpPr>
        <a:xfrm>
          <a:off x="0" y="0"/>
          <a:ext cx="0" cy="0"/>
          <a:chOff x="0" y="0"/>
          <a:chExt cx="0" cy="0"/>
        </a:xfrm>
      </p:grpSpPr>
      <p:sp>
        <p:nvSpPr>
          <p:cNvPr id="3" name="Slide Number">
            <a:extLst>
              <a:ext uri="{FF2B5EF4-FFF2-40B4-BE49-F238E27FC236}">
                <a16:creationId xmlns=""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a:t>Title and 2 content columns</a:t>
            </a:r>
          </a:p>
        </p:txBody>
      </p:sp>
      <p:sp>
        <p:nvSpPr>
          <p:cNvPr id="7" name="Content Left">
            <a:extLst>
              <a:ext uri="{FF2B5EF4-FFF2-40B4-BE49-F238E27FC236}">
                <a16:creationId xmlns="" xmlns:a16="http://schemas.microsoft.com/office/drawing/2014/main" id="{8A73B5A2-5001-4FA4-B113-0F6124F1F6A0}"/>
              </a:ext>
            </a:extLst>
          </p:cNvPr>
          <p:cNvSpPr>
            <a:spLocks noGrp="1"/>
          </p:cNvSpPr>
          <p:nvPr>
            <p:ph type="body" idx="1" hasCustomPrompt="1"/>
          </p:nvPr>
        </p:nvSpPr>
        <p:spPr>
          <a:xfrm>
            <a:off x="365760" y="1143000"/>
            <a:ext cx="566928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8" name="Content Right">
            <a:extLst>
              <a:ext uri="{FF2B5EF4-FFF2-40B4-BE49-F238E27FC236}">
                <a16:creationId xmlns="" xmlns:a16="http://schemas.microsoft.com/office/drawing/2014/main" id="{951E617C-D9F7-4098-883E-6A048DBCF862}"/>
              </a:ext>
            </a:extLst>
          </p:cNvPr>
          <p:cNvSpPr>
            <a:spLocks noGrp="1"/>
          </p:cNvSpPr>
          <p:nvPr>
            <p:ph type="body" idx="2" hasCustomPrompt="1"/>
          </p:nvPr>
        </p:nvSpPr>
        <p:spPr>
          <a:xfrm>
            <a:off x="6265689" y="1143000"/>
            <a:ext cx="566928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9" name="Title Border">
            <a:extLst>
              <a:ext uri="{FF2B5EF4-FFF2-40B4-BE49-F238E27FC236}">
                <a16:creationId xmlns="" xmlns:a16="http://schemas.microsoft.com/office/drawing/2014/main" id="{30E2FEDB-7122-4CE9-A695-390387894502}"/>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5692535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2 Code Columns">
    <p:bg>
      <p:bgPr>
        <a:solidFill>
          <a:schemeClr val="bg1"/>
        </a:solidFill>
        <a:effectLst/>
      </p:bgPr>
    </p:bg>
    <p:spTree>
      <p:nvGrpSpPr>
        <p:cNvPr id="1" name=""/>
        <p:cNvGrpSpPr/>
        <p:nvPr/>
      </p:nvGrpSpPr>
      <p:grpSpPr>
        <a:xfrm>
          <a:off x="0" y="0"/>
          <a:ext cx="0" cy="0"/>
          <a:chOff x="0" y="0"/>
          <a:chExt cx="0" cy="0"/>
        </a:xfrm>
      </p:grpSpPr>
      <p:sp>
        <p:nvSpPr>
          <p:cNvPr id="3" name="Slide Number">
            <a:extLst>
              <a:ext uri="{FF2B5EF4-FFF2-40B4-BE49-F238E27FC236}">
                <a16:creationId xmlns="" xmlns:a16="http://schemas.microsoft.com/office/drawing/2014/main" id="{BEFA658F-CEEA-4659-B30B-B79DCDF1C713}"/>
              </a:ext>
              <a:ext uri="{C183D7F6-B498-43B3-948B-1728B52AA6E4}">
                <adec:decorative xmlns="" xmlns:adec="http://schemas.microsoft.com/office/drawing/2017/decorative" val="0"/>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a:t>Title and 2 code columns</a:t>
            </a:r>
          </a:p>
        </p:txBody>
      </p:sp>
      <p:sp>
        <p:nvSpPr>
          <p:cNvPr id="7" name="Code Left">
            <a:extLst>
              <a:ext uri="{FF2B5EF4-FFF2-40B4-BE49-F238E27FC236}">
                <a16:creationId xmlns="" xmlns:a16="http://schemas.microsoft.com/office/drawing/2014/main" id="{D77EFECE-400E-4BAA-A766-7DD8A1117BBC}"/>
              </a:ext>
            </a:extLst>
          </p:cNvPr>
          <p:cNvSpPr>
            <a:spLocks noGrp="1"/>
          </p:cNvSpPr>
          <p:nvPr>
            <p:ph type="body" idx="1" hasCustomPrompt="1"/>
          </p:nvPr>
        </p:nvSpPr>
        <p:spPr>
          <a:xfrm>
            <a:off x="365760"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a:t>; Syntax Test file for 68k Assembly code</a:t>
            </a:r>
          </a:p>
          <a:p>
            <a:pPr lvl="0"/>
            <a:r>
              <a:rPr lang="en-US"/>
              <a:t>; Some comments about this file</a:t>
            </a:r>
          </a:p>
          <a:p>
            <a:pPr lvl="0"/>
            <a:r>
              <a:rPr lang="en-US"/>
              <a:t>.D0 00000000</a:t>
            </a:r>
          </a:p>
          <a:p>
            <a:pPr lvl="0"/>
            <a:r>
              <a:rPr lang="en-US"/>
              <a:t>MS 2100 00000002</a:t>
            </a:r>
          </a:p>
          <a:p>
            <a:pPr lvl="0"/>
            <a:r>
              <a:rPr lang="en-US"/>
              <a:t>MM 2000;DI</a:t>
            </a:r>
          </a:p>
          <a:p>
            <a:pPr lvl="0"/>
            <a:r>
              <a:rPr lang="en-US"/>
              <a:t>LEA.L $002100,A1</a:t>
            </a:r>
          </a:p>
          <a:p>
            <a:pPr lvl="0"/>
            <a:r>
              <a:rPr lang="en-US"/>
              <a:t>MOVE.L #2,-(A1)</a:t>
            </a:r>
          </a:p>
          <a:p>
            <a:pPr lvl="0"/>
            <a:r>
              <a:rPr lang="en-US"/>
              <a:t>BSR $00002050</a:t>
            </a:r>
          </a:p>
          <a:p>
            <a:pPr lvl="0"/>
            <a:r>
              <a:rPr lang="en-US"/>
              <a:t>MM 2050;DI</a:t>
            </a:r>
          </a:p>
          <a:p>
            <a:pPr lvl="0"/>
            <a:r>
              <a:rPr lang="en-US"/>
              <a:t>MOVE.L (A1)+,D1</a:t>
            </a:r>
          </a:p>
          <a:p>
            <a:pPr lvl="0"/>
            <a:r>
              <a:rPr lang="en-US"/>
              <a:t>MOVE.L (A1),D2</a:t>
            </a:r>
          </a:p>
          <a:p>
            <a:pPr lvl="0"/>
            <a:r>
              <a:rPr lang="en-US"/>
              <a:t>ADD.L D1,D2</a:t>
            </a:r>
          </a:p>
          <a:p>
            <a:pPr lvl="0"/>
            <a:r>
              <a:rPr lang="en-US"/>
              <a:t>MOVE.L D2,D0</a:t>
            </a:r>
          </a:p>
          <a:p>
            <a:pPr lvl="0"/>
            <a:r>
              <a:rPr lang="en-US"/>
              <a:t>RTS</a:t>
            </a:r>
          </a:p>
        </p:txBody>
      </p:sp>
      <p:sp>
        <p:nvSpPr>
          <p:cNvPr id="8" name="Code Right">
            <a:extLst>
              <a:ext uri="{FF2B5EF4-FFF2-40B4-BE49-F238E27FC236}">
                <a16:creationId xmlns="" xmlns:a16="http://schemas.microsoft.com/office/drawing/2014/main" id="{E8572E41-DF36-40C1-9453-10D94D9775B7}"/>
              </a:ext>
            </a:extLst>
          </p:cNvPr>
          <p:cNvSpPr>
            <a:spLocks noGrp="1"/>
          </p:cNvSpPr>
          <p:nvPr>
            <p:ph type="body" idx="2" hasCustomPrompt="1"/>
          </p:nvPr>
        </p:nvSpPr>
        <p:spPr>
          <a:xfrm>
            <a:off x="6265689"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a:t>; Syntax Test file for 68k Assembly code</a:t>
            </a:r>
          </a:p>
          <a:p>
            <a:pPr lvl="0"/>
            <a:r>
              <a:rPr lang="en-US"/>
              <a:t>; Some comments about this file</a:t>
            </a:r>
          </a:p>
          <a:p>
            <a:pPr lvl="0"/>
            <a:r>
              <a:rPr lang="en-US"/>
              <a:t>.D0 00000000</a:t>
            </a:r>
          </a:p>
          <a:p>
            <a:pPr lvl="0"/>
            <a:r>
              <a:rPr lang="en-US"/>
              <a:t>MS 2100 00000002</a:t>
            </a:r>
          </a:p>
          <a:p>
            <a:pPr lvl="0"/>
            <a:r>
              <a:rPr lang="en-US"/>
              <a:t>MM 2000;DI</a:t>
            </a:r>
          </a:p>
          <a:p>
            <a:pPr lvl="0"/>
            <a:r>
              <a:rPr lang="en-US"/>
              <a:t>LEA.L $002100,A1</a:t>
            </a:r>
          </a:p>
          <a:p>
            <a:pPr lvl="0"/>
            <a:r>
              <a:rPr lang="en-US"/>
              <a:t>MOVE.L #2,-(A1)</a:t>
            </a:r>
          </a:p>
          <a:p>
            <a:pPr lvl="0"/>
            <a:r>
              <a:rPr lang="en-US"/>
              <a:t>BSR $00002050</a:t>
            </a:r>
          </a:p>
          <a:p>
            <a:pPr lvl="0"/>
            <a:r>
              <a:rPr lang="en-US"/>
              <a:t>MM 2050;DI</a:t>
            </a:r>
          </a:p>
          <a:p>
            <a:pPr lvl="0"/>
            <a:r>
              <a:rPr lang="en-US"/>
              <a:t>MOVE.L (A1)+,D1</a:t>
            </a:r>
          </a:p>
          <a:p>
            <a:pPr lvl="0"/>
            <a:r>
              <a:rPr lang="en-US"/>
              <a:t>MOVE.L (A1),D2</a:t>
            </a:r>
          </a:p>
          <a:p>
            <a:pPr lvl="0"/>
            <a:r>
              <a:rPr lang="en-US"/>
              <a:t>ADD.L D1,D2</a:t>
            </a:r>
          </a:p>
          <a:p>
            <a:pPr lvl="0"/>
            <a:r>
              <a:rPr lang="en-US"/>
              <a:t>MOVE.L D2,D0</a:t>
            </a:r>
          </a:p>
          <a:p>
            <a:pPr lvl="0"/>
            <a:r>
              <a:rPr lang="en-US"/>
              <a:t>RTS</a:t>
            </a:r>
          </a:p>
        </p:txBody>
      </p:sp>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9" name="Title Border">
            <a:extLst>
              <a:ext uri="{FF2B5EF4-FFF2-40B4-BE49-F238E27FC236}">
                <a16:creationId xmlns="" xmlns:a16="http://schemas.microsoft.com/office/drawing/2014/main" id="{839B152F-AE78-42AF-B8FB-09C753D41393}"/>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52271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 xmlns:a16="http://schemas.microsoft.com/office/drawing/2014/main" id="{ECE86FD8-F169-471F-88EA-8FF7FCC5008E}"/>
              </a:ext>
              <a:ext uri="{C183D7F6-B498-43B3-948B-1728B52AA6E4}">
                <adec:decorative xmlns="" xmlns:adec="http://schemas.microsoft.com/office/drawing/2017/decorative" val="1"/>
              </a:ext>
            </a:extLst>
          </p:cNvPr>
          <p:cNvGrpSpPr/>
          <p:nvPr/>
        </p:nvGrpSpPr>
        <p:grpSpPr>
          <a:xfrm>
            <a:off x="0" y="-1"/>
            <a:ext cx="12192000" cy="6858001"/>
            <a:chOff x="0" y="-1"/>
            <a:chExt cx="12192000" cy="6858001"/>
          </a:xfrm>
        </p:grpSpPr>
        <p:sp>
          <p:nvSpPr>
            <p:cNvPr id="89" name="BKG">
              <a:extLst>
                <a:ext uri="{FF2B5EF4-FFF2-40B4-BE49-F238E27FC236}">
                  <a16:creationId xmlns="" xmlns:a16="http://schemas.microsoft.com/office/drawing/2014/main" id="{027B77B7-F317-4AA6-A627-75F5AE2E7A57}"/>
                </a:ext>
                <a:ext uri="{C183D7F6-B498-43B3-948B-1728B52AA6E4}">
                  <adec:decorative xmlns="" xmlns:adec="http://schemas.microsoft.com/office/drawing/2017/decorative" val="1"/>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7" name="CubeSide">
              <a:extLst>
                <a:ext uri="{FF2B5EF4-FFF2-40B4-BE49-F238E27FC236}">
                  <a16:creationId xmlns="" xmlns:a16="http://schemas.microsoft.com/office/drawing/2014/main" id="{30CD656D-5337-4244-BA3E-ABD963579911}"/>
                </a:ext>
                <a:ext uri="{C183D7F6-B498-43B3-948B-1728B52AA6E4}">
                  <adec:decorative xmlns="" xmlns:adec="http://schemas.microsoft.com/office/drawing/2017/decorative" val="1"/>
                </a:ext>
              </a:extLst>
            </p:cNvPr>
            <p:cNvSpPr/>
            <p:nvPr/>
          </p:nvSpPr>
          <p:spPr>
            <a:xfrm>
              <a:off x="5867400" y="0"/>
              <a:ext cx="2228850" cy="2295144"/>
            </a:xfrm>
            <a:custGeom>
              <a:avLst/>
              <a:gdLst>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2295144 h 2295144"/>
                <a:gd name="connsiteX4" fmla="*/ 0 w 2228850"/>
                <a:gd name="connsiteY4" fmla="*/ 0 h 2295144"/>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0 h 2295144"/>
              </a:gdLst>
              <a:ahLst/>
              <a:cxnLst>
                <a:cxn ang="0">
                  <a:pos x="connsiteX0" y="connsiteY0"/>
                </a:cxn>
                <a:cxn ang="0">
                  <a:pos x="connsiteX1" y="connsiteY1"/>
                </a:cxn>
                <a:cxn ang="0">
                  <a:pos x="connsiteX2" y="connsiteY2"/>
                </a:cxn>
                <a:cxn ang="0">
                  <a:pos x="connsiteX3" y="connsiteY3"/>
                </a:cxn>
              </a:cxnLst>
              <a:rect l="l" t="t" r="r" b="b"/>
              <a:pathLst>
                <a:path w="2228850" h="2295144">
                  <a:moveTo>
                    <a:pt x="0" y="0"/>
                  </a:moveTo>
                  <a:lnTo>
                    <a:pt x="2228850" y="0"/>
                  </a:lnTo>
                  <a:lnTo>
                    <a:pt x="2228850" y="229514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6" name="CubeFront">
              <a:extLst>
                <a:ext uri="{FF2B5EF4-FFF2-40B4-BE49-F238E27FC236}">
                  <a16:creationId xmlns="" xmlns:a16="http://schemas.microsoft.com/office/drawing/2014/main" id="{66A5F4A5-2CA3-4E34-97C1-74E113BA3D7E}"/>
                </a:ext>
                <a:ext uri="{C183D7F6-B498-43B3-948B-1728B52AA6E4}">
                  <adec:decorative xmlns="" xmlns:adec="http://schemas.microsoft.com/office/drawing/2017/decorative" val="1"/>
                </a:ext>
              </a:extLst>
            </p:cNvPr>
            <p:cNvSpPr/>
            <p:nvPr/>
          </p:nvSpPr>
          <p:spPr>
            <a:xfrm>
              <a:off x="8096250" y="-1"/>
              <a:ext cx="4095750" cy="2295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pic>
          <p:nvPicPr>
            <p:cNvPr id="98" name="AWS Logo">
              <a:extLst>
                <a:ext uri="{FF2B5EF4-FFF2-40B4-BE49-F238E27FC236}">
                  <a16:creationId xmlns="" xmlns:a16="http://schemas.microsoft.com/office/drawing/2014/main" id="{961F7EBA-6264-4D1A-BA90-2C8A61C69B37}"/>
                </a:ext>
                <a:ext uri="{C183D7F6-B498-43B3-948B-1728B52AA6E4}">
                  <adec:decorative xmlns="" xmlns:adec="http://schemas.microsoft.com/office/drawing/2017/decorative" val="1"/>
                </a:ext>
              </a:extLst>
            </p:cNvPr>
            <p:cNvPicPr>
              <a:picLocks noSelect="1"/>
            </p:cNvPicPr>
            <p:nvPr/>
          </p:nvPicPr>
          <p:blipFill>
            <a:blip r:embed="rId3">
              <a:extLst>
                <a:ext uri="{96DAC541-7B7A-43D3-8B79-37D633B846F1}">
                  <asvg:svgBlip xmlns="" xmlns:asvg="http://schemas.microsoft.com/office/drawing/2016/SVG/main" r:embed="rId4"/>
                </a:ext>
              </a:extLst>
            </a:blip>
            <a:stretch>
              <a:fillRect/>
            </a:stretch>
          </p:blipFill>
          <p:spPr>
            <a:xfrm>
              <a:off x="585216" y="338328"/>
              <a:ext cx="1097280" cy="658368"/>
            </a:xfrm>
            <a:prstGeom prst="rect">
              <a:avLst/>
            </a:prstGeom>
          </p:spPr>
        </p:pic>
        <p:sp>
          <p:nvSpPr>
            <p:cNvPr id="9" name="Copyright">
              <a:extLst>
                <a:ext uri="{FF2B5EF4-FFF2-40B4-BE49-F238E27FC236}">
                  <a16:creationId xmlns=""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 xmlns:a16="http://schemas.microsoft.com/office/drawing/2014/main" id="{69B11573-292E-4F55-A77E-C7F70767BE6A}"/>
              </a:ext>
            </a:extLst>
          </p:cNvPr>
          <p:cNvSpPr>
            <a:spLocks noGrp="1"/>
          </p:cNvSpPr>
          <p:nvPr>
            <p:ph type="title"/>
          </p:nvPr>
        </p:nvSpPr>
        <p:spPr>
          <a:xfrm>
            <a:off x="365760" y="2295144"/>
            <a:ext cx="11567160" cy="1481328"/>
          </a:xfrm>
        </p:spPr>
        <p:txBody>
          <a:bodyPr anchor="b">
            <a:normAutofit/>
          </a:bodyPr>
          <a:lstStyle>
            <a:lvl1pPr>
              <a:defRPr sz="4400">
                <a:solidFill>
                  <a:schemeClr val="bg2"/>
                </a:solidFill>
              </a:defRPr>
            </a:lvl1pPr>
          </a:lstStyle>
          <a:p>
            <a:r>
              <a:rPr lang="en-US"/>
              <a:t>Click to edit Master title style</a:t>
            </a:r>
          </a:p>
        </p:txBody>
      </p:sp>
      <p:sp>
        <p:nvSpPr>
          <p:cNvPr id="3" name="Subtitle">
            <a:extLst>
              <a:ext uri="{FF2B5EF4-FFF2-40B4-BE49-F238E27FC236}">
                <a16:creationId xmlns="" xmlns:a16="http://schemas.microsoft.com/office/drawing/2014/main" id="{4720F438-6999-4AEE-ABDC-CA4496A582B0}"/>
              </a:ext>
            </a:extLst>
          </p:cNvPr>
          <p:cNvSpPr>
            <a:spLocks noGrp="1"/>
          </p:cNvSpPr>
          <p:nvPr>
            <p:ph type="subTitle" idx="1" hasCustomPrompt="1"/>
          </p:nvPr>
        </p:nvSpPr>
        <p:spPr>
          <a:xfrm>
            <a:off x="365760" y="3803904"/>
            <a:ext cx="11567160" cy="2267712"/>
          </a:xfrm>
        </p:spPr>
        <p:txBody>
          <a:bodyPr>
            <a:noAutofit/>
          </a:bodyPr>
          <a:lstStyle>
            <a:lvl1pPr marL="0" indent="0">
              <a:buNone/>
              <a:defRPr sz="3200">
                <a:solidFill>
                  <a:schemeClr val="bg2"/>
                </a:solidFill>
              </a:defRPr>
            </a:lvl1pPr>
          </a:lstStyle>
          <a:p>
            <a:pPr lvl="0"/>
            <a:r>
              <a:rPr lang="en-US"/>
              <a:t>Type subtitle here</a:t>
            </a:r>
          </a:p>
        </p:txBody>
      </p:sp>
    </p:spTree>
    <p:custDataLst>
      <p:tags r:id="rId1"/>
    </p:custDataLst>
    <p:extLst>
      <p:ext uri="{BB962C8B-B14F-4D97-AF65-F5344CB8AC3E}">
        <p14:creationId xmlns:p14="http://schemas.microsoft.com/office/powerpoint/2010/main" val="1668361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1 Header,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1 header, and 2 text columns</a:t>
            </a:r>
          </a:p>
        </p:txBody>
      </p:sp>
      <p:sp>
        <p:nvSpPr>
          <p:cNvPr id="3" name="Content Header">
            <a:extLst>
              <a:ext uri="{FF2B5EF4-FFF2-40B4-BE49-F238E27FC236}">
                <a16:creationId xmlns="" xmlns:a16="http://schemas.microsoft.com/office/drawing/2014/main" id="{CEBB69C5-28A4-4F99-A9FE-572F9D53CF4E}"/>
              </a:ext>
            </a:extLst>
          </p:cNvPr>
          <p:cNvSpPr>
            <a:spLocks noGrp="1"/>
          </p:cNvSpPr>
          <p:nvPr>
            <p:ph type="subTitle" idx="3" hasCustomPrompt="1"/>
          </p:nvPr>
        </p:nvSpPr>
        <p:spPr>
          <a:xfrm>
            <a:off x="365760" y="1051560"/>
            <a:ext cx="11569208"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Lef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8" name="Content Right">
            <a:extLst>
              <a:ext uri="{FF2B5EF4-FFF2-40B4-BE49-F238E27FC236}">
                <a16:creationId xmlns=""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Tree>
    <p:custDataLst>
      <p:tags r:id="rId1"/>
    </p:custDataLst>
    <p:extLst>
      <p:ext uri="{BB962C8B-B14F-4D97-AF65-F5344CB8AC3E}">
        <p14:creationId xmlns:p14="http://schemas.microsoft.com/office/powerpoint/2010/main" val="3642917229"/>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2 Headers,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2 headers, and text columns</a:t>
            </a:r>
          </a:p>
        </p:txBody>
      </p:sp>
      <p:sp>
        <p:nvSpPr>
          <p:cNvPr id="3" name="Content Header Left">
            <a:extLst>
              <a:ext uri="{FF2B5EF4-FFF2-40B4-BE49-F238E27FC236}">
                <a16:creationId xmlns="" xmlns:a16="http://schemas.microsoft.com/office/drawing/2014/main" id="{CEBB69C5-28A4-4F99-A9FE-572F9D53CF4E}"/>
              </a:ext>
            </a:extLst>
          </p:cNvPr>
          <p:cNvSpPr>
            <a:spLocks noGrp="1"/>
          </p:cNvSpPr>
          <p:nvPr>
            <p:ph type="subTitle" idx="3"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Lef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4" name="Content Header Right">
            <a:extLst>
              <a:ext uri="{FF2B5EF4-FFF2-40B4-BE49-F238E27FC236}">
                <a16:creationId xmlns="" xmlns:a16="http://schemas.microsoft.com/office/drawing/2014/main" id="{04C41CFA-9BF9-474A-89A9-E22790A538E2}"/>
              </a:ext>
            </a:extLst>
          </p:cNvPr>
          <p:cNvSpPr>
            <a:spLocks noGrp="1"/>
          </p:cNvSpPr>
          <p:nvPr>
            <p:ph type="subTitle" idx="4" hasCustomPrompt="1"/>
          </p:nvPr>
        </p:nvSpPr>
        <p:spPr>
          <a:xfrm>
            <a:off x="6197321"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8" name="Content Right">
            <a:extLst>
              <a:ext uri="{FF2B5EF4-FFF2-40B4-BE49-F238E27FC236}">
                <a16:creationId xmlns=""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Tree>
    <p:custDataLst>
      <p:tags r:id="rId1"/>
    </p:custDataLst>
    <p:extLst>
      <p:ext uri="{BB962C8B-B14F-4D97-AF65-F5344CB8AC3E}">
        <p14:creationId xmlns:p14="http://schemas.microsoft.com/office/powerpoint/2010/main" val="33189127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Header and Content Left, Full Height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header, content, and full height picture</a:t>
            </a:r>
          </a:p>
        </p:txBody>
      </p:sp>
      <p:sp>
        <p:nvSpPr>
          <p:cNvPr id="3" name="Content Header">
            <a:extLst>
              <a:ext uri="{FF2B5EF4-FFF2-40B4-BE49-F238E27FC236}">
                <a16:creationId xmlns="" xmlns:a16="http://schemas.microsoft.com/office/drawing/2014/main" id="{CEBB69C5-28A4-4F99-A9FE-572F9D53CF4E}"/>
              </a:ext>
            </a:extLst>
          </p:cNvPr>
          <p:cNvSpPr>
            <a:spLocks noGrp="1"/>
          </p:cNvSpPr>
          <p:nvPr>
            <p:ph type="subTitle" idx="2"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a:extLst>
              <a:ext uri="{FF2B5EF4-FFF2-40B4-BE49-F238E27FC236}">
                <a16:creationId xmlns="" xmlns:a16="http://schemas.microsoft.com/office/drawing/2014/main" id="{EEA0232A-1E36-4B66-8855-7774205AD335}"/>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1" name="Picture">
            <a:extLst>
              <a:ext uri="{FF2B5EF4-FFF2-40B4-BE49-F238E27FC236}">
                <a16:creationId xmlns="" xmlns:a16="http://schemas.microsoft.com/office/drawing/2014/main" id="{E9ECC349-DC9E-43B4-9780-22F11542C500}"/>
              </a:ext>
              <a:ext uri="{C183D7F6-B498-43B3-948B-1728B52AA6E4}">
                <adec:decorative xmlns="" xmlns:adec="http://schemas.microsoft.com/office/drawing/2017/decorative" val="1"/>
              </a:ext>
            </a:extLst>
          </p:cNvPr>
          <p:cNvSpPr>
            <a:spLocks noGrp="1"/>
          </p:cNvSpPr>
          <p:nvPr>
            <p:ph idx="9" hasCustomPrompt="1"/>
          </p:nvPr>
        </p:nvSpPr>
        <p:spPr>
          <a:xfrm>
            <a:off x="6199632" y="1046819"/>
            <a:ext cx="5669280" cy="5387913"/>
          </a:xfrm>
        </p:spPr>
        <p:txBody>
          <a:bodyPr anchor="ctr"/>
          <a:lstStyle>
            <a:lvl1pPr marL="0" indent="0" algn="ctr">
              <a:buNone/>
              <a:defRPr sz="3200">
                <a:solidFill>
                  <a:schemeClr val="tx2"/>
                </a:solidFill>
              </a:defRPr>
            </a:lvl1pPr>
          </a:lstStyle>
          <a:p>
            <a:r>
              <a:rPr lang="en-US"/>
              <a:t>Click icon to add image</a:t>
            </a:r>
          </a:p>
        </p:txBody>
      </p:sp>
    </p:spTree>
    <p:custDataLst>
      <p:tags r:id="rId1"/>
    </p:custDataLst>
    <p:extLst>
      <p:ext uri="{BB962C8B-B14F-4D97-AF65-F5344CB8AC3E}">
        <p14:creationId xmlns:p14="http://schemas.microsoft.com/office/powerpoint/2010/main" val="8566184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2 Pictures, 2 Headers,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2 pictures, 2 headers, and 2 text columns</a:t>
            </a:r>
          </a:p>
        </p:txBody>
      </p:sp>
      <p:sp>
        <p:nvSpPr>
          <p:cNvPr id="11" name="Picture Left">
            <a:extLst>
              <a:ext uri="{FF2B5EF4-FFF2-40B4-BE49-F238E27FC236}">
                <a16:creationId xmlns="" xmlns:a16="http://schemas.microsoft.com/office/drawing/2014/main" id="{97C88FB1-7BD6-48D3-9B99-1098619F5246}"/>
              </a:ext>
              <a:ext uri="{C183D7F6-B498-43B3-948B-1728B52AA6E4}">
                <adec:decorative xmlns="" xmlns:adec="http://schemas.microsoft.com/office/drawing/2017/decorative" val="1"/>
              </a:ext>
            </a:extLst>
          </p:cNvPr>
          <p:cNvSpPr>
            <a:spLocks noGrp="1" noChangeAspect="1"/>
          </p:cNvSpPr>
          <p:nvPr>
            <p:ph idx="8" hasCustomPrompt="1"/>
          </p:nvPr>
        </p:nvSpPr>
        <p:spPr>
          <a:xfrm>
            <a:off x="2057400" y="1049337"/>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 xmlns:a16="http://schemas.microsoft.com/office/drawing/2014/main" id="{CEBB69C5-28A4-4F99-A9FE-572F9D53CF4E}"/>
              </a:ext>
            </a:extLst>
          </p:cNvPr>
          <p:cNvSpPr>
            <a:spLocks noGrp="1"/>
          </p:cNvSpPr>
          <p:nvPr>
            <p:ph type="subTitle" idx="3" hasCustomPrompt="1"/>
          </p:nvPr>
        </p:nvSpPr>
        <p:spPr>
          <a:xfrm>
            <a:off x="365760"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Lef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3895345"/>
            <a:ext cx="5669280" cy="2550376"/>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2" name="Picture Right">
            <a:extLst>
              <a:ext uri="{FF2B5EF4-FFF2-40B4-BE49-F238E27FC236}">
                <a16:creationId xmlns="" xmlns:a16="http://schemas.microsoft.com/office/drawing/2014/main" id="{536ADC96-59CC-4670-BA80-757A11151BF9}"/>
              </a:ext>
              <a:ext uri="{C183D7F6-B498-43B3-948B-1728B52AA6E4}">
                <adec:decorative xmlns="" xmlns:adec="http://schemas.microsoft.com/office/drawing/2017/decorative" val="1"/>
              </a:ext>
            </a:extLst>
          </p:cNvPr>
          <p:cNvSpPr>
            <a:spLocks noGrp="1" noChangeAspect="1"/>
          </p:cNvSpPr>
          <p:nvPr>
            <p:ph idx="9" hasCustomPrompt="1"/>
          </p:nvPr>
        </p:nvSpPr>
        <p:spPr>
          <a:xfrm>
            <a:off x="7891272" y="1049337"/>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4" name="Content Header Right">
            <a:extLst>
              <a:ext uri="{FF2B5EF4-FFF2-40B4-BE49-F238E27FC236}">
                <a16:creationId xmlns="" xmlns:a16="http://schemas.microsoft.com/office/drawing/2014/main" id="{04C41CFA-9BF9-474A-89A9-E22790A538E2}"/>
              </a:ext>
            </a:extLst>
          </p:cNvPr>
          <p:cNvSpPr>
            <a:spLocks noGrp="1"/>
          </p:cNvSpPr>
          <p:nvPr>
            <p:ph type="subTitle" idx="4" hasCustomPrompt="1"/>
          </p:nvPr>
        </p:nvSpPr>
        <p:spPr>
          <a:xfrm>
            <a:off x="6199632"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8" name="Content Right">
            <a:extLst>
              <a:ext uri="{FF2B5EF4-FFF2-40B4-BE49-F238E27FC236}">
                <a16:creationId xmlns="" xmlns:a16="http://schemas.microsoft.com/office/drawing/2014/main" id="{7F5B85B9-BABC-44F6-B2AE-99F02670D702}"/>
              </a:ext>
            </a:extLst>
          </p:cNvPr>
          <p:cNvSpPr>
            <a:spLocks noGrp="1"/>
          </p:cNvSpPr>
          <p:nvPr>
            <p:ph type="body" idx="2" hasCustomPrompt="1"/>
          </p:nvPr>
        </p:nvSpPr>
        <p:spPr>
          <a:xfrm>
            <a:off x="6199632" y="3895345"/>
            <a:ext cx="5669280" cy="2550376"/>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9" name="Title Border">
            <a:extLst>
              <a:ext uri="{FF2B5EF4-FFF2-40B4-BE49-F238E27FC236}">
                <a16:creationId xmlns="" xmlns:a16="http://schemas.microsoft.com/office/drawing/2014/main" id="{5E3E830F-DE1F-4A8F-992F-1D4BF5866636}"/>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7012127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3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a:t>Title and 3 text columns</a:t>
            </a:r>
          </a:p>
        </p:txBody>
      </p:sp>
      <p:sp>
        <p:nvSpPr>
          <p:cNvPr id="7" name="Content Left">
            <a:extLst>
              <a:ext uri="{FF2B5EF4-FFF2-40B4-BE49-F238E27FC236}">
                <a16:creationId xmlns="" xmlns:a16="http://schemas.microsoft.com/office/drawing/2014/main" id="{8A73B5A2-5001-4FA4-B113-0F6124F1F6A0}"/>
              </a:ext>
            </a:extLst>
          </p:cNvPr>
          <p:cNvSpPr>
            <a:spLocks noGrp="1"/>
          </p:cNvSpPr>
          <p:nvPr>
            <p:ph type="body" idx="1" hasCustomPrompt="1"/>
          </p:nvPr>
        </p:nvSpPr>
        <p:spPr>
          <a:xfrm>
            <a:off x="3657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8" name="Content Middle">
            <a:extLst>
              <a:ext uri="{FF2B5EF4-FFF2-40B4-BE49-F238E27FC236}">
                <a16:creationId xmlns="" xmlns:a16="http://schemas.microsoft.com/office/drawing/2014/main" id="{951E617C-D9F7-4098-883E-6A048DBCF862}"/>
              </a:ext>
            </a:extLst>
          </p:cNvPr>
          <p:cNvSpPr>
            <a:spLocks noGrp="1"/>
          </p:cNvSpPr>
          <p:nvPr>
            <p:ph type="body" idx="2" hasCustomPrompt="1"/>
          </p:nvPr>
        </p:nvSpPr>
        <p:spPr>
          <a:xfrm>
            <a:off x="42519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9" name="Content Right">
            <a:extLst>
              <a:ext uri="{FF2B5EF4-FFF2-40B4-BE49-F238E27FC236}">
                <a16:creationId xmlns="" xmlns:a16="http://schemas.microsoft.com/office/drawing/2014/main" id="{A8A7CEA5-195D-4DB0-B5A3-06CEEA93C108}"/>
              </a:ext>
            </a:extLst>
          </p:cNvPr>
          <p:cNvSpPr>
            <a:spLocks noGrp="1"/>
          </p:cNvSpPr>
          <p:nvPr>
            <p:ph type="body" idx="3" hasCustomPrompt="1"/>
          </p:nvPr>
        </p:nvSpPr>
        <p:spPr>
          <a:xfrm>
            <a:off x="81381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9" name="Title Border">
            <a:extLst>
              <a:ext uri="{FF2B5EF4-FFF2-40B4-BE49-F238E27FC236}">
                <a16:creationId xmlns="" xmlns:a16="http://schemas.microsoft.com/office/drawing/2014/main" id="{849E56B7-246D-4386-B8C5-E253AD940C1B}"/>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931775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3 Headers, and 3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3 headers and 3 text columns</a:t>
            </a:r>
          </a:p>
        </p:txBody>
      </p:sp>
      <p:sp>
        <p:nvSpPr>
          <p:cNvPr id="3" name="Content Header Left">
            <a:extLst>
              <a:ext uri="{FF2B5EF4-FFF2-40B4-BE49-F238E27FC236}">
                <a16:creationId xmlns="" xmlns:a16="http://schemas.microsoft.com/office/drawing/2014/main" id="{CEBB69C5-28A4-4F99-A9FE-572F9D53CF4E}"/>
              </a:ext>
            </a:extLst>
          </p:cNvPr>
          <p:cNvSpPr>
            <a:spLocks noGrp="1"/>
          </p:cNvSpPr>
          <p:nvPr>
            <p:ph type="subTitle" idx="4" hasCustomPrompt="1"/>
          </p:nvPr>
        </p:nvSpPr>
        <p:spPr>
          <a:xfrm>
            <a:off x="36576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Lef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4" name="Content Header Middle">
            <a:extLst>
              <a:ext uri="{FF2B5EF4-FFF2-40B4-BE49-F238E27FC236}">
                <a16:creationId xmlns="" xmlns:a16="http://schemas.microsoft.com/office/drawing/2014/main" id="{04C41CFA-9BF9-474A-89A9-E22790A538E2}"/>
              </a:ext>
            </a:extLst>
          </p:cNvPr>
          <p:cNvSpPr>
            <a:spLocks noGrp="1"/>
          </p:cNvSpPr>
          <p:nvPr>
            <p:ph type="subTitle" idx="5" hasCustomPrompt="1"/>
          </p:nvPr>
        </p:nvSpPr>
        <p:spPr>
          <a:xfrm>
            <a:off x="4253455"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8" name="Content Middle">
            <a:extLst>
              <a:ext uri="{FF2B5EF4-FFF2-40B4-BE49-F238E27FC236}">
                <a16:creationId xmlns="" xmlns:a16="http://schemas.microsoft.com/office/drawing/2014/main" id="{7F5B85B9-BABC-44F6-B2AE-99F02670D702}"/>
              </a:ext>
            </a:extLst>
          </p:cNvPr>
          <p:cNvSpPr>
            <a:spLocks noGrp="1"/>
          </p:cNvSpPr>
          <p:nvPr>
            <p:ph type="body" idx="2" hasCustomPrompt="1"/>
          </p:nvPr>
        </p:nvSpPr>
        <p:spPr>
          <a:xfrm>
            <a:off x="4253455"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5" name="Content Header Right">
            <a:extLst>
              <a:ext uri="{FF2B5EF4-FFF2-40B4-BE49-F238E27FC236}">
                <a16:creationId xmlns="" xmlns:a16="http://schemas.microsoft.com/office/drawing/2014/main" id="{B3EBECE3-35F9-4AF4-A8A7-FD546C7C32D6}"/>
              </a:ext>
            </a:extLst>
          </p:cNvPr>
          <p:cNvSpPr>
            <a:spLocks noGrp="1"/>
          </p:cNvSpPr>
          <p:nvPr>
            <p:ph type="subTitle" idx="6" hasCustomPrompt="1"/>
          </p:nvPr>
        </p:nvSpPr>
        <p:spPr>
          <a:xfrm>
            <a:off x="814115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9" name="Content Right">
            <a:extLst>
              <a:ext uri="{FF2B5EF4-FFF2-40B4-BE49-F238E27FC236}">
                <a16:creationId xmlns="" xmlns:a16="http://schemas.microsoft.com/office/drawing/2014/main" id="{92466994-EA21-45EA-9DC6-3C179254B3A8}"/>
              </a:ext>
            </a:extLst>
          </p:cNvPr>
          <p:cNvSpPr>
            <a:spLocks noGrp="1"/>
          </p:cNvSpPr>
          <p:nvPr>
            <p:ph type="body" idx="3" hasCustomPrompt="1"/>
          </p:nvPr>
        </p:nvSpPr>
        <p:spPr>
          <a:xfrm>
            <a:off x="8141150"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Tree>
    <p:custDataLst>
      <p:tags r:id="rId1"/>
    </p:custDataLst>
    <p:extLst>
      <p:ext uri="{BB962C8B-B14F-4D97-AF65-F5344CB8AC3E}">
        <p14:creationId xmlns:p14="http://schemas.microsoft.com/office/powerpoint/2010/main" val="4821907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3 Pictures, 3 Headers, and 3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3 picture3, 3 headers, and 3text columns</a:t>
            </a:r>
          </a:p>
        </p:txBody>
      </p:sp>
      <p:sp>
        <p:nvSpPr>
          <p:cNvPr id="11" name="Picture Left">
            <a:extLst>
              <a:ext uri="{FF2B5EF4-FFF2-40B4-BE49-F238E27FC236}">
                <a16:creationId xmlns="" xmlns:a16="http://schemas.microsoft.com/office/drawing/2014/main" id="{97C88FB1-7BD6-48D3-9B99-1098619F5246}"/>
              </a:ext>
              <a:ext uri="{C183D7F6-B498-43B3-948B-1728B52AA6E4}">
                <adec:decorative xmlns="" xmlns:adec="http://schemas.microsoft.com/office/drawing/2017/decorative" val="1"/>
              </a:ext>
            </a:extLst>
          </p:cNvPr>
          <p:cNvSpPr>
            <a:spLocks noGrp="1"/>
          </p:cNvSpPr>
          <p:nvPr>
            <p:ph idx="7" hasCustomPrompt="1"/>
          </p:nvPr>
        </p:nvSpPr>
        <p:spPr>
          <a:xfrm>
            <a:off x="10972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 xmlns:a16="http://schemas.microsoft.com/office/drawing/2014/main" id="{CEBB69C5-28A4-4F99-A9FE-572F9D53CF4E}"/>
              </a:ext>
            </a:extLst>
          </p:cNvPr>
          <p:cNvSpPr>
            <a:spLocks noGrp="1"/>
          </p:cNvSpPr>
          <p:nvPr>
            <p:ph type="subTitle" idx="4" hasCustomPrompt="1"/>
          </p:nvPr>
        </p:nvSpPr>
        <p:spPr>
          <a:xfrm>
            <a:off x="3657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Lef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2" name="Picture Middle">
            <a:extLst>
              <a:ext uri="{FF2B5EF4-FFF2-40B4-BE49-F238E27FC236}">
                <a16:creationId xmlns="" xmlns:a16="http://schemas.microsoft.com/office/drawing/2014/main" id="{536ADC96-59CC-4670-BA80-757A11151BF9}"/>
              </a:ext>
              <a:ext uri="{C183D7F6-B498-43B3-948B-1728B52AA6E4}">
                <adec:decorative xmlns="" xmlns:adec="http://schemas.microsoft.com/office/drawing/2017/decorative" val="1"/>
              </a:ext>
            </a:extLst>
          </p:cNvPr>
          <p:cNvSpPr>
            <a:spLocks noGrp="1"/>
          </p:cNvSpPr>
          <p:nvPr>
            <p:ph idx="8" hasCustomPrompt="1"/>
          </p:nvPr>
        </p:nvSpPr>
        <p:spPr>
          <a:xfrm>
            <a:off x="49834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4" name="Content Header Middle">
            <a:extLst>
              <a:ext uri="{FF2B5EF4-FFF2-40B4-BE49-F238E27FC236}">
                <a16:creationId xmlns="" xmlns:a16="http://schemas.microsoft.com/office/drawing/2014/main" id="{04C41CFA-9BF9-474A-89A9-E22790A538E2}"/>
              </a:ext>
            </a:extLst>
          </p:cNvPr>
          <p:cNvSpPr>
            <a:spLocks noGrp="1"/>
          </p:cNvSpPr>
          <p:nvPr>
            <p:ph type="subTitle" idx="5" hasCustomPrompt="1"/>
          </p:nvPr>
        </p:nvSpPr>
        <p:spPr>
          <a:xfrm>
            <a:off x="42519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8" name="Content Middle">
            <a:extLst>
              <a:ext uri="{FF2B5EF4-FFF2-40B4-BE49-F238E27FC236}">
                <a16:creationId xmlns="" xmlns:a16="http://schemas.microsoft.com/office/drawing/2014/main" id="{7F5B85B9-BABC-44F6-B2AE-99F02670D702}"/>
              </a:ext>
            </a:extLst>
          </p:cNvPr>
          <p:cNvSpPr>
            <a:spLocks noGrp="1"/>
          </p:cNvSpPr>
          <p:nvPr>
            <p:ph type="body" idx="2" hasCustomPrompt="1"/>
          </p:nvPr>
        </p:nvSpPr>
        <p:spPr>
          <a:xfrm>
            <a:off x="42519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3" name="Picture Right">
            <a:extLst>
              <a:ext uri="{FF2B5EF4-FFF2-40B4-BE49-F238E27FC236}">
                <a16:creationId xmlns="" xmlns:a16="http://schemas.microsoft.com/office/drawing/2014/main" id="{DEC705E3-5BBB-4173-AAF5-E12991B7D59F}"/>
              </a:ext>
              <a:ext uri="{C183D7F6-B498-43B3-948B-1728B52AA6E4}">
                <adec:decorative xmlns="" xmlns:adec="http://schemas.microsoft.com/office/drawing/2017/decorative" val="1"/>
              </a:ext>
            </a:extLst>
          </p:cNvPr>
          <p:cNvSpPr>
            <a:spLocks noGrp="1"/>
          </p:cNvSpPr>
          <p:nvPr>
            <p:ph idx="9" hasCustomPrompt="1"/>
          </p:nvPr>
        </p:nvSpPr>
        <p:spPr>
          <a:xfrm>
            <a:off x="88696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5" name="Content Header Right">
            <a:extLst>
              <a:ext uri="{FF2B5EF4-FFF2-40B4-BE49-F238E27FC236}">
                <a16:creationId xmlns="" xmlns:a16="http://schemas.microsoft.com/office/drawing/2014/main" id="{CF01F87A-DBEF-4657-8500-6A751FF3BC24}"/>
              </a:ext>
            </a:extLst>
          </p:cNvPr>
          <p:cNvSpPr>
            <a:spLocks noGrp="1"/>
          </p:cNvSpPr>
          <p:nvPr>
            <p:ph type="subTitle" idx="6" hasCustomPrompt="1"/>
          </p:nvPr>
        </p:nvSpPr>
        <p:spPr>
          <a:xfrm>
            <a:off x="81381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9" name="Content Right">
            <a:extLst>
              <a:ext uri="{FF2B5EF4-FFF2-40B4-BE49-F238E27FC236}">
                <a16:creationId xmlns="" xmlns:a16="http://schemas.microsoft.com/office/drawing/2014/main" id="{FD28CF85-103D-4AC7-BF7A-D32715F9433A}"/>
              </a:ext>
            </a:extLst>
          </p:cNvPr>
          <p:cNvSpPr>
            <a:spLocks noGrp="1"/>
          </p:cNvSpPr>
          <p:nvPr>
            <p:ph type="body" idx="3" hasCustomPrompt="1"/>
          </p:nvPr>
        </p:nvSpPr>
        <p:spPr>
          <a:xfrm>
            <a:off x="81381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9" name="Title Border">
            <a:extLst>
              <a:ext uri="{FF2B5EF4-FFF2-40B4-BE49-F238E27FC236}">
                <a16:creationId xmlns="" xmlns:a16="http://schemas.microsoft.com/office/drawing/2014/main" id="{5E3E830F-DE1F-4A8F-992F-1D4BF5866636}"/>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044789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4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a:t>Title and 4 content columns</a:t>
            </a:r>
          </a:p>
        </p:txBody>
      </p:sp>
      <p:sp>
        <p:nvSpPr>
          <p:cNvPr id="7" name="Content Left">
            <a:extLst>
              <a:ext uri="{FF2B5EF4-FFF2-40B4-BE49-F238E27FC236}">
                <a16:creationId xmlns="" xmlns:a16="http://schemas.microsoft.com/office/drawing/2014/main" id="{8A73B5A2-5001-4FA4-B113-0F6124F1F6A0}"/>
              </a:ext>
            </a:extLst>
          </p:cNvPr>
          <p:cNvSpPr>
            <a:spLocks noGrp="1"/>
          </p:cNvSpPr>
          <p:nvPr>
            <p:ph type="body" idx="1" hasCustomPrompt="1"/>
          </p:nvPr>
        </p:nvSpPr>
        <p:spPr>
          <a:xfrm>
            <a:off x="365760"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8" name="Content Center Left">
            <a:extLst>
              <a:ext uri="{FF2B5EF4-FFF2-40B4-BE49-F238E27FC236}">
                <a16:creationId xmlns="" xmlns:a16="http://schemas.microsoft.com/office/drawing/2014/main" id="{951E617C-D9F7-4098-883E-6A048DBCF862}"/>
              </a:ext>
            </a:extLst>
          </p:cNvPr>
          <p:cNvSpPr>
            <a:spLocks noGrp="1"/>
          </p:cNvSpPr>
          <p:nvPr>
            <p:ph type="body" idx="2" hasCustomPrompt="1"/>
          </p:nvPr>
        </p:nvSpPr>
        <p:spPr>
          <a:xfrm>
            <a:off x="3265675"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9" name="Content Center Right">
            <a:extLst>
              <a:ext uri="{FF2B5EF4-FFF2-40B4-BE49-F238E27FC236}">
                <a16:creationId xmlns="" xmlns:a16="http://schemas.microsoft.com/office/drawing/2014/main" id="{A8A7CEA5-195D-4DB0-B5A3-06CEEA93C108}"/>
              </a:ext>
            </a:extLst>
          </p:cNvPr>
          <p:cNvSpPr>
            <a:spLocks noGrp="1"/>
          </p:cNvSpPr>
          <p:nvPr>
            <p:ph type="body" idx="3" hasCustomPrompt="1"/>
          </p:nvPr>
        </p:nvSpPr>
        <p:spPr>
          <a:xfrm>
            <a:off x="6165590"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0" name="Content Right">
            <a:extLst>
              <a:ext uri="{FF2B5EF4-FFF2-40B4-BE49-F238E27FC236}">
                <a16:creationId xmlns="" xmlns:a16="http://schemas.microsoft.com/office/drawing/2014/main" id="{BC11431A-8924-465C-98E0-6E4655C69AA7}"/>
              </a:ext>
            </a:extLst>
          </p:cNvPr>
          <p:cNvSpPr>
            <a:spLocks noGrp="1"/>
          </p:cNvSpPr>
          <p:nvPr>
            <p:ph type="body" idx="4" hasCustomPrompt="1"/>
          </p:nvPr>
        </p:nvSpPr>
        <p:spPr>
          <a:xfrm>
            <a:off x="9065505"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9" name="Title Border">
            <a:extLst>
              <a:ext uri="{FF2B5EF4-FFF2-40B4-BE49-F238E27FC236}">
                <a16:creationId xmlns="" xmlns:a16="http://schemas.microsoft.com/office/drawing/2014/main" id="{1BFB2E0D-B82D-49CC-9802-AFB8BA6D0938}"/>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467740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1"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4 headers, and 4 text columns</a:t>
            </a:r>
          </a:p>
        </p:txBody>
      </p:sp>
      <p:sp>
        <p:nvSpPr>
          <p:cNvPr id="3" name="Content Header Left">
            <a:extLst>
              <a:ext uri="{FF2B5EF4-FFF2-40B4-BE49-F238E27FC236}">
                <a16:creationId xmlns="" xmlns:a16="http://schemas.microsoft.com/office/drawing/2014/main" id="{CEBB69C5-28A4-4F99-A9FE-572F9D53CF4E}"/>
              </a:ext>
            </a:extLst>
          </p:cNvPr>
          <p:cNvSpPr>
            <a:spLocks noGrp="1"/>
          </p:cNvSpPr>
          <p:nvPr>
            <p:ph type="subTitle" idx="5" hasCustomPrompt="1"/>
          </p:nvPr>
        </p:nvSpPr>
        <p:spPr>
          <a:xfrm>
            <a:off x="365760"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Lef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4" name="Content Header Center Left">
            <a:extLst>
              <a:ext uri="{FF2B5EF4-FFF2-40B4-BE49-F238E27FC236}">
                <a16:creationId xmlns="" xmlns:a16="http://schemas.microsoft.com/office/drawing/2014/main" id="{04C41CFA-9BF9-474A-89A9-E22790A538E2}"/>
              </a:ext>
            </a:extLst>
          </p:cNvPr>
          <p:cNvSpPr>
            <a:spLocks noGrp="1"/>
          </p:cNvSpPr>
          <p:nvPr>
            <p:ph type="subTitle" idx="6" hasCustomPrompt="1"/>
          </p:nvPr>
        </p:nvSpPr>
        <p:spPr>
          <a:xfrm>
            <a:off x="3264408"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8" name="Content Center Left">
            <a:extLst>
              <a:ext uri="{FF2B5EF4-FFF2-40B4-BE49-F238E27FC236}">
                <a16:creationId xmlns="" xmlns:a16="http://schemas.microsoft.com/office/drawing/2014/main" id="{7F5B85B9-BABC-44F6-B2AE-99F02670D702}"/>
              </a:ext>
            </a:extLst>
          </p:cNvPr>
          <p:cNvSpPr>
            <a:spLocks noGrp="1"/>
          </p:cNvSpPr>
          <p:nvPr>
            <p:ph type="body" idx="2" hasCustomPrompt="1"/>
          </p:nvPr>
        </p:nvSpPr>
        <p:spPr>
          <a:xfrm>
            <a:off x="3264408"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5" name="Content Header Center Right">
            <a:extLst>
              <a:ext uri="{FF2B5EF4-FFF2-40B4-BE49-F238E27FC236}">
                <a16:creationId xmlns="" xmlns:a16="http://schemas.microsoft.com/office/drawing/2014/main" id="{B3EBECE3-35F9-4AF4-A8A7-FD546C7C32D6}"/>
              </a:ext>
            </a:extLst>
          </p:cNvPr>
          <p:cNvSpPr>
            <a:spLocks noGrp="1"/>
          </p:cNvSpPr>
          <p:nvPr>
            <p:ph type="subTitle" idx="7" hasCustomPrompt="1"/>
          </p:nvPr>
        </p:nvSpPr>
        <p:spPr>
          <a:xfrm>
            <a:off x="6163056"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9" name="Content Center Right">
            <a:extLst>
              <a:ext uri="{FF2B5EF4-FFF2-40B4-BE49-F238E27FC236}">
                <a16:creationId xmlns="" xmlns:a16="http://schemas.microsoft.com/office/drawing/2014/main" id="{92466994-EA21-45EA-9DC6-3C179254B3A8}"/>
              </a:ext>
            </a:extLst>
          </p:cNvPr>
          <p:cNvSpPr>
            <a:spLocks noGrp="1"/>
          </p:cNvSpPr>
          <p:nvPr>
            <p:ph type="body" idx="3" hasCustomPrompt="1"/>
          </p:nvPr>
        </p:nvSpPr>
        <p:spPr>
          <a:xfrm>
            <a:off x="6163056"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2" name="Content Header Right">
            <a:extLst>
              <a:ext uri="{FF2B5EF4-FFF2-40B4-BE49-F238E27FC236}">
                <a16:creationId xmlns="" xmlns:a16="http://schemas.microsoft.com/office/drawing/2014/main" id="{ED932AC6-C3A8-487A-A17E-48D0C368204C}"/>
              </a:ext>
            </a:extLst>
          </p:cNvPr>
          <p:cNvSpPr>
            <a:spLocks noGrp="1"/>
          </p:cNvSpPr>
          <p:nvPr>
            <p:ph type="subTitle" idx="8" hasCustomPrompt="1"/>
          </p:nvPr>
        </p:nvSpPr>
        <p:spPr>
          <a:xfrm>
            <a:off x="9061704"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10" name="Content Right">
            <a:extLst>
              <a:ext uri="{FF2B5EF4-FFF2-40B4-BE49-F238E27FC236}">
                <a16:creationId xmlns="" xmlns:a16="http://schemas.microsoft.com/office/drawing/2014/main" id="{7CF59EA0-9039-4A19-8197-DA073A0DB52B}"/>
              </a:ext>
            </a:extLst>
          </p:cNvPr>
          <p:cNvSpPr>
            <a:spLocks noGrp="1"/>
          </p:cNvSpPr>
          <p:nvPr>
            <p:ph type="body" idx="4" hasCustomPrompt="1"/>
          </p:nvPr>
        </p:nvSpPr>
        <p:spPr>
          <a:xfrm>
            <a:off x="9061704"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Tree>
    <p:custDataLst>
      <p:tags r:id="rId1"/>
    </p:custDataLst>
    <p:extLst>
      <p:ext uri="{BB962C8B-B14F-4D97-AF65-F5344CB8AC3E}">
        <p14:creationId xmlns:p14="http://schemas.microsoft.com/office/powerpoint/2010/main" val="26169270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4 Large Pictures,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4 large pictures, 4 headers, and 4 text columns</a:t>
            </a:r>
          </a:p>
        </p:txBody>
      </p:sp>
      <p:sp>
        <p:nvSpPr>
          <p:cNvPr id="11" name="Picture Left">
            <a:extLst>
              <a:ext uri="{FF2B5EF4-FFF2-40B4-BE49-F238E27FC236}">
                <a16:creationId xmlns="" xmlns:a16="http://schemas.microsoft.com/office/drawing/2014/main" id="{97C88FB1-7BD6-48D3-9B99-1098619F5246}"/>
              </a:ext>
              <a:ext uri="{C183D7F6-B498-43B3-948B-1728B52AA6E4}">
                <adec:decorative xmlns="" xmlns:adec="http://schemas.microsoft.com/office/drawing/2017/decorative" val="1"/>
              </a:ext>
            </a:extLst>
          </p:cNvPr>
          <p:cNvSpPr>
            <a:spLocks noGrp="1"/>
          </p:cNvSpPr>
          <p:nvPr>
            <p:ph idx="9" hasCustomPrompt="1"/>
          </p:nvPr>
        </p:nvSpPr>
        <p:spPr>
          <a:xfrm>
            <a:off x="365760"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 xmlns:a16="http://schemas.microsoft.com/office/drawing/2014/main" id="{CEBB69C5-28A4-4F99-A9FE-572F9D53CF4E}"/>
              </a:ext>
            </a:extLst>
          </p:cNvPr>
          <p:cNvSpPr>
            <a:spLocks noGrp="1"/>
          </p:cNvSpPr>
          <p:nvPr>
            <p:ph type="subTitle" idx="5" hasCustomPrompt="1"/>
          </p:nvPr>
        </p:nvSpPr>
        <p:spPr>
          <a:xfrm>
            <a:off x="365760"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Lef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4363105"/>
            <a:ext cx="2834640" cy="2071637"/>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2" name="Picture Center Left">
            <a:extLst>
              <a:ext uri="{FF2B5EF4-FFF2-40B4-BE49-F238E27FC236}">
                <a16:creationId xmlns="" xmlns:a16="http://schemas.microsoft.com/office/drawing/2014/main" id="{536ADC96-59CC-4670-BA80-757A11151BF9}"/>
              </a:ext>
              <a:ext uri="{C183D7F6-B498-43B3-948B-1728B52AA6E4}">
                <adec:decorative xmlns="" xmlns:adec="http://schemas.microsoft.com/office/drawing/2017/decorative" val="1"/>
              </a:ext>
            </a:extLst>
          </p:cNvPr>
          <p:cNvSpPr>
            <a:spLocks noGrp="1"/>
          </p:cNvSpPr>
          <p:nvPr>
            <p:ph idx="10" hasCustomPrompt="1"/>
          </p:nvPr>
        </p:nvSpPr>
        <p:spPr>
          <a:xfrm>
            <a:off x="3264408"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4" name="Content Header Center Left">
            <a:extLst>
              <a:ext uri="{FF2B5EF4-FFF2-40B4-BE49-F238E27FC236}">
                <a16:creationId xmlns="" xmlns:a16="http://schemas.microsoft.com/office/drawing/2014/main" id="{04C41CFA-9BF9-474A-89A9-E22790A538E2}"/>
              </a:ext>
            </a:extLst>
          </p:cNvPr>
          <p:cNvSpPr>
            <a:spLocks noGrp="1"/>
          </p:cNvSpPr>
          <p:nvPr>
            <p:ph type="subTitle" idx="6" hasCustomPrompt="1"/>
          </p:nvPr>
        </p:nvSpPr>
        <p:spPr>
          <a:xfrm>
            <a:off x="3264408"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8" name="Content Center Left">
            <a:extLst>
              <a:ext uri="{FF2B5EF4-FFF2-40B4-BE49-F238E27FC236}">
                <a16:creationId xmlns="" xmlns:a16="http://schemas.microsoft.com/office/drawing/2014/main" id="{7F5B85B9-BABC-44F6-B2AE-99F02670D702}"/>
              </a:ext>
            </a:extLst>
          </p:cNvPr>
          <p:cNvSpPr>
            <a:spLocks noGrp="1"/>
          </p:cNvSpPr>
          <p:nvPr>
            <p:ph type="body" idx="2" hasCustomPrompt="1"/>
          </p:nvPr>
        </p:nvSpPr>
        <p:spPr>
          <a:xfrm>
            <a:off x="3264408" y="4363105"/>
            <a:ext cx="2834640" cy="2071637"/>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3" name="Picture Center Right">
            <a:extLst>
              <a:ext uri="{FF2B5EF4-FFF2-40B4-BE49-F238E27FC236}">
                <a16:creationId xmlns="" xmlns:a16="http://schemas.microsoft.com/office/drawing/2014/main" id="{DEC705E3-5BBB-4173-AAF5-E12991B7D59F}"/>
              </a:ext>
              <a:ext uri="{C183D7F6-B498-43B3-948B-1728B52AA6E4}">
                <adec:decorative xmlns="" xmlns:adec="http://schemas.microsoft.com/office/drawing/2017/decorative" val="1"/>
              </a:ext>
            </a:extLst>
          </p:cNvPr>
          <p:cNvSpPr>
            <a:spLocks noGrp="1"/>
          </p:cNvSpPr>
          <p:nvPr>
            <p:ph idx="11" hasCustomPrompt="1"/>
          </p:nvPr>
        </p:nvSpPr>
        <p:spPr>
          <a:xfrm>
            <a:off x="6163056"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5" name="Content Header Center Right">
            <a:extLst>
              <a:ext uri="{FF2B5EF4-FFF2-40B4-BE49-F238E27FC236}">
                <a16:creationId xmlns="" xmlns:a16="http://schemas.microsoft.com/office/drawing/2014/main" id="{CF01F87A-DBEF-4657-8500-6A751FF3BC24}"/>
              </a:ext>
            </a:extLst>
          </p:cNvPr>
          <p:cNvSpPr>
            <a:spLocks noGrp="1"/>
          </p:cNvSpPr>
          <p:nvPr>
            <p:ph type="subTitle" idx="7" hasCustomPrompt="1"/>
          </p:nvPr>
        </p:nvSpPr>
        <p:spPr>
          <a:xfrm>
            <a:off x="6163056"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9" name="Content Center Right">
            <a:extLst>
              <a:ext uri="{FF2B5EF4-FFF2-40B4-BE49-F238E27FC236}">
                <a16:creationId xmlns="" xmlns:a16="http://schemas.microsoft.com/office/drawing/2014/main" id="{FD28CF85-103D-4AC7-BF7A-D32715F9433A}"/>
              </a:ext>
            </a:extLst>
          </p:cNvPr>
          <p:cNvSpPr>
            <a:spLocks noGrp="1"/>
          </p:cNvSpPr>
          <p:nvPr>
            <p:ph type="body" idx="3" hasCustomPrompt="1"/>
          </p:nvPr>
        </p:nvSpPr>
        <p:spPr>
          <a:xfrm>
            <a:off x="6163056" y="4363105"/>
            <a:ext cx="2834640" cy="2071637"/>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4" name="Picture Right">
            <a:extLst>
              <a:ext uri="{FF2B5EF4-FFF2-40B4-BE49-F238E27FC236}">
                <a16:creationId xmlns="" xmlns:a16="http://schemas.microsoft.com/office/drawing/2014/main" id="{3225055C-7E4D-4C57-84DA-4F32CFEE666E}"/>
              </a:ext>
            </a:extLst>
          </p:cNvPr>
          <p:cNvSpPr>
            <a:spLocks noGrp="1"/>
          </p:cNvSpPr>
          <p:nvPr>
            <p:ph idx="12" hasCustomPrompt="1"/>
          </p:nvPr>
        </p:nvSpPr>
        <p:spPr>
          <a:xfrm>
            <a:off x="9061704"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16" name="Content Header Right">
            <a:extLst>
              <a:ext uri="{FF2B5EF4-FFF2-40B4-BE49-F238E27FC236}">
                <a16:creationId xmlns="" xmlns:a16="http://schemas.microsoft.com/office/drawing/2014/main" id="{B17A76EF-1D7E-4BB9-BAFA-8EAA0807E356}"/>
              </a:ext>
            </a:extLst>
          </p:cNvPr>
          <p:cNvSpPr>
            <a:spLocks noGrp="1"/>
          </p:cNvSpPr>
          <p:nvPr>
            <p:ph type="subTitle" idx="8" hasCustomPrompt="1"/>
          </p:nvPr>
        </p:nvSpPr>
        <p:spPr>
          <a:xfrm>
            <a:off x="9061704"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10" name="Content Right">
            <a:extLst>
              <a:ext uri="{FF2B5EF4-FFF2-40B4-BE49-F238E27FC236}">
                <a16:creationId xmlns="" xmlns:a16="http://schemas.microsoft.com/office/drawing/2014/main" id="{528A167E-DBEB-4BD8-B32A-B1DBF78AA248}"/>
              </a:ext>
            </a:extLst>
          </p:cNvPr>
          <p:cNvSpPr>
            <a:spLocks noGrp="1"/>
          </p:cNvSpPr>
          <p:nvPr>
            <p:ph type="body" idx="4" hasCustomPrompt="1"/>
          </p:nvPr>
        </p:nvSpPr>
        <p:spPr>
          <a:xfrm>
            <a:off x="9061704" y="4363105"/>
            <a:ext cx="2834640" cy="2071637"/>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9" name="Title Border">
            <a:extLst>
              <a:ext uri="{FF2B5EF4-FFF2-40B4-BE49-F238E27FC236}">
                <a16:creationId xmlns="" xmlns:a16="http://schemas.microsoft.com/office/drawing/2014/main" id="{5E3E830F-DE1F-4A8F-992F-1D4BF5866636}"/>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82628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Variant">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 xmlns:a16="http://schemas.microsoft.com/office/drawing/2014/main" id="{7B3DCE0D-B1BB-4208-8FF4-6B7AC00DC28E}"/>
              </a:ext>
              <a:ext uri="{C183D7F6-B498-43B3-948B-1728B52AA6E4}">
                <adec:decorative xmlns="" xmlns:adec="http://schemas.microsoft.com/office/drawing/2017/decorative" val="1"/>
              </a:ext>
            </a:extLst>
          </p:cNvPr>
          <p:cNvGrpSpPr/>
          <p:nvPr/>
        </p:nvGrpSpPr>
        <p:grpSpPr>
          <a:xfrm>
            <a:off x="0" y="0"/>
            <a:ext cx="12192000" cy="6868287"/>
            <a:chOff x="0" y="0"/>
            <a:chExt cx="12192000" cy="6868287"/>
          </a:xfrm>
        </p:grpSpPr>
        <p:sp>
          <p:nvSpPr>
            <p:cNvPr id="92" name="BKG-TP">
              <a:extLst>
                <a:ext uri="{FF2B5EF4-FFF2-40B4-BE49-F238E27FC236}">
                  <a16:creationId xmlns="" xmlns:a16="http://schemas.microsoft.com/office/drawing/2014/main" id="{B149FB85-86EE-4435-AFFD-185416ABD0BC}"/>
                </a:ext>
                <a:ext uri="{C183D7F6-B498-43B3-948B-1728B52AA6E4}">
                  <adec:decorative xmlns=""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 xmlns:a16="http://schemas.microsoft.com/office/drawing/2014/main" id="{F802EE88-1736-4DCA-8546-B833E1DC91F1}"/>
                </a:ext>
                <a:ext uri="{C183D7F6-B498-43B3-948B-1728B52AA6E4}">
                  <adec:decorative xmlns=""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 xmlns:a16="http://schemas.microsoft.com/office/drawing/2014/main" id="{1909D555-A83A-43A3-ACF3-38A8D3D654E1}"/>
                </a:ext>
                <a:ext uri="{C183D7F6-B498-43B3-948B-1728B52AA6E4}">
                  <adec:decorative xmlns="" xmlns:adec="http://schemas.microsoft.com/office/drawing/2017/decorative" val="1"/>
                </a:ext>
              </a:extLst>
            </p:cNvPr>
            <p:cNvSpPr/>
            <p:nvPr/>
          </p:nvSpPr>
          <p:spPr>
            <a:xfrm>
              <a:off x="2552700" y="942975"/>
              <a:ext cx="9639300" cy="5925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 xmlns:a16="http://schemas.microsoft.com/office/drawing/2014/main" id="{F4EB4C23-6D3D-4AFD-8C20-ABBDE0E95555}"/>
                </a:ext>
                <a:ext uri="{C183D7F6-B498-43B3-948B-1728B52AA6E4}">
                  <adec:decorative xmlns="" xmlns:adec="http://schemas.microsoft.com/office/drawing/2017/decorative" val="1"/>
                </a:ext>
              </a:extLst>
            </p:cNvPr>
            <p:cNvPicPr>
              <a:picLocks noSelect="1"/>
            </p:cNvPicPr>
            <p:nvPr/>
          </p:nvPicPr>
          <p:blipFill>
            <a:blip r:embed="rId3">
              <a:extLst>
                <a:ext uri="{96DAC541-7B7A-43D3-8B79-37D633B846F1}">
                  <asvg:svgBlip xmlns="" xmlns:asvg="http://schemas.microsoft.com/office/drawing/2016/SVG/main" r:embed="rId4"/>
                </a:ext>
              </a:extLst>
            </a:blip>
            <a:stretch>
              <a:fillRect/>
            </a:stretch>
          </p:blipFill>
          <p:spPr>
            <a:xfrm>
              <a:off x="585216" y="338328"/>
              <a:ext cx="1097280" cy="658368"/>
            </a:xfrm>
            <a:prstGeom prst="rect">
              <a:avLst/>
            </a:prstGeom>
          </p:spPr>
        </p:pic>
        <p:sp>
          <p:nvSpPr>
            <p:cNvPr id="10" name="Copyright">
              <a:extLst>
                <a:ext uri="{FF2B5EF4-FFF2-40B4-BE49-F238E27FC236}">
                  <a16:creationId xmlns="" xmlns:a16="http://schemas.microsoft.com/office/drawing/2014/main" id="{D18A8FFD-2A5D-4A49-85E4-97EFFB9C657F}"/>
                </a:ext>
              </a:extLst>
            </p:cNvPr>
            <p:cNvSpPr txBox="1"/>
            <p:nvPr/>
          </p:nvSpPr>
          <p:spPr>
            <a:xfrm>
              <a:off x="5039534" y="6568818"/>
              <a:ext cx="4659950" cy="261610"/>
            </a:xfrm>
            <a:prstGeom prst="rect">
              <a:avLst/>
            </a:prstGeom>
            <a:noFill/>
          </p:spPr>
          <p:txBody>
            <a:bodyPr wrap="square" rtlCol="0">
              <a:spAutoFit/>
            </a:bodyPr>
            <a:lstStyle/>
            <a:p>
              <a:pPr algn="ctr"/>
              <a:r>
                <a:rPr lang="en-US" sz="1100" kern="1200">
                  <a:solidFill>
                    <a:schemeClr val="bg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 xmlns:a16="http://schemas.microsoft.com/office/drawing/2014/main" id="{E4033957-0EFE-4329-90FD-EA0B2493A7A5}"/>
              </a:ext>
            </a:extLst>
          </p:cNvPr>
          <p:cNvSpPr>
            <a:spLocks noGrp="1"/>
          </p:cNvSpPr>
          <p:nvPr>
            <p:ph type="ctrTitle" hasCustomPrompt="1"/>
          </p:nvPr>
        </p:nvSpPr>
        <p:spPr>
          <a:xfrm>
            <a:off x="2697480" y="1451250"/>
            <a:ext cx="9189490" cy="2325458"/>
          </a:xfrm>
        </p:spPr>
        <p:txBody>
          <a:bodyPr anchor="b"/>
          <a:lstStyle>
            <a:lvl1pPr algn="l">
              <a:lnSpc>
                <a:spcPct val="100000"/>
              </a:lnSpc>
              <a:defRPr sz="4800">
                <a:solidFill>
                  <a:schemeClr val="bg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a:t>Type title here</a:t>
            </a:r>
          </a:p>
        </p:txBody>
      </p:sp>
      <p:sp>
        <p:nvSpPr>
          <p:cNvPr id="3" name="Subtitle">
            <a:extLst>
              <a:ext uri="{FF2B5EF4-FFF2-40B4-BE49-F238E27FC236}">
                <a16:creationId xmlns="" xmlns:a16="http://schemas.microsoft.com/office/drawing/2014/main" id="{D880B134-6E98-45E8-A3FF-0D4A8170A59B}"/>
              </a:ext>
            </a:extLst>
          </p:cNvPr>
          <p:cNvSpPr>
            <a:spLocks noGrp="1"/>
          </p:cNvSpPr>
          <p:nvPr>
            <p:ph type="subTitle" idx="1" hasCustomPrompt="1"/>
          </p:nvPr>
        </p:nvSpPr>
        <p:spPr>
          <a:xfrm>
            <a:off x="2697480" y="3799920"/>
            <a:ext cx="9189490" cy="2325458"/>
          </a:xfrm>
        </p:spPr>
        <p:txBody>
          <a:bodyPr lIns="0"/>
          <a:lstStyle>
            <a:lvl1pPr marL="0" indent="0" algn="l">
              <a:lnSpc>
                <a:spcPct val="100000"/>
              </a:lnSpc>
              <a:buNone/>
              <a:defRPr sz="32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Type subtitle here</a:t>
            </a:r>
          </a:p>
        </p:txBody>
      </p:sp>
    </p:spTree>
    <p:custDataLst>
      <p:tags r:id="rId1"/>
    </p:custDataLst>
    <p:extLst>
      <p:ext uri="{BB962C8B-B14F-4D97-AF65-F5344CB8AC3E}">
        <p14:creationId xmlns:p14="http://schemas.microsoft.com/office/powerpoint/2010/main" val="12206413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4 Small Pictures,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a:t>Title, 4 small pictures, 4 headers, and 4 text fields</a:t>
            </a:r>
          </a:p>
        </p:txBody>
      </p:sp>
      <p:sp>
        <p:nvSpPr>
          <p:cNvPr id="11" name="Picture 1">
            <a:extLst>
              <a:ext uri="{FF2B5EF4-FFF2-40B4-BE49-F238E27FC236}">
                <a16:creationId xmlns="" xmlns:a16="http://schemas.microsoft.com/office/drawing/2014/main" id="{BA2767B8-F34C-4600-8F4B-21C0CDFE578E}"/>
              </a:ext>
              <a:ext uri="{C183D7F6-B498-43B3-948B-1728B52AA6E4}">
                <adec:decorative xmlns="" xmlns:adec="http://schemas.microsoft.com/office/drawing/2017/decorative" val="1"/>
              </a:ext>
            </a:extLst>
          </p:cNvPr>
          <p:cNvSpPr>
            <a:spLocks noGrp="1"/>
          </p:cNvSpPr>
          <p:nvPr>
            <p:ph idx="9" hasCustomPrompt="1"/>
          </p:nvPr>
        </p:nvSpPr>
        <p:spPr>
          <a:xfrm>
            <a:off x="97790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3" name="Content Header 1">
            <a:extLst>
              <a:ext uri="{FF2B5EF4-FFF2-40B4-BE49-F238E27FC236}">
                <a16:creationId xmlns="" xmlns:a16="http://schemas.microsoft.com/office/drawing/2014/main" id="{573CFC72-9096-4F5D-9BDB-96DE57732BB8}"/>
              </a:ext>
            </a:extLst>
          </p:cNvPr>
          <p:cNvSpPr>
            <a:spLocks noGrp="1"/>
          </p:cNvSpPr>
          <p:nvPr>
            <p:ph type="subTitle" idx="5" hasCustomPrompt="1"/>
          </p:nvPr>
        </p:nvSpPr>
        <p:spPr>
          <a:xfrm>
            <a:off x="365760"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7" name="Content 1">
            <a:extLst>
              <a:ext uri="{FF2B5EF4-FFF2-40B4-BE49-F238E27FC236}">
                <a16:creationId xmlns="" xmlns:a16="http://schemas.microsoft.com/office/drawing/2014/main" id="{1EE45CD9-67F8-4A52-86F7-18140657CB4D}"/>
              </a:ext>
            </a:extLst>
          </p:cNvPr>
          <p:cNvSpPr>
            <a:spLocks noGrp="1"/>
          </p:cNvSpPr>
          <p:nvPr>
            <p:ph type="body" idx="1" hasCustomPrompt="1"/>
          </p:nvPr>
        </p:nvSpPr>
        <p:spPr>
          <a:xfrm>
            <a:off x="365760" y="3291839"/>
            <a:ext cx="2834640" cy="3142903"/>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2" name="Picture 2">
            <a:extLst>
              <a:ext uri="{FF2B5EF4-FFF2-40B4-BE49-F238E27FC236}">
                <a16:creationId xmlns="" xmlns:a16="http://schemas.microsoft.com/office/drawing/2014/main" id="{0CE211BC-1E62-4A42-A199-9B1FBAD2CE23}"/>
              </a:ext>
              <a:ext uri="{C183D7F6-B498-43B3-948B-1728B52AA6E4}">
                <adec:decorative xmlns="" xmlns:adec="http://schemas.microsoft.com/office/drawing/2017/decorative" val="1"/>
              </a:ext>
            </a:extLst>
          </p:cNvPr>
          <p:cNvSpPr>
            <a:spLocks noGrp="1"/>
          </p:cNvSpPr>
          <p:nvPr>
            <p:ph idx="10" hasCustomPrompt="1"/>
          </p:nvPr>
        </p:nvSpPr>
        <p:spPr>
          <a:xfrm>
            <a:off x="381254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4" name="Content Header 2">
            <a:extLst>
              <a:ext uri="{FF2B5EF4-FFF2-40B4-BE49-F238E27FC236}">
                <a16:creationId xmlns="" xmlns:a16="http://schemas.microsoft.com/office/drawing/2014/main" id="{3777F387-CD61-4FDE-AE0D-E17DE70D3B19}"/>
              </a:ext>
            </a:extLst>
          </p:cNvPr>
          <p:cNvSpPr>
            <a:spLocks noGrp="1"/>
          </p:cNvSpPr>
          <p:nvPr>
            <p:ph type="subTitle" idx="6" hasCustomPrompt="1"/>
          </p:nvPr>
        </p:nvSpPr>
        <p:spPr>
          <a:xfrm>
            <a:off x="3264408"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8" name="Content 2">
            <a:extLst>
              <a:ext uri="{FF2B5EF4-FFF2-40B4-BE49-F238E27FC236}">
                <a16:creationId xmlns="" xmlns:a16="http://schemas.microsoft.com/office/drawing/2014/main" id="{CD517463-352F-4D83-A9E1-0F789F96266D}"/>
              </a:ext>
            </a:extLst>
          </p:cNvPr>
          <p:cNvSpPr>
            <a:spLocks noGrp="1"/>
          </p:cNvSpPr>
          <p:nvPr>
            <p:ph type="body" idx="2" hasCustomPrompt="1"/>
          </p:nvPr>
        </p:nvSpPr>
        <p:spPr>
          <a:xfrm>
            <a:off x="3264408" y="3291839"/>
            <a:ext cx="2834640" cy="3142903"/>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3" name="Picture 3">
            <a:extLst>
              <a:ext uri="{FF2B5EF4-FFF2-40B4-BE49-F238E27FC236}">
                <a16:creationId xmlns="" xmlns:a16="http://schemas.microsoft.com/office/drawing/2014/main" id="{815CD5D2-790A-41FA-B807-B7B212763D05}"/>
              </a:ext>
              <a:ext uri="{C183D7F6-B498-43B3-948B-1728B52AA6E4}">
                <adec:decorative xmlns="" xmlns:adec="http://schemas.microsoft.com/office/drawing/2017/decorative" val="1"/>
              </a:ext>
            </a:extLst>
          </p:cNvPr>
          <p:cNvSpPr>
            <a:spLocks noGrp="1"/>
          </p:cNvSpPr>
          <p:nvPr>
            <p:ph idx="11" hasCustomPrompt="1"/>
          </p:nvPr>
        </p:nvSpPr>
        <p:spPr>
          <a:xfrm>
            <a:off x="664718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5" name="Content Header 3">
            <a:extLst>
              <a:ext uri="{FF2B5EF4-FFF2-40B4-BE49-F238E27FC236}">
                <a16:creationId xmlns="" xmlns:a16="http://schemas.microsoft.com/office/drawing/2014/main" id="{CF3CD244-8B44-44A6-A623-84365E91EAE7}"/>
              </a:ext>
            </a:extLst>
          </p:cNvPr>
          <p:cNvSpPr>
            <a:spLocks noGrp="1"/>
          </p:cNvSpPr>
          <p:nvPr>
            <p:ph type="subTitle" idx="7" hasCustomPrompt="1"/>
          </p:nvPr>
        </p:nvSpPr>
        <p:spPr>
          <a:xfrm>
            <a:off x="6163056"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9" name="Content 3">
            <a:extLst>
              <a:ext uri="{FF2B5EF4-FFF2-40B4-BE49-F238E27FC236}">
                <a16:creationId xmlns="" xmlns:a16="http://schemas.microsoft.com/office/drawing/2014/main" id="{CB7E0003-F180-4528-9992-B9342F92AF42}"/>
              </a:ext>
            </a:extLst>
          </p:cNvPr>
          <p:cNvSpPr>
            <a:spLocks noGrp="1"/>
          </p:cNvSpPr>
          <p:nvPr>
            <p:ph type="body" idx="3" hasCustomPrompt="1"/>
          </p:nvPr>
        </p:nvSpPr>
        <p:spPr>
          <a:xfrm>
            <a:off x="6163056" y="3291839"/>
            <a:ext cx="2834640" cy="3142903"/>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4" name="Picture 4">
            <a:extLst>
              <a:ext uri="{FF2B5EF4-FFF2-40B4-BE49-F238E27FC236}">
                <a16:creationId xmlns="" xmlns:a16="http://schemas.microsoft.com/office/drawing/2014/main" id="{1D19D589-0526-4B91-878C-8F5B57AFE6B1}"/>
              </a:ext>
              <a:ext uri="{C183D7F6-B498-43B3-948B-1728B52AA6E4}">
                <adec:decorative xmlns="" xmlns:adec="http://schemas.microsoft.com/office/drawing/2017/decorative" val="1"/>
              </a:ext>
            </a:extLst>
          </p:cNvPr>
          <p:cNvSpPr>
            <a:spLocks noGrp="1"/>
          </p:cNvSpPr>
          <p:nvPr>
            <p:ph idx="12" hasCustomPrompt="1"/>
          </p:nvPr>
        </p:nvSpPr>
        <p:spPr>
          <a:xfrm>
            <a:off x="948182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16" name="Content Header 4">
            <a:extLst>
              <a:ext uri="{FF2B5EF4-FFF2-40B4-BE49-F238E27FC236}">
                <a16:creationId xmlns="" xmlns:a16="http://schemas.microsoft.com/office/drawing/2014/main" id="{08FBD2BF-3C8E-4153-80EE-99905AF06DB0}"/>
              </a:ext>
            </a:extLst>
          </p:cNvPr>
          <p:cNvSpPr>
            <a:spLocks noGrp="1"/>
          </p:cNvSpPr>
          <p:nvPr>
            <p:ph type="subTitle" idx="8" hasCustomPrompt="1"/>
          </p:nvPr>
        </p:nvSpPr>
        <p:spPr>
          <a:xfrm>
            <a:off x="9061704"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10" name="Content 4">
            <a:extLst>
              <a:ext uri="{FF2B5EF4-FFF2-40B4-BE49-F238E27FC236}">
                <a16:creationId xmlns="" xmlns:a16="http://schemas.microsoft.com/office/drawing/2014/main" id="{9F6FFAA7-B9C7-461E-8BB9-81670232C41F}"/>
              </a:ext>
            </a:extLst>
          </p:cNvPr>
          <p:cNvSpPr>
            <a:spLocks noGrp="1"/>
          </p:cNvSpPr>
          <p:nvPr>
            <p:ph type="body" idx="4" hasCustomPrompt="1"/>
          </p:nvPr>
        </p:nvSpPr>
        <p:spPr>
          <a:xfrm>
            <a:off x="9061704" y="3291839"/>
            <a:ext cx="2834640" cy="3142903"/>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9" name="Title Border">
            <a:extLst>
              <a:ext uri="{FF2B5EF4-FFF2-40B4-BE49-F238E27FC236}">
                <a16:creationId xmlns="" xmlns:a16="http://schemas.microsoft.com/office/drawing/2014/main" id="{5E3E830F-DE1F-4A8F-992F-1D4BF5866636}"/>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54287532"/>
      </p:ext>
    </p:extLst>
  </p:cSld>
  <p:clrMapOvr>
    <a:masterClrMapping/>
  </p:clrMapOvr>
  <p:extLst>
    <p:ext uri="{DCECCB84-F9BA-43D5-87BE-67443E8EF086}">
      <p15:sldGuideLst xmlns:p15="http://schemas.microsoft.com/office/powerpoint/2012/main">
        <p15:guide id="2" orient="horz" pos="108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4 Large Pictures,and 4 Header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4 large pictures, and 4 headers</a:t>
            </a:r>
          </a:p>
        </p:txBody>
      </p:sp>
      <p:sp>
        <p:nvSpPr>
          <p:cNvPr id="11" name="Picture Left">
            <a:extLst>
              <a:ext uri="{FF2B5EF4-FFF2-40B4-BE49-F238E27FC236}">
                <a16:creationId xmlns="" xmlns:a16="http://schemas.microsoft.com/office/drawing/2014/main" id="{97C88FB1-7BD6-48D3-9B99-1098619F5246}"/>
              </a:ext>
              <a:ext uri="{C183D7F6-B498-43B3-948B-1728B52AA6E4}">
                <adec:decorative xmlns="" xmlns:adec="http://schemas.microsoft.com/office/drawing/2017/decorative" val="1"/>
              </a:ext>
            </a:extLst>
          </p:cNvPr>
          <p:cNvSpPr>
            <a:spLocks noGrp="1"/>
          </p:cNvSpPr>
          <p:nvPr>
            <p:ph idx="9" hasCustomPrompt="1"/>
          </p:nvPr>
        </p:nvSpPr>
        <p:spPr>
          <a:xfrm>
            <a:off x="365760"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3" name="Header Left">
            <a:extLst>
              <a:ext uri="{FF2B5EF4-FFF2-40B4-BE49-F238E27FC236}">
                <a16:creationId xmlns="" xmlns:a16="http://schemas.microsoft.com/office/drawing/2014/main" id="{CEBB69C5-28A4-4F99-A9FE-572F9D53CF4E}"/>
              </a:ext>
            </a:extLst>
          </p:cNvPr>
          <p:cNvSpPr>
            <a:spLocks noGrp="1"/>
          </p:cNvSpPr>
          <p:nvPr>
            <p:ph type="subTitle" idx="5" hasCustomPrompt="1"/>
          </p:nvPr>
        </p:nvSpPr>
        <p:spPr>
          <a:xfrm>
            <a:off x="365760"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12" name="Picture Center Left">
            <a:extLst>
              <a:ext uri="{FF2B5EF4-FFF2-40B4-BE49-F238E27FC236}">
                <a16:creationId xmlns="" xmlns:a16="http://schemas.microsoft.com/office/drawing/2014/main" id="{536ADC96-59CC-4670-BA80-757A11151BF9}"/>
              </a:ext>
              <a:ext uri="{C183D7F6-B498-43B3-948B-1728B52AA6E4}">
                <adec:decorative xmlns="" xmlns:adec="http://schemas.microsoft.com/office/drawing/2017/decorative" val="1"/>
              </a:ext>
            </a:extLst>
          </p:cNvPr>
          <p:cNvSpPr>
            <a:spLocks noGrp="1"/>
          </p:cNvSpPr>
          <p:nvPr>
            <p:ph idx="10" hasCustomPrompt="1"/>
          </p:nvPr>
        </p:nvSpPr>
        <p:spPr>
          <a:xfrm>
            <a:off x="3264408"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4" name="Header Center Left">
            <a:extLst>
              <a:ext uri="{FF2B5EF4-FFF2-40B4-BE49-F238E27FC236}">
                <a16:creationId xmlns="" xmlns:a16="http://schemas.microsoft.com/office/drawing/2014/main" id="{04C41CFA-9BF9-474A-89A9-E22790A538E2}"/>
              </a:ext>
            </a:extLst>
          </p:cNvPr>
          <p:cNvSpPr>
            <a:spLocks noGrp="1"/>
          </p:cNvSpPr>
          <p:nvPr>
            <p:ph type="subTitle" idx="6" hasCustomPrompt="1"/>
          </p:nvPr>
        </p:nvSpPr>
        <p:spPr>
          <a:xfrm>
            <a:off x="3264408"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13" name="Picture Center Right">
            <a:extLst>
              <a:ext uri="{FF2B5EF4-FFF2-40B4-BE49-F238E27FC236}">
                <a16:creationId xmlns="" xmlns:a16="http://schemas.microsoft.com/office/drawing/2014/main" id="{DEC705E3-5BBB-4173-AAF5-E12991B7D59F}"/>
              </a:ext>
              <a:ext uri="{C183D7F6-B498-43B3-948B-1728B52AA6E4}">
                <adec:decorative xmlns="" xmlns:adec="http://schemas.microsoft.com/office/drawing/2017/decorative" val="1"/>
              </a:ext>
            </a:extLst>
          </p:cNvPr>
          <p:cNvSpPr>
            <a:spLocks noGrp="1"/>
          </p:cNvSpPr>
          <p:nvPr>
            <p:ph idx="11" hasCustomPrompt="1"/>
          </p:nvPr>
        </p:nvSpPr>
        <p:spPr>
          <a:xfrm>
            <a:off x="6163056"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5" name="Header Center Right">
            <a:extLst>
              <a:ext uri="{FF2B5EF4-FFF2-40B4-BE49-F238E27FC236}">
                <a16:creationId xmlns="" xmlns:a16="http://schemas.microsoft.com/office/drawing/2014/main" id="{CF01F87A-DBEF-4657-8500-6A751FF3BC24}"/>
              </a:ext>
            </a:extLst>
          </p:cNvPr>
          <p:cNvSpPr>
            <a:spLocks noGrp="1"/>
          </p:cNvSpPr>
          <p:nvPr>
            <p:ph type="subTitle" idx="7" hasCustomPrompt="1"/>
          </p:nvPr>
        </p:nvSpPr>
        <p:spPr>
          <a:xfrm>
            <a:off x="6163056"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14" name="Picture Right">
            <a:extLst>
              <a:ext uri="{FF2B5EF4-FFF2-40B4-BE49-F238E27FC236}">
                <a16:creationId xmlns="" xmlns:a16="http://schemas.microsoft.com/office/drawing/2014/main" id="{3225055C-7E4D-4C57-84DA-4F32CFEE666E}"/>
              </a:ext>
            </a:extLst>
          </p:cNvPr>
          <p:cNvSpPr>
            <a:spLocks noGrp="1"/>
          </p:cNvSpPr>
          <p:nvPr>
            <p:ph idx="12" hasCustomPrompt="1"/>
          </p:nvPr>
        </p:nvSpPr>
        <p:spPr>
          <a:xfrm>
            <a:off x="9061704"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16" name="Header Right">
            <a:extLst>
              <a:ext uri="{FF2B5EF4-FFF2-40B4-BE49-F238E27FC236}">
                <a16:creationId xmlns="" xmlns:a16="http://schemas.microsoft.com/office/drawing/2014/main" id="{B17A76EF-1D7E-4BB9-BAFA-8EAA0807E356}"/>
              </a:ext>
            </a:extLst>
          </p:cNvPr>
          <p:cNvSpPr>
            <a:spLocks noGrp="1"/>
          </p:cNvSpPr>
          <p:nvPr>
            <p:ph type="subTitle" idx="8" hasCustomPrompt="1"/>
          </p:nvPr>
        </p:nvSpPr>
        <p:spPr>
          <a:xfrm>
            <a:off x="9061704"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19" name="Title Border">
            <a:extLst>
              <a:ext uri="{FF2B5EF4-FFF2-40B4-BE49-F238E27FC236}">
                <a16:creationId xmlns="" xmlns:a16="http://schemas.microsoft.com/office/drawing/2014/main" id="{5E3E830F-DE1F-4A8F-992F-1D4BF5866636}"/>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01638149"/>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Title, text box, 6 Pictures, and 6 Text Boxe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a:t>1 text box, 6 Images, and 6 text boxes</a:t>
            </a:r>
          </a:p>
        </p:txBody>
      </p:sp>
      <p:sp>
        <p:nvSpPr>
          <p:cNvPr id="11" name="Picture 1">
            <a:extLst>
              <a:ext uri="{FF2B5EF4-FFF2-40B4-BE49-F238E27FC236}">
                <a16:creationId xmlns="" xmlns:a16="http://schemas.microsoft.com/office/drawing/2014/main" id="{BA2767B8-F34C-4600-8F4B-21C0CDFE578E}"/>
              </a:ext>
              <a:ext uri="{C183D7F6-B498-43B3-948B-1728B52AA6E4}">
                <adec:decorative xmlns="" xmlns:adec="http://schemas.microsoft.com/office/drawing/2017/decorative" val="1"/>
              </a:ext>
            </a:extLst>
          </p:cNvPr>
          <p:cNvSpPr>
            <a:spLocks noGrp="1"/>
          </p:cNvSpPr>
          <p:nvPr>
            <p:ph idx="17" hasCustomPrompt="1"/>
          </p:nvPr>
        </p:nvSpPr>
        <p:spPr>
          <a:xfrm>
            <a:off x="1560576" y="1334737"/>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7" name="Content 1">
            <a:extLst>
              <a:ext uri="{FF2B5EF4-FFF2-40B4-BE49-F238E27FC236}">
                <a16:creationId xmlns="" xmlns:a16="http://schemas.microsoft.com/office/drawing/2014/main" id="{1EE45CD9-67F8-4A52-86F7-18140657CB4D}"/>
              </a:ext>
            </a:extLst>
          </p:cNvPr>
          <p:cNvSpPr>
            <a:spLocks noGrp="1"/>
          </p:cNvSpPr>
          <p:nvPr>
            <p:ph type="body" idx="1" hasCustomPrompt="1"/>
          </p:nvPr>
        </p:nvSpPr>
        <p:spPr>
          <a:xfrm>
            <a:off x="783336"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a:t>Enter text</a:t>
            </a:r>
          </a:p>
        </p:txBody>
      </p:sp>
      <p:sp>
        <p:nvSpPr>
          <p:cNvPr id="12" name="Picture 2">
            <a:extLst>
              <a:ext uri="{FF2B5EF4-FFF2-40B4-BE49-F238E27FC236}">
                <a16:creationId xmlns="" xmlns:a16="http://schemas.microsoft.com/office/drawing/2014/main" id="{0CE211BC-1E62-4A42-A199-9B1FBAD2CE23}"/>
              </a:ext>
              <a:ext uri="{C183D7F6-B498-43B3-948B-1728B52AA6E4}">
                <adec:decorative xmlns="" xmlns:adec="http://schemas.microsoft.com/office/drawing/2017/decorative" val="1"/>
              </a:ext>
            </a:extLst>
          </p:cNvPr>
          <p:cNvSpPr>
            <a:spLocks noGrp="1"/>
          </p:cNvSpPr>
          <p:nvPr>
            <p:ph idx="18" hasCustomPrompt="1"/>
          </p:nvPr>
        </p:nvSpPr>
        <p:spPr>
          <a:xfrm>
            <a:off x="5306568" y="1334737"/>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8" name="Content 2">
            <a:extLst>
              <a:ext uri="{FF2B5EF4-FFF2-40B4-BE49-F238E27FC236}">
                <a16:creationId xmlns="" xmlns:a16="http://schemas.microsoft.com/office/drawing/2014/main" id="{CD517463-352F-4D83-A9E1-0F789F96266D}"/>
              </a:ext>
            </a:extLst>
          </p:cNvPr>
          <p:cNvSpPr>
            <a:spLocks noGrp="1"/>
          </p:cNvSpPr>
          <p:nvPr>
            <p:ph type="body" idx="2" hasCustomPrompt="1"/>
          </p:nvPr>
        </p:nvSpPr>
        <p:spPr>
          <a:xfrm>
            <a:off x="4529328"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a:t>Enter text</a:t>
            </a:r>
          </a:p>
        </p:txBody>
      </p:sp>
      <p:sp>
        <p:nvSpPr>
          <p:cNvPr id="13" name="Picture 3">
            <a:extLst>
              <a:ext uri="{FF2B5EF4-FFF2-40B4-BE49-F238E27FC236}">
                <a16:creationId xmlns="" xmlns:a16="http://schemas.microsoft.com/office/drawing/2014/main" id="{815CD5D2-790A-41FA-B807-B7B212763D05}"/>
              </a:ext>
              <a:ext uri="{C183D7F6-B498-43B3-948B-1728B52AA6E4}">
                <adec:decorative xmlns="" xmlns:adec="http://schemas.microsoft.com/office/drawing/2017/decorative" val="1"/>
              </a:ext>
            </a:extLst>
          </p:cNvPr>
          <p:cNvSpPr>
            <a:spLocks noGrp="1"/>
          </p:cNvSpPr>
          <p:nvPr>
            <p:ph idx="19" hasCustomPrompt="1"/>
          </p:nvPr>
        </p:nvSpPr>
        <p:spPr>
          <a:xfrm>
            <a:off x="9064752" y="1334737"/>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9" name="Content 3">
            <a:extLst>
              <a:ext uri="{FF2B5EF4-FFF2-40B4-BE49-F238E27FC236}">
                <a16:creationId xmlns="" xmlns:a16="http://schemas.microsoft.com/office/drawing/2014/main" id="{CB7E0003-F180-4528-9992-B9342F92AF42}"/>
              </a:ext>
            </a:extLst>
          </p:cNvPr>
          <p:cNvSpPr>
            <a:spLocks noGrp="1"/>
          </p:cNvSpPr>
          <p:nvPr>
            <p:ph type="body" idx="3" hasCustomPrompt="1"/>
          </p:nvPr>
        </p:nvSpPr>
        <p:spPr>
          <a:xfrm>
            <a:off x="8287512"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a:t>Enter text</a:t>
            </a:r>
          </a:p>
        </p:txBody>
      </p:sp>
      <p:sp>
        <p:nvSpPr>
          <p:cNvPr id="14" name="Picture 4">
            <a:extLst>
              <a:ext uri="{FF2B5EF4-FFF2-40B4-BE49-F238E27FC236}">
                <a16:creationId xmlns="" xmlns:a16="http://schemas.microsoft.com/office/drawing/2014/main" id="{1D19D589-0526-4B91-878C-8F5B57AFE6B1}"/>
              </a:ext>
              <a:ext uri="{C183D7F6-B498-43B3-948B-1728B52AA6E4}">
                <adec:decorative xmlns="" xmlns:adec="http://schemas.microsoft.com/office/drawing/2017/decorative" val="1"/>
              </a:ext>
            </a:extLst>
          </p:cNvPr>
          <p:cNvSpPr>
            <a:spLocks noGrp="1"/>
          </p:cNvSpPr>
          <p:nvPr>
            <p:ph idx="20" hasCustomPrompt="1"/>
          </p:nvPr>
        </p:nvSpPr>
        <p:spPr>
          <a:xfrm>
            <a:off x="1560576"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10" name="Content 4">
            <a:extLst>
              <a:ext uri="{FF2B5EF4-FFF2-40B4-BE49-F238E27FC236}">
                <a16:creationId xmlns="" xmlns:a16="http://schemas.microsoft.com/office/drawing/2014/main" id="{9F6FFAA7-B9C7-461E-8BB9-81670232C41F}"/>
              </a:ext>
            </a:extLst>
          </p:cNvPr>
          <p:cNvSpPr>
            <a:spLocks noGrp="1"/>
          </p:cNvSpPr>
          <p:nvPr>
            <p:ph type="body" idx="4" hasCustomPrompt="1"/>
          </p:nvPr>
        </p:nvSpPr>
        <p:spPr>
          <a:xfrm>
            <a:off x="783336"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a:t>Enter text</a:t>
            </a:r>
          </a:p>
        </p:txBody>
      </p:sp>
      <p:sp>
        <p:nvSpPr>
          <p:cNvPr id="30" name="Picture 5">
            <a:extLst>
              <a:ext uri="{FF2B5EF4-FFF2-40B4-BE49-F238E27FC236}">
                <a16:creationId xmlns="" xmlns:a16="http://schemas.microsoft.com/office/drawing/2014/main" id="{6A136B8D-0BEF-4C03-8B3C-BF95C65548B3}"/>
              </a:ext>
              <a:ext uri="{C183D7F6-B498-43B3-948B-1728B52AA6E4}">
                <adec:decorative xmlns="" xmlns:adec="http://schemas.microsoft.com/office/drawing/2017/decorative" val="1"/>
              </a:ext>
            </a:extLst>
          </p:cNvPr>
          <p:cNvSpPr>
            <a:spLocks noGrp="1"/>
          </p:cNvSpPr>
          <p:nvPr>
            <p:ph idx="21" hasCustomPrompt="1"/>
          </p:nvPr>
        </p:nvSpPr>
        <p:spPr>
          <a:xfrm>
            <a:off x="5306568"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32" name="Content 5">
            <a:extLst>
              <a:ext uri="{FF2B5EF4-FFF2-40B4-BE49-F238E27FC236}">
                <a16:creationId xmlns="" xmlns:a16="http://schemas.microsoft.com/office/drawing/2014/main" id="{4D93D3AB-1EE8-404D-9F8C-ED6967836914}"/>
              </a:ext>
            </a:extLst>
          </p:cNvPr>
          <p:cNvSpPr>
            <a:spLocks noGrp="1"/>
          </p:cNvSpPr>
          <p:nvPr>
            <p:ph type="body" idx="5" hasCustomPrompt="1"/>
          </p:nvPr>
        </p:nvSpPr>
        <p:spPr>
          <a:xfrm>
            <a:off x="4529328"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a:t>Enter text</a:t>
            </a:r>
          </a:p>
        </p:txBody>
      </p:sp>
      <p:sp>
        <p:nvSpPr>
          <p:cNvPr id="33" name="Picture 6">
            <a:extLst>
              <a:ext uri="{FF2B5EF4-FFF2-40B4-BE49-F238E27FC236}">
                <a16:creationId xmlns="" xmlns:a16="http://schemas.microsoft.com/office/drawing/2014/main" id="{AF549A83-F8CE-463B-9ED5-5A303AC8AC23}"/>
              </a:ext>
              <a:ext uri="{C183D7F6-B498-43B3-948B-1728B52AA6E4}">
                <adec:decorative xmlns="" xmlns:adec="http://schemas.microsoft.com/office/drawing/2017/decorative" val="1"/>
              </a:ext>
            </a:extLst>
          </p:cNvPr>
          <p:cNvSpPr>
            <a:spLocks noGrp="1"/>
          </p:cNvSpPr>
          <p:nvPr>
            <p:ph idx="22" hasCustomPrompt="1"/>
          </p:nvPr>
        </p:nvSpPr>
        <p:spPr>
          <a:xfrm>
            <a:off x="9064752"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35" name="Content 6">
            <a:extLst>
              <a:ext uri="{FF2B5EF4-FFF2-40B4-BE49-F238E27FC236}">
                <a16:creationId xmlns="" xmlns:a16="http://schemas.microsoft.com/office/drawing/2014/main" id="{E00DC7A1-D213-4110-B8F7-671693ED3BA2}"/>
              </a:ext>
            </a:extLst>
          </p:cNvPr>
          <p:cNvSpPr>
            <a:spLocks noGrp="1"/>
          </p:cNvSpPr>
          <p:nvPr>
            <p:ph type="body" idx="6" hasCustomPrompt="1"/>
          </p:nvPr>
        </p:nvSpPr>
        <p:spPr>
          <a:xfrm>
            <a:off x="8287512"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a:t>Enter text</a:t>
            </a:r>
          </a:p>
        </p:txBody>
      </p:sp>
      <p:sp>
        <p:nvSpPr>
          <p:cNvPr id="19" name="Title Border">
            <a:extLst>
              <a:ext uri="{FF2B5EF4-FFF2-40B4-BE49-F238E27FC236}">
                <a16:creationId xmlns="" xmlns:a16="http://schemas.microsoft.com/office/drawing/2014/main" id="{5E3E830F-DE1F-4A8F-992F-1D4BF5866636}"/>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3618213"/>
      </p:ext>
    </p:extLst>
  </p:cSld>
  <p:clrMapOvr>
    <a:masterClrMapping/>
  </p:clrMapOvr>
  <p:hf hdr="0" ftr="0" dt="0"/>
  <p:extLst>
    <p:ext uri="{DCECCB84-F9BA-43D5-87BE-67443E8EF086}">
      <p15:sldGuideLst xmlns:p15="http://schemas.microsoft.com/office/powerpoint/2012/main">
        <p15:guide id="2" orient="horz" pos="10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itle, 8 Small Pictures, 8 Headers, and 8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a:t>Title, 8 pictures, 8 headers, and 8 text fields</a:t>
            </a:r>
          </a:p>
        </p:txBody>
      </p:sp>
      <p:sp>
        <p:nvSpPr>
          <p:cNvPr id="11" name="Picture 1">
            <a:extLst>
              <a:ext uri="{FF2B5EF4-FFF2-40B4-BE49-F238E27FC236}">
                <a16:creationId xmlns="" xmlns:a16="http://schemas.microsoft.com/office/drawing/2014/main" id="{BA2767B8-F34C-4600-8F4B-21C0CDFE578E}"/>
              </a:ext>
              <a:ext uri="{C183D7F6-B498-43B3-948B-1728B52AA6E4}">
                <adec:decorative xmlns="" xmlns:adec="http://schemas.microsoft.com/office/drawing/2017/decorative" val="1"/>
              </a:ext>
            </a:extLst>
          </p:cNvPr>
          <p:cNvSpPr>
            <a:spLocks noGrp="1"/>
          </p:cNvSpPr>
          <p:nvPr>
            <p:ph idx="17" hasCustomPrompt="1"/>
          </p:nvPr>
        </p:nvSpPr>
        <p:spPr>
          <a:xfrm>
            <a:off x="365760"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 name="Content Header 1">
            <a:extLst>
              <a:ext uri="{FF2B5EF4-FFF2-40B4-BE49-F238E27FC236}">
                <a16:creationId xmlns="" xmlns:a16="http://schemas.microsoft.com/office/drawing/2014/main" id="{573CFC72-9096-4F5D-9BDB-96DE57732BB8}"/>
              </a:ext>
            </a:extLst>
          </p:cNvPr>
          <p:cNvSpPr>
            <a:spLocks noGrp="1"/>
          </p:cNvSpPr>
          <p:nvPr>
            <p:ph type="subTitle" idx="9" hasCustomPrompt="1"/>
          </p:nvPr>
        </p:nvSpPr>
        <p:spPr>
          <a:xfrm>
            <a:off x="365760"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7" name="Content 1">
            <a:extLst>
              <a:ext uri="{FF2B5EF4-FFF2-40B4-BE49-F238E27FC236}">
                <a16:creationId xmlns="" xmlns:a16="http://schemas.microsoft.com/office/drawing/2014/main" id="{1EE45CD9-67F8-4A52-86F7-18140657CB4D}"/>
              </a:ext>
            </a:extLst>
          </p:cNvPr>
          <p:cNvSpPr>
            <a:spLocks noGrp="1"/>
          </p:cNvSpPr>
          <p:nvPr>
            <p:ph type="body" idx="1" hasCustomPrompt="1"/>
          </p:nvPr>
        </p:nvSpPr>
        <p:spPr>
          <a:xfrm>
            <a:off x="365760"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12" name="Picture 2">
            <a:extLst>
              <a:ext uri="{FF2B5EF4-FFF2-40B4-BE49-F238E27FC236}">
                <a16:creationId xmlns="" xmlns:a16="http://schemas.microsoft.com/office/drawing/2014/main" id="{0CE211BC-1E62-4A42-A199-9B1FBAD2CE23}"/>
              </a:ext>
              <a:ext uri="{C183D7F6-B498-43B3-948B-1728B52AA6E4}">
                <adec:decorative xmlns="" xmlns:adec="http://schemas.microsoft.com/office/drawing/2017/decorative" val="1"/>
              </a:ext>
            </a:extLst>
          </p:cNvPr>
          <p:cNvSpPr>
            <a:spLocks noGrp="1"/>
          </p:cNvSpPr>
          <p:nvPr>
            <p:ph idx="18" hasCustomPrompt="1"/>
          </p:nvPr>
        </p:nvSpPr>
        <p:spPr>
          <a:xfrm>
            <a:off x="3264408"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4" name="Content Header 2">
            <a:extLst>
              <a:ext uri="{FF2B5EF4-FFF2-40B4-BE49-F238E27FC236}">
                <a16:creationId xmlns="" xmlns:a16="http://schemas.microsoft.com/office/drawing/2014/main" id="{3777F387-CD61-4FDE-AE0D-E17DE70D3B19}"/>
              </a:ext>
            </a:extLst>
          </p:cNvPr>
          <p:cNvSpPr>
            <a:spLocks noGrp="1"/>
          </p:cNvSpPr>
          <p:nvPr>
            <p:ph type="subTitle" idx="10" hasCustomPrompt="1"/>
          </p:nvPr>
        </p:nvSpPr>
        <p:spPr>
          <a:xfrm>
            <a:off x="3264408"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8" name="Content 2">
            <a:extLst>
              <a:ext uri="{FF2B5EF4-FFF2-40B4-BE49-F238E27FC236}">
                <a16:creationId xmlns="" xmlns:a16="http://schemas.microsoft.com/office/drawing/2014/main" id="{CD517463-352F-4D83-A9E1-0F789F96266D}"/>
              </a:ext>
            </a:extLst>
          </p:cNvPr>
          <p:cNvSpPr>
            <a:spLocks noGrp="1"/>
          </p:cNvSpPr>
          <p:nvPr>
            <p:ph type="body" idx="2" hasCustomPrompt="1"/>
          </p:nvPr>
        </p:nvSpPr>
        <p:spPr>
          <a:xfrm>
            <a:off x="3264408"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13" name="Picture 3">
            <a:extLst>
              <a:ext uri="{FF2B5EF4-FFF2-40B4-BE49-F238E27FC236}">
                <a16:creationId xmlns="" xmlns:a16="http://schemas.microsoft.com/office/drawing/2014/main" id="{815CD5D2-790A-41FA-B807-B7B212763D05}"/>
              </a:ext>
              <a:ext uri="{C183D7F6-B498-43B3-948B-1728B52AA6E4}">
                <adec:decorative xmlns="" xmlns:adec="http://schemas.microsoft.com/office/drawing/2017/decorative" val="1"/>
              </a:ext>
            </a:extLst>
          </p:cNvPr>
          <p:cNvSpPr>
            <a:spLocks noGrp="1"/>
          </p:cNvSpPr>
          <p:nvPr>
            <p:ph idx="19" hasCustomPrompt="1"/>
          </p:nvPr>
        </p:nvSpPr>
        <p:spPr>
          <a:xfrm>
            <a:off x="6163056"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5" name="Content Header 3">
            <a:extLst>
              <a:ext uri="{FF2B5EF4-FFF2-40B4-BE49-F238E27FC236}">
                <a16:creationId xmlns="" xmlns:a16="http://schemas.microsoft.com/office/drawing/2014/main" id="{CF3CD244-8B44-44A6-A623-84365E91EAE7}"/>
              </a:ext>
            </a:extLst>
          </p:cNvPr>
          <p:cNvSpPr>
            <a:spLocks noGrp="1"/>
          </p:cNvSpPr>
          <p:nvPr>
            <p:ph type="subTitle" idx="11" hasCustomPrompt="1"/>
          </p:nvPr>
        </p:nvSpPr>
        <p:spPr>
          <a:xfrm>
            <a:off x="6163056"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9" name="Content 3">
            <a:extLst>
              <a:ext uri="{FF2B5EF4-FFF2-40B4-BE49-F238E27FC236}">
                <a16:creationId xmlns="" xmlns:a16="http://schemas.microsoft.com/office/drawing/2014/main" id="{CB7E0003-F180-4528-9992-B9342F92AF42}"/>
              </a:ext>
            </a:extLst>
          </p:cNvPr>
          <p:cNvSpPr>
            <a:spLocks noGrp="1"/>
          </p:cNvSpPr>
          <p:nvPr>
            <p:ph type="body" idx="3" hasCustomPrompt="1"/>
          </p:nvPr>
        </p:nvSpPr>
        <p:spPr>
          <a:xfrm>
            <a:off x="6163056"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14" name="Picture 4">
            <a:extLst>
              <a:ext uri="{FF2B5EF4-FFF2-40B4-BE49-F238E27FC236}">
                <a16:creationId xmlns="" xmlns:a16="http://schemas.microsoft.com/office/drawing/2014/main" id="{1D19D589-0526-4B91-878C-8F5B57AFE6B1}"/>
              </a:ext>
              <a:ext uri="{C183D7F6-B498-43B3-948B-1728B52AA6E4}">
                <adec:decorative xmlns="" xmlns:adec="http://schemas.microsoft.com/office/drawing/2017/decorative" val="1"/>
              </a:ext>
            </a:extLst>
          </p:cNvPr>
          <p:cNvSpPr>
            <a:spLocks noGrp="1"/>
          </p:cNvSpPr>
          <p:nvPr>
            <p:ph idx="20" hasCustomPrompt="1"/>
          </p:nvPr>
        </p:nvSpPr>
        <p:spPr>
          <a:xfrm>
            <a:off x="9061704"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16" name="Content Header 4">
            <a:extLst>
              <a:ext uri="{FF2B5EF4-FFF2-40B4-BE49-F238E27FC236}">
                <a16:creationId xmlns="" xmlns:a16="http://schemas.microsoft.com/office/drawing/2014/main" id="{08FBD2BF-3C8E-4153-80EE-99905AF06DB0}"/>
              </a:ext>
            </a:extLst>
          </p:cNvPr>
          <p:cNvSpPr>
            <a:spLocks noGrp="1"/>
          </p:cNvSpPr>
          <p:nvPr>
            <p:ph type="subTitle" idx="12" hasCustomPrompt="1"/>
          </p:nvPr>
        </p:nvSpPr>
        <p:spPr>
          <a:xfrm>
            <a:off x="9061704"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10" name="Content 4">
            <a:extLst>
              <a:ext uri="{FF2B5EF4-FFF2-40B4-BE49-F238E27FC236}">
                <a16:creationId xmlns="" xmlns:a16="http://schemas.microsoft.com/office/drawing/2014/main" id="{9F6FFAA7-B9C7-461E-8BB9-81670232C41F}"/>
              </a:ext>
            </a:extLst>
          </p:cNvPr>
          <p:cNvSpPr>
            <a:spLocks noGrp="1"/>
          </p:cNvSpPr>
          <p:nvPr>
            <p:ph type="body" idx="4" hasCustomPrompt="1"/>
          </p:nvPr>
        </p:nvSpPr>
        <p:spPr>
          <a:xfrm>
            <a:off x="9061704"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30" name="Picture 5">
            <a:extLst>
              <a:ext uri="{FF2B5EF4-FFF2-40B4-BE49-F238E27FC236}">
                <a16:creationId xmlns="" xmlns:a16="http://schemas.microsoft.com/office/drawing/2014/main" id="{6A136B8D-0BEF-4C03-8B3C-BF95C65548B3}"/>
              </a:ext>
              <a:ext uri="{C183D7F6-B498-43B3-948B-1728B52AA6E4}">
                <adec:decorative xmlns="" xmlns:adec="http://schemas.microsoft.com/office/drawing/2017/decorative" val="1"/>
              </a:ext>
            </a:extLst>
          </p:cNvPr>
          <p:cNvSpPr>
            <a:spLocks noGrp="1"/>
          </p:cNvSpPr>
          <p:nvPr>
            <p:ph idx="21" hasCustomPrompt="1"/>
          </p:nvPr>
        </p:nvSpPr>
        <p:spPr>
          <a:xfrm>
            <a:off x="365760"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1" name="Content Header 5">
            <a:extLst>
              <a:ext uri="{FF2B5EF4-FFF2-40B4-BE49-F238E27FC236}">
                <a16:creationId xmlns="" xmlns:a16="http://schemas.microsoft.com/office/drawing/2014/main" id="{E8024806-5459-4580-AA84-DFE98F18A5A3}"/>
              </a:ext>
            </a:extLst>
          </p:cNvPr>
          <p:cNvSpPr>
            <a:spLocks noGrp="1"/>
          </p:cNvSpPr>
          <p:nvPr>
            <p:ph type="subTitle" idx="13" hasCustomPrompt="1"/>
          </p:nvPr>
        </p:nvSpPr>
        <p:spPr>
          <a:xfrm>
            <a:off x="365760"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32" name="Content 5">
            <a:extLst>
              <a:ext uri="{FF2B5EF4-FFF2-40B4-BE49-F238E27FC236}">
                <a16:creationId xmlns="" xmlns:a16="http://schemas.microsoft.com/office/drawing/2014/main" id="{4D93D3AB-1EE8-404D-9F8C-ED6967836914}"/>
              </a:ext>
            </a:extLst>
          </p:cNvPr>
          <p:cNvSpPr>
            <a:spLocks noGrp="1"/>
          </p:cNvSpPr>
          <p:nvPr>
            <p:ph type="body" idx="5" hasCustomPrompt="1"/>
          </p:nvPr>
        </p:nvSpPr>
        <p:spPr>
          <a:xfrm>
            <a:off x="365760"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33" name="Picture 6">
            <a:extLst>
              <a:ext uri="{FF2B5EF4-FFF2-40B4-BE49-F238E27FC236}">
                <a16:creationId xmlns="" xmlns:a16="http://schemas.microsoft.com/office/drawing/2014/main" id="{AF549A83-F8CE-463B-9ED5-5A303AC8AC23}"/>
              </a:ext>
              <a:ext uri="{C183D7F6-B498-43B3-948B-1728B52AA6E4}">
                <adec:decorative xmlns="" xmlns:adec="http://schemas.microsoft.com/office/drawing/2017/decorative" val="1"/>
              </a:ext>
            </a:extLst>
          </p:cNvPr>
          <p:cNvSpPr>
            <a:spLocks noGrp="1"/>
          </p:cNvSpPr>
          <p:nvPr>
            <p:ph idx="22" hasCustomPrompt="1"/>
          </p:nvPr>
        </p:nvSpPr>
        <p:spPr>
          <a:xfrm>
            <a:off x="3264408"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4" name="Content Header 6">
            <a:extLst>
              <a:ext uri="{FF2B5EF4-FFF2-40B4-BE49-F238E27FC236}">
                <a16:creationId xmlns="" xmlns:a16="http://schemas.microsoft.com/office/drawing/2014/main" id="{484800A7-DA7A-48C2-BD82-C01F6FD9DB3E}"/>
              </a:ext>
            </a:extLst>
          </p:cNvPr>
          <p:cNvSpPr>
            <a:spLocks noGrp="1"/>
          </p:cNvSpPr>
          <p:nvPr>
            <p:ph type="subTitle" idx="14" hasCustomPrompt="1"/>
          </p:nvPr>
        </p:nvSpPr>
        <p:spPr>
          <a:xfrm>
            <a:off x="3264408"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35" name="Content 6">
            <a:extLst>
              <a:ext uri="{FF2B5EF4-FFF2-40B4-BE49-F238E27FC236}">
                <a16:creationId xmlns="" xmlns:a16="http://schemas.microsoft.com/office/drawing/2014/main" id="{E00DC7A1-D213-4110-B8F7-671693ED3BA2}"/>
              </a:ext>
            </a:extLst>
          </p:cNvPr>
          <p:cNvSpPr>
            <a:spLocks noGrp="1"/>
          </p:cNvSpPr>
          <p:nvPr>
            <p:ph type="body" idx="6" hasCustomPrompt="1"/>
          </p:nvPr>
        </p:nvSpPr>
        <p:spPr>
          <a:xfrm>
            <a:off x="3264408"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36" name="Picture 7">
            <a:extLst>
              <a:ext uri="{FF2B5EF4-FFF2-40B4-BE49-F238E27FC236}">
                <a16:creationId xmlns="" xmlns:a16="http://schemas.microsoft.com/office/drawing/2014/main" id="{0FD6813E-DBAA-47AF-94A9-F300864878FA}"/>
              </a:ext>
              <a:ext uri="{C183D7F6-B498-43B3-948B-1728B52AA6E4}">
                <adec:decorative xmlns="" xmlns:adec="http://schemas.microsoft.com/office/drawing/2017/decorative" val="1"/>
              </a:ext>
            </a:extLst>
          </p:cNvPr>
          <p:cNvSpPr>
            <a:spLocks noGrp="1"/>
          </p:cNvSpPr>
          <p:nvPr>
            <p:ph idx="23" hasCustomPrompt="1"/>
          </p:nvPr>
        </p:nvSpPr>
        <p:spPr>
          <a:xfrm>
            <a:off x="6163056"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7" name="Content Header 7">
            <a:extLst>
              <a:ext uri="{FF2B5EF4-FFF2-40B4-BE49-F238E27FC236}">
                <a16:creationId xmlns="" xmlns:a16="http://schemas.microsoft.com/office/drawing/2014/main" id="{706046A5-A656-4648-BD39-64FA5E94B613}"/>
              </a:ext>
            </a:extLst>
          </p:cNvPr>
          <p:cNvSpPr>
            <a:spLocks noGrp="1"/>
          </p:cNvSpPr>
          <p:nvPr>
            <p:ph type="subTitle" idx="15" hasCustomPrompt="1"/>
          </p:nvPr>
        </p:nvSpPr>
        <p:spPr>
          <a:xfrm>
            <a:off x="6163056"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38" name="Content 7">
            <a:extLst>
              <a:ext uri="{FF2B5EF4-FFF2-40B4-BE49-F238E27FC236}">
                <a16:creationId xmlns="" xmlns:a16="http://schemas.microsoft.com/office/drawing/2014/main" id="{9B368858-C97D-421E-8EFA-7300741447EE}"/>
              </a:ext>
            </a:extLst>
          </p:cNvPr>
          <p:cNvSpPr>
            <a:spLocks noGrp="1"/>
          </p:cNvSpPr>
          <p:nvPr>
            <p:ph type="body" idx="7" hasCustomPrompt="1"/>
          </p:nvPr>
        </p:nvSpPr>
        <p:spPr>
          <a:xfrm>
            <a:off x="6163056"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39" name="Picture 8">
            <a:extLst>
              <a:ext uri="{FF2B5EF4-FFF2-40B4-BE49-F238E27FC236}">
                <a16:creationId xmlns="" xmlns:a16="http://schemas.microsoft.com/office/drawing/2014/main" id="{9A78C933-BE2D-4980-BE96-E14880669883}"/>
              </a:ext>
              <a:ext uri="{C183D7F6-B498-43B3-948B-1728B52AA6E4}">
                <adec:decorative xmlns="" xmlns:adec="http://schemas.microsoft.com/office/drawing/2017/decorative" val="1"/>
              </a:ext>
            </a:extLst>
          </p:cNvPr>
          <p:cNvSpPr>
            <a:spLocks noGrp="1"/>
          </p:cNvSpPr>
          <p:nvPr>
            <p:ph idx="24" hasCustomPrompt="1"/>
          </p:nvPr>
        </p:nvSpPr>
        <p:spPr>
          <a:xfrm>
            <a:off x="9061704"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40" name="Content Header 8">
            <a:extLst>
              <a:ext uri="{FF2B5EF4-FFF2-40B4-BE49-F238E27FC236}">
                <a16:creationId xmlns="" xmlns:a16="http://schemas.microsoft.com/office/drawing/2014/main" id="{DE6244C7-6311-4CE0-AB72-2F6B429380EE}"/>
              </a:ext>
            </a:extLst>
          </p:cNvPr>
          <p:cNvSpPr>
            <a:spLocks noGrp="1"/>
          </p:cNvSpPr>
          <p:nvPr>
            <p:ph type="subTitle" idx="16" hasCustomPrompt="1"/>
          </p:nvPr>
        </p:nvSpPr>
        <p:spPr>
          <a:xfrm>
            <a:off x="9061704"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41" name="Content 8">
            <a:extLst>
              <a:ext uri="{FF2B5EF4-FFF2-40B4-BE49-F238E27FC236}">
                <a16:creationId xmlns="" xmlns:a16="http://schemas.microsoft.com/office/drawing/2014/main" id="{FD06B556-F6DC-4CCE-8B02-F0089954096F}"/>
              </a:ext>
            </a:extLst>
          </p:cNvPr>
          <p:cNvSpPr>
            <a:spLocks noGrp="1"/>
          </p:cNvSpPr>
          <p:nvPr>
            <p:ph type="body" idx="8" hasCustomPrompt="1"/>
          </p:nvPr>
        </p:nvSpPr>
        <p:spPr>
          <a:xfrm>
            <a:off x="9061704"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19" name="Title Border">
            <a:extLst>
              <a:ext uri="{FF2B5EF4-FFF2-40B4-BE49-F238E27FC236}">
                <a16:creationId xmlns="" xmlns:a16="http://schemas.microsoft.com/office/drawing/2014/main" id="{5E3E830F-DE1F-4A8F-992F-1D4BF5866636}"/>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31300843"/>
      </p:ext>
    </p:extLst>
  </p:cSld>
  <p:clrMapOvr>
    <a:masterClrMapping/>
  </p:clrMapOvr>
  <p:extLst>
    <p:ext uri="{DCECCB84-F9BA-43D5-87BE-67443E8EF086}">
      <p15:sldGuideLst xmlns:p15="http://schemas.microsoft.com/office/powerpoint/2012/main">
        <p15:guide id="2" orient="horz" pos="108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Title and Gallary">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lvl1pPr>
          </a:lstStyle>
          <a:p>
            <a:r>
              <a:rPr lang="en-US"/>
              <a:t>Title and 8 pictures</a:t>
            </a:r>
          </a:p>
        </p:txBody>
      </p:sp>
      <p:sp>
        <p:nvSpPr>
          <p:cNvPr id="11" name="Picture 1">
            <a:extLst>
              <a:ext uri="{FF2B5EF4-FFF2-40B4-BE49-F238E27FC236}">
                <a16:creationId xmlns="" xmlns:a16="http://schemas.microsoft.com/office/drawing/2014/main" id="{01E0569B-0304-4CF2-95FE-74EEAC9AEC38}"/>
              </a:ext>
            </a:extLst>
          </p:cNvPr>
          <p:cNvSpPr>
            <a:spLocks noGrp="1"/>
          </p:cNvSpPr>
          <p:nvPr>
            <p:ph idx="1" hasCustomPrompt="1"/>
          </p:nvPr>
        </p:nvSpPr>
        <p:spPr>
          <a:xfrm>
            <a:off x="451220"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2" name="Picture 2">
            <a:extLst>
              <a:ext uri="{FF2B5EF4-FFF2-40B4-BE49-F238E27FC236}">
                <a16:creationId xmlns="" xmlns:a16="http://schemas.microsoft.com/office/drawing/2014/main" id="{4E39BCC2-7E6B-49A6-88A7-4389D0876599}"/>
              </a:ext>
            </a:extLst>
          </p:cNvPr>
          <p:cNvSpPr>
            <a:spLocks noGrp="1"/>
          </p:cNvSpPr>
          <p:nvPr>
            <p:ph idx="2" hasCustomPrompt="1"/>
          </p:nvPr>
        </p:nvSpPr>
        <p:spPr>
          <a:xfrm>
            <a:off x="3348813"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3" name="Picture 3">
            <a:extLst>
              <a:ext uri="{FF2B5EF4-FFF2-40B4-BE49-F238E27FC236}">
                <a16:creationId xmlns="" xmlns:a16="http://schemas.microsoft.com/office/drawing/2014/main" id="{292A7B23-5883-4A03-AA9E-D7887267A0B5}"/>
              </a:ext>
            </a:extLst>
          </p:cNvPr>
          <p:cNvSpPr>
            <a:spLocks noGrp="1"/>
          </p:cNvSpPr>
          <p:nvPr>
            <p:ph idx="3" hasCustomPrompt="1"/>
          </p:nvPr>
        </p:nvSpPr>
        <p:spPr>
          <a:xfrm>
            <a:off x="6246406"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4" name="Picture 4">
            <a:extLst>
              <a:ext uri="{FF2B5EF4-FFF2-40B4-BE49-F238E27FC236}">
                <a16:creationId xmlns="" xmlns:a16="http://schemas.microsoft.com/office/drawing/2014/main" id="{871FBC72-3D16-49CE-BD02-AD416196D37A}"/>
              </a:ext>
            </a:extLst>
          </p:cNvPr>
          <p:cNvSpPr>
            <a:spLocks noGrp="1"/>
          </p:cNvSpPr>
          <p:nvPr>
            <p:ph idx="4" hasCustomPrompt="1"/>
          </p:nvPr>
        </p:nvSpPr>
        <p:spPr>
          <a:xfrm>
            <a:off x="9144000"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5" name="Picture 5">
            <a:extLst>
              <a:ext uri="{FF2B5EF4-FFF2-40B4-BE49-F238E27FC236}">
                <a16:creationId xmlns="" xmlns:a16="http://schemas.microsoft.com/office/drawing/2014/main" id="{CCC335E7-FA18-44DB-ACBC-F2DABE9FB384}"/>
              </a:ext>
            </a:extLst>
          </p:cNvPr>
          <p:cNvSpPr>
            <a:spLocks noGrp="1"/>
          </p:cNvSpPr>
          <p:nvPr>
            <p:ph idx="5" hasCustomPrompt="1"/>
          </p:nvPr>
        </p:nvSpPr>
        <p:spPr>
          <a:xfrm>
            <a:off x="451220"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6" name="Picture 6">
            <a:extLst>
              <a:ext uri="{FF2B5EF4-FFF2-40B4-BE49-F238E27FC236}">
                <a16:creationId xmlns="" xmlns:a16="http://schemas.microsoft.com/office/drawing/2014/main" id="{BB740650-61A2-4FDC-8700-54D96F01FF5A}"/>
              </a:ext>
            </a:extLst>
          </p:cNvPr>
          <p:cNvSpPr>
            <a:spLocks noGrp="1"/>
          </p:cNvSpPr>
          <p:nvPr>
            <p:ph idx="6" hasCustomPrompt="1"/>
          </p:nvPr>
        </p:nvSpPr>
        <p:spPr>
          <a:xfrm>
            <a:off x="3348813"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7" name="Picture 7">
            <a:extLst>
              <a:ext uri="{FF2B5EF4-FFF2-40B4-BE49-F238E27FC236}">
                <a16:creationId xmlns="" xmlns:a16="http://schemas.microsoft.com/office/drawing/2014/main" id="{CA951A10-B648-4F4E-87FD-97FD8FEB4106}"/>
              </a:ext>
            </a:extLst>
          </p:cNvPr>
          <p:cNvSpPr>
            <a:spLocks noGrp="1"/>
          </p:cNvSpPr>
          <p:nvPr>
            <p:ph idx="7" hasCustomPrompt="1"/>
          </p:nvPr>
        </p:nvSpPr>
        <p:spPr>
          <a:xfrm>
            <a:off x="6246406"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8" name="Picture 8">
            <a:extLst>
              <a:ext uri="{FF2B5EF4-FFF2-40B4-BE49-F238E27FC236}">
                <a16:creationId xmlns="" xmlns:a16="http://schemas.microsoft.com/office/drawing/2014/main" id="{1F4C4007-9EA0-4D1F-938D-A38B105119E9}"/>
              </a:ext>
            </a:extLst>
          </p:cNvPr>
          <p:cNvSpPr>
            <a:spLocks noGrp="1"/>
          </p:cNvSpPr>
          <p:nvPr>
            <p:ph idx="8" hasCustomPrompt="1"/>
          </p:nvPr>
        </p:nvSpPr>
        <p:spPr>
          <a:xfrm>
            <a:off x="9144000"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9" name="Title Border">
            <a:extLst>
              <a:ext uri="{FF2B5EF4-FFF2-40B4-BE49-F238E27FC236}">
                <a16:creationId xmlns="" xmlns:a16="http://schemas.microsoft.com/office/drawing/2014/main" id="{5E3E830F-DE1F-4A8F-992F-1D4BF5866636}"/>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861730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a:t>Title only layout</a:t>
            </a:r>
          </a:p>
        </p:txBody>
      </p:sp>
      <p:sp>
        <p:nvSpPr>
          <p:cNvPr id="19" name="Title Border">
            <a:extLst>
              <a:ext uri="{FF2B5EF4-FFF2-40B4-BE49-F238E27FC236}">
                <a16:creationId xmlns="" xmlns:a16="http://schemas.microsoft.com/office/drawing/2014/main" id="{5C923B7C-0930-466B-9A4C-4F269F22E021}"/>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6972315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Only Blank">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a:t>Title only blank layout</a:t>
            </a:r>
          </a:p>
        </p:txBody>
      </p:sp>
    </p:spTree>
    <p:custDataLst>
      <p:tags r:id="rId1"/>
    </p:custDataLst>
    <p:extLst>
      <p:ext uri="{BB962C8B-B14F-4D97-AF65-F5344CB8AC3E}">
        <p14:creationId xmlns:p14="http://schemas.microsoft.com/office/powerpoint/2010/main" val="30636064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mall Title and Archite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9A1AD47A-644D-4968-9CC8-C9014D5497DB}"/>
              </a:ext>
            </a:extLst>
          </p:cNvPr>
          <p:cNvSpPr>
            <a:spLocks noGrp="1"/>
          </p:cNvSpPr>
          <p:nvPr>
            <p:ph type="title" hasCustomPrompt="1"/>
          </p:nvPr>
        </p:nvSpPr>
        <p:spPr>
          <a:xfrm>
            <a:off x="365760" y="299526"/>
            <a:ext cx="11569209" cy="289591"/>
          </a:xfrm>
        </p:spPr>
        <p:txBody>
          <a:bodyPr>
            <a:normAutofit/>
          </a:bodyPr>
          <a:lstStyle>
            <a:lvl1pPr>
              <a:defRPr sz="1600"/>
            </a:lvl1pPr>
          </a:lstStyle>
          <a:p>
            <a:r>
              <a:rPr lang="en-US"/>
              <a:t>Architecture layout</a:t>
            </a:r>
          </a:p>
        </p:txBody>
      </p:sp>
    </p:spTree>
    <p:custDataLst>
      <p:tags r:id="rId1"/>
    </p:custDataLst>
    <p:extLst>
      <p:ext uri="{BB962C8B-B14F-4D97-AF65-F5344CB8AC3E}">
        <p14:creationId xmlns:p14="http://schemas.microsoft.com/office/powerpoint/2010/main" val="11707173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Full Bleed Imag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9A1AD47A-644D-4968-9CC8-C9014D5497DB}"/>
              </a:ext>
            </a:extLst>
          </p:cNvPr>
          <p:cNvSpPr>
            <a:spLocks noGrp="1"/>
          </p:cNvSpPr>
          <p:nvPr>
            <p:ph type="title" hasCustomPrompt="1"/>
          </p:nvPr>
        </p:nvSpPr>
        <p:spPr>
          <a:xfrm>
            <a:off x="0" y="154244"/>
            <a:ext cx="12192000" cy="289591"/>
          </a:xfrm>
        </p:spPr>
        <p:txBody>
          <a:bodyPr>
            <a:normAutofit/>
          </a:bodyPr>
          <a:lstStyle>
            <a:lvl1pPr marL="228600">
              <a:defRPr sz="1600"/>
            </a:lvl1pPr>
          </a:lstStyle>
          <a:p>
            <a:r>
              <a:rPr lang="en-US"/>
              <a:t>Full Image layout</a:t>
            </a:r>
          </a:p>
        </p:txBody>
      </p:sp>
      <p:sp>
        <p:nvSpPr>
          <p:cNvPr id="11" name="Picture">
            <a:extLst>
              <a:ext uri="{FF2B5EF4-FFF2-40B4-BE49-F238E27FC236}">
                <a16:creationId xmlns="" xmlns:a16="http://schemas.microsoft.com/office/drawing/2014/main" id="{3725AF1B-6140-4505-81CD-922F8227415C}"/>
              </a:ext>
            </a:extLst>
          </p:cNvPr>
          <p:cNvSpPr>
            <a:spLocks noGrp="1"/>
          </p:cNvSpPr>
          <p:nvPr>
            <p:ph sz="quarter" idx="11" hasCustomPrompt="1"/>
          </p:nvPr>
        </p:nvSpPr>
        <p:spPr>
          <a:xfrm>
            <a:off x="0" y="444499"/>
            <a:ext cx="12192000" cy="5979265"/>
          </a:xfrm>
        </p:spPr>
        <p:txBody>
          <a:bodyPr anchor="ctr">
            <a:normAutofit/>
          </a:bodyPr>
          <a:lstStyle>
            <a:lvl1pPr marL="0" indent="0" algn="ctr">
              <a:buNone/>
              <a:defRPr sz="3600"/>
            </a:lvl1pPr>
          </a:lstStyle>
          <a:p>
            <a:r>
              <a:rPr lang="en-US"/>
              <a:t>Click icon to add image</a:t>
            </a:r>
          </a:p>
        </p:txBody>
      </p:sp>
    </p:spTree>
    <p:custDataLst>
      <p:tags r:id="rId1"/>
    </p:custDataLst>
    <p:extLst>
      <p:ext uri="{BB962C8B-B14F-4D97-AF65-F5344CB8AC3E}">
        <p14:creationId xmlns:p14="http://schemas.microsoft.com/office/powerpoint/2010/main" val="1263127036"/>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KC-Vertical-Question">
    <p:bg>
      <p:bgPr>
        <a:solidFill>
          <a:schemeClr val="bg1"/>
        </a:solidFill>
        <a:effectLst/>
      </p:bgPr>
    </p:bg>
    <p:spTree>
      <p:nvGrpSpPr>
        <p:cNvPr id="1" name=""/>
        <p:cNvGrpSpPr/>
        <p:nvPr/>
      </p:nvGrpSpPr>
      <p:grpSpPr>
        <a:xfrm>
          <a:off x="0" y="0"/>
          <a:ext cx="0" cy="0"/>
          <a:chOff x="0" y="0"/>
          <a:chExt cx="0" cy="0"/>
        </a:xfrm>
      </p:grpSpPr>
      <p:grpSp>
        <p:nvGrpSpPr>
          <p:cNvPr id="24" name="Background Images">
            <a:extLst>
              <a:ext uri="{FF2B5EF4-FFF2-40B4-BE49-F238E27FC236}">
                <a16:creationId xmlns="" xmlns:a16="http://schemas.microsoft.com/office/drawing/2014/main" id="{EE3862B2-782C-42D5-9515-66EBE7A19C9A}"/>
              </a:ext>
            </a:extLst>
          </p:cNvPr>
          <p:cNvGrpSpPr/>
          <p:nvPr/>
        </p:nvGrpSpPr>
        <p:grpSpPr>
          <a:xfrm>
            <a:off x="0" y="1"/>
            <a:ext cx="12192000" cy="6858000"/>
            <a:chOff x="0" y="1"/>
            <a:chExt cx="12192000" cy="6858000"/>
          </a:xfrm>
        </p:grpSpPr>
        <p:sp>
          <p:nvSpPr>
            <p:cNvPr id="25" name="BKG-TP">
              <a:extLst>
                <a:ext uri="{FF2B5EF4-FFF2-40B4-BE49-F238E27FC236}">
                  <a16:creationId xmlns="" xmlns:a16="http://schemas.microsoft.com/office/drawing/2014/main" id="{C6078C7F-2E33-426C-96FF-E7084DD86E7E}"/>
                </a:ext>
                <a:ext uri="{C183D7F6-B498-43B3-948B-1728B52AA6E4}">
                  <adec:decorative xmlns=""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BKG-RT">
              <a:extLst>
                <a:ext uri="{FF2B5EF4-FFF2-40B4-BE49-F238E27FC236}">
                  <a16:creationId xmlns="" xmlns:a16="http://schemas.microsoft.com/office/drawing/2014/main" id="{5D3C4E6B-760F-4EC0-919D-D0EEACF9ACA9}"/>
                </a:ext>
                <a:ext uri="{C183D7F6-B498-43B3-948B-1728B52AA6E4}">
                  <adec:decorative xmlns=""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28" name="AWS Logo">
              <a:extLst>
                <a:ext uri="{FF2B5EF4-FFF2-40B4-BE49-F238E27FC236}">
                  <a16:creationId xmlns="" xmlns:a16="http://schemas.microsoft.com/office/drawing/2014/main" id="{90E6AE4C-E744-4586-850E-BEDD7EE7AB80}"/>
                </a:ext>
                <a:ext uri="{C183D7F6-B498-43B3-948B-1728B52AA6E4}">
                  <adec:decorative xmlns="" xmlns:adec="http://schemas.microsoft.com/office/drawing/2017/decorative" val="1"/>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243599" y="6461879"/>
              <a:ext cx="366979" cy="219456"/>
            </a:xfrm>
            <a:prstGeom prst="rect">
              <a:avLst/>
            </a:prstGeom>
          </p:spPr>
        </p:pic>
        <p:sp>
          <p:nvSpPr>
            <p:cNvPr id="29" name="Copyright">
              <a:extLst>
                <a:ext uri="{FF2B5EF4-FFF2-40B4-BE49-F238E27FC236}">
                  <a16:creationId xmlns="" xmlns:a16="http://schemas.microsoft.com/office/drawing/2014/main" id="{274AB020-3E40-43C9-A671-5C17FEE2F38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6"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bg2"/>
                </a:solidFill>
              </a:defRPr>
            </a:lvl1pPr>
          </a:lstStyle>
          <a:p>
            <a:r>
              <a:rPr lang="en-US"/>
              <a:t>Question and Responses</a:t>
            </a:r>
          </a:p>
        </p:txBody>
      </p:sp>
      <p:sp>
        <p:nvSpPr>
          <p:cNvPr id="7" name="Question">
            <a:extLst>
              <a:ext uri="{FF2B5EF4-FFF2-40B4-BE49-F238E27FC236}">
                <a16:creationId xmlns="" xmlns:a16="http://schemas.microsoft.com/office/drawing/2014/main" id="{44F57E91-15F3-4802-8B9A-31B722148228}"/>
              </a:ext>
            </a:extLst>
          </p:cNvPr>
          <p:cNvSpPr>
            <a:spLocks noGrp="1"/>
          </p:cNvSpPr>
          <p:nvPr>
            <p:ph type="body" idx="1" hasCustomPrompt="1"/>
          </p:nvPr>
        </p:nvSpPr>
        <p:spPr>
          <a:xfrm>
            <a:off x="179239" y="1005357"/>
            <a:ext cx="4401650" cy="5429387"/>
          </a:xfrm>
          <a:solidFill>
            <a:schemeClr val="accent1"/>
          </a:solidFill>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400">
                <a:solidFill>
                  <a:schemeClr val="bg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a:t>
            </a:r>
            <a:br>
              <a:rPr lang="en-US"/>
            </a:br>
            <a:r>
              <a:rPr lang="en-US"/>
              <a:t>4 responses can only have 1 correct response</a:t>
            </a:r>
            <a:br>
              <a:rPr lang="en-US"/>
            </a:br>
            <a:r>
              <a:rPr lang="en-US"/>
              <a:t>5 responses must have 2 correct responses</a:t>
            </a:r>
            <a:br>
              <a:rPr lang="en-US"/>
            </a:br>
            <a:r>
              <a:rPr lang="en-US"/>
              <a:t>6 responses must have 3 correct responses.</a:t>
            </a:r>
          </a:p>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You can make this field wider if needed. The background color moves with this field. Simply adjust the placement of the response fields to the right to accommodate the wider question field.</a:t>
            </a:r>
          </a:p>
        </p:txBody>
      </p:sp>
      <p:sp>
        <p:nvSpPr>
          <p:cNvPr id="3" name="Choice Header">
            <a:extLst>
              <a:ext uri="{FF2B5EF4-FFF2-40B4-BE49-F238E27FC236}">
                <a16:creationId xmlns="" xmlns:a16="http://schemas.microsoft.com/office/drawing/2014/main" id="{94A86AAC-E12E-4379-82C3-110918D47BB2}"/>
              </a:ext>
            </a:extLst>
          </p:cNvPr>
          <p:cNvSpPr>
            <a:spLocks noGrp="1"/>
          </p:cNvSpPr>
          <p:nvPr>
            <p:ph type="subTitle" idx="13" hasCustomPrompt="1"/>
          </p:nvPr>
        </p:nvSpPr>
        <p:spPr>
          <a:xfrm>
            <a:off x="4581525" y="1008063"/>
            <a:ext cx="847725" cy="323850"/>
          </a:xfrm>
        </p:spPr>
        <p:txBody>
          <a:bodyPr lIns="0" rIns="0">
            <a:noAutofit/>
          </a:bodyPr>
          <a:lstStyle>
            <a:lvl1pPr marL="0" indent="0" algn="ctr">
              <a:buNone/>
              <a:defRPr sz="1800">
                <a:solidFill>
                  <a:schemeClr val="tx2"/>
                </a:solidFill>
              </a:defRPr>
            </a:lvl1pPr>
          </a:lstStyle>
          <a:p>
            <a:pPr lvl="0"/>
            <a:r>
              <a:rPr lang="en-US"/>
              <a:t>Choice</a:t>
            </a:r>
          </a:p>
        </p:txBody>
      </p:sp>
      <p:sp>
        <p:nvSpPr>
          <p:cNvPr id="4" name="Response Header">
            <a:extLst>
              <a:ext uri="{FF2B5EF4-FFF2-40B4-BE49-F238E27FC236}">
                <a16:creationId xmlns="" xmlns:a16="http://schemas.microsoft.com/office/drawing/2014/main" id="{49A546CD-B784-4C60-8DF1-04299A8BD8DC}"/>
              </a:ext>
            </a:extLst>
          </p:cNvPr>
          <p:cNvSpPr>
            <a:spLocks noGrp="1"/>
          </p:cNvSpPr>
          <p:nvPr>
            <p:ph type="subTitle" idx="14" hasCustomPrompt="1"/>
          </p:nvPr>
        </p:nvSpPr>
        <p:spPr>
          <a:xfrm>
            <a:off x="5429250" y="1008063"/>
            <a:ext cx="2457450" cy="323850"/>
          </a:xfrm>
        </p:spPr>
        <p:txBody>
          <a:bodyPr lIns="91440" rIns="0">
            <a:noAutofit/>
          </a:bodyPr>
          <a:lstStyle>
            <a:lvl1pPr marL="0" indent="0" algn="l">
              <a:buNone/>
              <a:defRPr sz="1800">
                <a:solidFill>
                  <a:schemeClr val="tx2"/>
                </a:solidFill>
              </a:defRPr>
            </a:lvl1pPr>
          </a:lstStyle>
          <a:p>
            <a:pPr lvl="0"/>
            <a:r>
              <a:rPr lang="en-US"/>
              <a:t>Response</a:t>
            </a:r>
          </a:p>
        </p:txBody>
      </p:sp>
      <p:sp>
        <p:nvSpPr>
          <p:cNvPr id="9" name="First Resp #">
            <a:extLst>
              <a:ext uri="{FF2B5EF4-FFF2-40B4-BE49-F238E27FC236}">
                <a16:creationId xmlns="" xmlns:a16="http://schemas.microsoft.com/office/drawing/2014/main" id="{DF65B8F8-C411-4217-9956-036774AA94F8}"/>
              </a:ext>
            </a:extLst>
          </p:cNvPr>
          <p:cNvSpPr>
            <a:spLocks noGrp="1"/>
          </p:cNvSpPr>
          <p:nvPr>
            <p:ph type="body" idx="2" hasCustomPrompt="1"/>
          </p:nvPr>
        </p:nvSpPr>
        <p:spPr>
          <a:xfrm>
            <a:off x="4584699" y="1344286"/>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8" name="First Resp Text">
            <a:extLst>
              <a:ext uri="{FF2B5EF4-FFF2-40B4-BE49-F238E27FC236}">
                <a16:creationId xmlns="" xmlns:a16="http://schemas.microsoft.com/office/drawing/2014/main" id="{FFCADE15-0CD9-4F7B-9FFC-6A2C71B4D226}"/>
              </a:ext>
            </a:extLst>
          </p:cNvPr>
          <p:cNvSpPr>
            <a:spLocks noGrp="1"/>
          </p:cNvSpPr>
          <p:nvPr>
            <p:ph type="body" idx="3" hasCustomPrompt="1"/>
          </p:nvPr>
        </p:nvSpPr>
        <p:spPr>
          <a:xfrm>
            <a:off x="5429250" y="1344286"/>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32" name="Second Resp #">
            <a:extLst>
              <a:ext uri="{FF2B5EF4-FFF2-40B4-BE49-F238E27FC236}">
                <a16:creationId xmlns="" xmlns:a16="http://schemas.microsoft.com/office/drawing/2014/main" id="{B27347F1-D178-4BA7-947D-9C3316CA7F55}"/>
              </a:ext>
            </a:extLst>
          </p:cNvPr>
          <p:cNvSpPr>
            <a:spLocks noGrp="1"/>
          </p:cNvSpPr>
          <p:nvPr>
            <p:ph type="body" idx="4" hasCustomPrompt="1"/>
          </p:nvPr>
        </p:nvSpPr>
        <p:spPr>
          <a:xfrm>
            <a:off x="4584699" y="2189689"/>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10" name="Second Resp Text">
            <a:extLst>
              <a:ext uri="{FF2B5EF4-FFF2-40B4-BE49-F238E27FC236}">
                <a16:creationId xmlns="" xmlns:a16="http://schemas.microsoft.com/office/drawing/2014/main" id="{9762E385-4F68-4D4A-BE57-EDA108A285B5}"/>
              </a:ext>
            </a:extLst>
          </p:cNvPr>
          <p:cNvSpPr>
            <a:spLocks noGrp="1"/>
          </p:cNvSpPr>
          <p:nvPr>
            <p:ph type="body" idx="5" hasCustomPrompt="1"/>
          </p:nvPr>
        </p:nvSpPr>
        <p:spPr>
          <a:xfrm>
            <a:off x="5429250" y="2189689"/>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38" name="Third Resp #">
            <a:extLst>
              <a:ext uri="{FF2B5EF4-FFF2-40B4-BE49-F238E27FC236}">
                <a16:creationId xmlns="" xmlns:a16="http://schemas.microsoft.com/office/drawing/2014/main" id="{2ACAFB9D-8E9C-4408-85E1-A3501374C2E9}"/>
              </a:ext>
            </a:extLst>
          </p:cNvPr>
          <p:cNvSpPr>
            <a:spLocks noGrp="1"/>
          </p:cNvSpPr>
          <p:nvPr>
            <p:ph type="body" idx="6" hasCustomPrompt="1"/>
          </p:nvPr>
        </p:nvSpPr>
        <p:spPr>
          <a:xfrm>
            <a:off x="4584699" y="3035092"/>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35" name="Third Resp Text">
            <a:extLst>
              <a:ext uri="{FF2B5EF4-FFF2-40B4-BE49-F238E27FC236}">
                <a16:creationId xmlns="" xmlns:a16="http://schemas.microsoft.com/office/drawing/2014/main" id="{22884D39-7004-49D5-8E88-C45BE1C9BFCB}"/>
              </a:ext>
            </a:extLst>
          </p:cNvPr>
          <p:cNvSpPr>
            <a:spLocks noGrp="1"/>
          </p:cNvSpPr>
          <p:nvPr>
            <p:ph type="body" idx="7" hasCustomPrompt="1"/>
          </p:nvPr>
        </p:nvSpPr>
        <p:spPr>
          <a:xfrm>
            <a:off x="5429250" y="3035092"/>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42" name="Fourth Resp #">
            <a:extLst>
              <a:ext uri="{FF2B5EF4-FFF2-40B4-BE49-F238E27FC236}">
                <a16:creationId xmlns="" xmlns:a16="http://schemas.microsoft.com/office/drawing/2014/main" id="{310C83DA-41AE-4CBA-AA96-EB5CB2226FCF}"/>
              </a:ext>
            </a:extLst>
          </p:cNvPr>
          <p:cNvSpPr>
            <a:spLocks noGrp="1"/>
          </p:cNvSpPr>
          <p:nvPr>
            <p:ph type="body" idx="8" hasCustomPrompt="1"/>
          </p:nvPr>
        </p:nvSpPr>
        <p:spPr>
          <a:xfrm>
            <a:off x="4584699" y="3880495"/>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41" name="Fourth Resp Text">
            <a:extLst>
              <a:ext uri="{FF2B5EF4-FFF2-40B4-BE49-F238E27FC236}">
                <a16:creationId xmlns="" xmlns:a16="http://schemas.microsoft.com/office/drawing/2014/main" id="{AEE05FA0-DD58-4D0B-A7E0-EAC7B789E7A7}"/>
              </a:ext>
            </a:extLst>
          </p:cNvPr>
          <p:cNvSpPr>
            <a:spLocks noGrp="1"/>
          </p:cNvSpPr>
          <p:nvPr>
            <p:ph type="body" idx="9" hasCustomPrompt="1"/>
          </p:nvPr>
        </p:nvSpPr>
        <p:spPr>
          <a:xfrm>
            <a:off x="5429250" y="3880495"/>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44" name="Fifth Resp #">
            <a:extLst>
              <a:ext uri="{FF2B5EF4-FFF2-40B4-BE49-F238E27FC236}">
                <a16:creationId xmlns="" xmlns:a16="http://schemas.microsoft.com/office/drawing/2014/main" id="{B6D2D170-961D-4140-B087-C6CFDF7BBD75}"/>
              </a:ext>
            </a:extLst>
          </p:cNvPr>
          <p:cNvSpPr>
            <a:spLocks noGrp="1"/>
          </p:cNvSpPr>
          <p:nvPr>
            <p:ph type="body" idx="10" hasCustomPrompt="1"/>
          </p:nvPr>
        </p:nvSpPr>
        <p:spPr>
          <a:xfrm>
            <a:off x="4584699" y="4725898"/>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43" name="Fifth Resp Text">
            <a:extLst>
              <a:ext uri="{FF2B5EF4-FFF2-40B4-BE49-F238E27FC236}">
                <a16:creationId xmlns="" xmlns:a16="http://schemas.microsoft.com/office/drawing/2014/main" id="{B428E384-92E9-495A-9CAE-E33E3164F939}"/>
              </a:ext>
            </a:extLst>
          </p:cNvPr>
          <p:cNvSpPr>
            <a:spLocks noGrp="1"/>
          </p:cNvSpPr>
          <p:nvPr>
            <p:ph type="body" idx="11" hasCustomPrompt="1"/>
          </p:nvPr>
        </p:nvSpPr>
        <p:spPr>
          <a:xfrm>
            <a:off x="5429250" y="4725898"/>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46" name="Sixth Resp #">
            <a:extLst>
              <a:ext uri="{FF2B5EF4-FFF2-40B4-BE49-F238E27FC236}">
                <a16:creationId xmlns="" xmlns:a16="http://schemas.microsoft.com/office/drawing/2014/main" id="{DC41B7B5-B438-4885-90AE-758ABF2CA9F9}"/>
              </a:ext>
            </a:extLst>
          </p:cNvPr>
          <p:cNvSpPr>
            <a:spLocks noGrp="1"/>
          </p:cNvSpPr>
          <p:nvPr>
            <p:ph type="body" idx="12" hasCustomPrompt="1"/>
          </p:nvPr>
        </p:nvSpPr>
        <p:spPr>
          <a:xfrm>
            <a:off x="4584699" y="5571303"/>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45" name="Sixth Resp Text">
            <a:extLst>
              <a:ext uri="{FF2B5EF4-FFF2-40B4-BE49-F238E27FC236}">
                <a16:creationId xmlns="" xmlns:a16="http://schemas.microsoft.com/office/drawing/2014/main" id="{09F72B28-4CF6-4FD1-BA4A-5A98215324E2}"/>
              </a:ext>
            </a:extLst>
          </p:cNvPr>
          <p:cNvSpPr>
            <a:spLocks noGrp="1"/>
          </p:cNvSpPr>
          <p:nvPr>
            <p:ph type="body" idx="13" hasCustomPrompt="1"/>
          </p:nvPr>
        </p:nvSpPr>
        <p:spPr>
          <a:xfrm>
            <a:off x="5429250" y="5571303"/>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Tree>
    <p:custDataLst>
      <p:tags r:id="rId1"/>
    </p:custDataLst>
    <p:extLst>
      <p:ext uri="{BB962C8B-B14F-4D97-AF65-F5344CB8AC3E}">
        <p14:creationId xmlns:p14="http://schemas.microsoft.com/office/powerpoint/2010/main" val="3626064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 xmlns:a16="http://schemas.microsoft.com/office/drawing/2014/main" id="{E52B1449-9D22-45E9-8E29-DD9653749C2D}"/>
              </a:ext>
            </a:extLst>
          </p:cNvPr>
          <p:cNvSpPr>
            <a:spLocks noGrp="1"/>
          </p:cNvSpPr>
          <p:nvPr>
            <p:ph type="title" hasCustomPrompt="1"/>
          </p:nvPr>
        </p:nvSpPr>
        <p:spPr>
          <a:xfrm>
            <a:off x="365760" y="366471"/>
            <a:ext cx="8768256" cy="2293938"/>
          </a:xfrm>
        </p:spPr>
        <p:txBody>
          <a:bodyPr anchor="b"/>
          <a:lstStyle>
            <a:lvl1pPr>
              <a:defRPr sz="4400">
                <a:solidFill>
                  <a:schemeClr val="tx2"/>
                </a:solidFill>
              </a:defRPr>
            </a:lvl1pPr>
          </a:lstStyle>
          <a:p>
            <a:r>
              <a:rPr lang="en-US"/>
              <a:t>Enter title text</a:t>
            </a:r>
          </a:p>
        </p:txBody>
      </p:sp>
      <p:sp>
        <p:nvSpPr>
          <p:cNvPr id="3" name="Subtitle">
            <a:extLst>
              <a:ext uri="{FF2B5EF4-FFF2-40B4-BE49-F238E27FC236}">
                <a16:creationId xmlns="" xmlns:a16="http://schemas.microsoft.com/office/drawing/2014/main" id="{25336E2B-DB74-4789-BBF8-753828F72458}"/>
              </a:ext>
            </a:extLst>
          </p:cNvPr>
          <p:cNvSpPr>
            <a:spLocks noGrp="1"/>
          </p:cNvSpPr>
          <p:nvPr>
            <p:ph type="subTitle" idx="1" hasCustomPrompt="1"/>
          </p:nvPr>
        </p:nvSpPr>
        <p:spPr>
          <a:xfrm>
            <a:off x="365760" y="2688190"/>
            <a:ext cx="8768256" cy="2098121"/>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Enter subtitle</a:t>
            </a:r>
          </a:p>
        </p:txBody>
      </p:sp>
      <p:grpSp>
        <p:nvGrpSpPr>
          <p:cNvPr id="12" name="Background">
            <a:extLst>
              <a:ext uri="{FF2B5EF4-FFF2-40B4-BE49-F238E27FC236}">
                <a16:creationId xmlns="" xmlns:a16="http://schemas.microsoft.com/office/drawing/2014/main" id="{08931424-66E6-477A-95D2-2C5E26F414C7}"/>
              </a:ext>
            </a:extLst>
          </p:cNvPr>
          <p:cNvGrpSpPr/>
          <p:nvPr/>
        </p:nvGrpSpPr>
        <p:grpSpPr>
          <a:xfrm>
            <a:off x="656659" y="-1"/>
            <a:ext cx="11535342" cy="6858001"/>
            <a:chOff x="656659" y="-1"/>
            <a:chExt cx="11535342" cy="6858001"/>
          </a:xfrm>
        </p:grpSpPr>
        <p:sp>
          <p:nvSpPr>
            <p:cNvPr id="14" name="CubeFront">
              <a:extLst>
                <a:ext uri="{FF2B5EF4-FFF2-40B4-BE49-F238E27FC236}">
                  <a16:creationId xmlns="" xmlns:a16="http://schemas.microsoft.com/office/drawing/2014/main" id="{1BDF6026-D674-4E63-8B3A-CBDFE9E787C1}"/>
                </a:ext>
                <a:ext uri="{C183D7F6-B498-43B3-948B-1728B52AA6E4}">
                  <adec:decorative xmlns="" xmlns:adec="http://schemas.microsoft.com/office/drawing/2017/decorative" val="1"/>
                </a:ext>
              </a:extLst>
            </p:cNvPr>
            <p:cNvSpPr/>
            <p:nvPr/>
          </p:nvSpPr>
          <p:spPr>
            <a:xfrm>
              <a:off x="672321" y="5917721"/>
              <a:ext cx="4282108" cy="9402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beTop">
              <a:extLst>
                <a:ext uri="{FF2B5EF4-FFF2-40B4-BE49-F238E27FC236}">
                  <a16:creationId xmlns="" xmlns:a16="http://schemas.microsoft.com/office/drawing/2014/main" id="{06BB4668-D264-4030-8700-4F9782A61534}"/>
                </a:ext>
                <a:ext uri="{C183D7F6-B498-43B3-948B-1728B52AA6E4}">
                  <adec:decorative xmlns="" xmlns:adec="http://schemas.microsoft.com/office/drawing/2017/decorative" val="1"/>
                </a:ext>
              </a:extLst>
            </p:cNvPr>
            <p:cNvSpPr/>
            <p:nvPr/>
          </p:nvSpPr>
          <p:spPr>
            <a:xfrm>
              <a:off x="656659" y="4071144"/>
              <a:ext cx="11535342" cy="2786856"/>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BKG-RT">
              <a:extLst>
                <a:ext uri="{FF2B5EF4-FFF2-40B4-BE49-F238E27FC236}">
                  <a16:creationId xmlns="" xmlns:a16="http://schemas.microsoft.com/office/drawing/2014/main" id="{8E17F594-599B-4FD9-8BCB-8E1C019CCB44}"/>
                </a:ext>
                <a:ext uri="{C183D7F6-B498-43B3-948B-1728B52AA6E4}">
                  <adec:decorative xmlns="" xmlns:adec="http://schemas.microsoft.com/office/drawing/2017/decorative" val="1"/>
                </a:ext>
              </a:extLst>
            </p:cNvPr>
            <p:cNvSpPr/>
            <p:nvPr/>
          </p:nvSpPr>
          <p:spPr>
            <a:xfrm>
              <a:off x="9175265" y="-1"/>
              <a:ext cx="3016735" cy="478631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0" y="393065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7" name="Icons">
              <a:extLst>
                <a:ext uri="{FF2B5EF4-FFF2-40B4-BE49-F238E27FC236}">
                  <a16:creationId xmlns="" xmlns:a16="http://schemas.microsoft.com/office/drawing/2014/main" id="{3826BD34-BA31-4D91-BFD2-6BBD94A51D24}"/>
                </a:ext>
                <a:ext uri="{C183D7F6-B498-43B3-948B-1728B52AA6E4}">
                  <adec:decorative xmlns=""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1017429" y="4011878"/>
              <a:ext cx="11174571" cy="2846121"/>
            </a:xfrm>
            <a:prstGeom prst="rect">
              <a:avLst/>
            </a:prstGeom>
          </p:spPr>
        </p:pic>
        <p:sp>
          <p:nvSpPr>
            <p:cNvPr id="18" name="CopyBackground">
              <a:extLst>
                <a:ext uri="{FF2B5EF4-FFF2-40B4-BE49-F238E27FC236}">
                  <a16:creationId xmlns="" xmlns:a16="http://schemas.microsoft.com/office/drawing/2014/main" id="{3994923B-6EFE-4BB7-A3B5-632436E91DB9}"/>
                </a:ext>
              </a:extLst>
            </p:cNvPr>
            <p:cNvSpPr/>
            <p:nvPr/>
          </p:nvSpPr>
          <p:spPr>
            <a:xfrm>
              <a:off x="7622849"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pyright">
              <a:extLst>
                <a:ext uri="{FF2B5EF4-FFF2-40B4-BE49-F238E27FC236}">
                  <a16:creationId xmlns="" xmlns:a16="http://schemas.microsoft.com/office/drawing/2014/main" id="{D87DDC37-6AB4-424A-BA07-3B0AF81A1053}"/>
                </a:ext>
              </a:extLst>
            </p:cNvPr>
            <p:cNvSpPr txBox="1"/>
            <p:nvPr/>
          </p:nvSpPr>
          <p:spPr>
            <a:xfrm>
              <a:off x="7538162" y="657989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Tree>
    <p:custDataLst>
      <p:tags r:id="rId1"/>
    </p:custDataLst>
    <p:extLst>
      <p:ext uri="{BB962C8B-B14F-4D97-AF65-F5344CB8AC3E}">
        <p14:creationId xmlns:p14="http://schemas.microsoft.com/office/powerpoint/2010/main" val="31679876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KC-Vertical-Answer">
    <p:bg>
      <p:bgPr>
        <a:solidFill>
          <a:schemeClr val="bg1"/>
        </a:solidFill>
        <a:effectLst/>
      </p:bgPr>
    </p:bg>
    <p:spTree>
      <p:nvGrpSpPr>
        <p:cNvPr id="1" name=""/>
        <p:cNvGrpSpPr/>
        <p:nvPr/>
      </p:nvGrpSpPr>
      <p:grpSpPr>
        <a:xfrm>
          <a:off x="0" y="0"/>
          <a:ext cx="0" cy="0"/>
          <a:chOff x="0" y="0"/>
          <a:chExt cx="0" cy="0"/>
        </a:xfrm>
      </p:grpSpPr>
      <p:grpSp>
        <p:nvGrpSpPr>
          <p:cNvPr id="12" name="Background Images">
            <a:extLst>
              <a:ext uri="{FF2B5EF4-FFF2-40B4-BE49-F238E27FC236}">
                <a16:creationId xmlns="" xmlns:a16="http://schemas.microsoft.com/office/drawing/2014/main" id="{9D893736-31CD-4275-8671-3253868EBB81}"/>
              </a:ext>
            </a:extLst>
          </p:cNvPr>
          <p:cNvGrpSpPr/>
          <p:nvPr/>
        </p:nvGrpSpPr>
        <p:grpSpPr>
          <a:xfrm>
            <a:off x="0" y="1"/>
            <a:ext cx="12192000" cy="6858000"/>
            <a:chOff x="0" y="1"/>
            <a:chExt cx="12192000" cy="6858000"/>
          </a:xfrm>
        </p:grpSpPr>
        <p:sp>
          <p:nvSpPr>
            <p:cNvPr id="13" name="BKG-TP">
              <a:extLst>
                <a:ext uri="{FF2B5EF4-FFF2-40B4-BE49-F238E27FC236}">
                  <a16:creationId xmlns="" xmlns:a16="http://schemas.microsoft.com/office/drawing/2014/main" id="{BF122BEF-CA51-4B5F-A9D2-5B4722001489}"/>
                </a:ext>
                <a:ext uri="{C183D7F6-B498-43B3-948B-1728B52AA6E4}">
                  <adec:decorative xmlns=""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KG-RT">
              <a:extLst>
                <a:ext uri="{FF2B5EF4-FFF2-40B4-BE49-F238E27FC236}">
                  <a16:creationId xmlns="" xmlns:a16="http://schemas.microsoft.com/office/drawing/2014/main" id="{80E3899F-10AE-440C-9957-5E3536890A76}"/>
                </a:ext>
                <a:ext uri="{C183D7F6-B498-43B3-948B-1728B52AA6E4}">
                  <adec:decorative xmlns=""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16" name="AWS Logo">
              <a:extLst>
                <a:ext uri="{FF2B5EF4-FFF2-40B4-BE49-F238E27FC236}">
                  <a16:creationId xmlns="" xmlns:a16="http://schemas.microsoft.com/office/drawing/2014/main" id="{AFED23B7-B88C-4046-B460-7E08C859BC75}"/>
                </a:ext>
                <a:ext uri="{C183D7F6-B498-43B3-948B-1728B52AA6E4}">
                  <adec:decorative xmlns="" xmlns:adec="http://schemas.microsoft.com/office/drawing/2017/decorative" val="1"/>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243599" y="6461879"/>
              <a:ext cx="366979" cy="219456"/>
            </a:xfrm>
            <a:prstGeom prst="rect">
              <a:avLst/>
            </a:prstGeom>
          </p:spPr>
        </p:pic>
        <p:sp>
          <p:nvSpPr>
            <p:cNvPr id="17" name="Copyright">
              <a:extLst>
                <a:ext uri="{FF2B5EF4-FFF2-40B4-BE49-F238E27FC236}">
                  <a16:creationId xmlns="" xmlns:a16="http://schemas.microsoft.com/office/drawing/2014/main" id="{6102431F-55CF-4F10-BCE6-9666CEA4F8C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bg1"/>
                </a:solidFill>
              </a:defRPr>
            </a:lvl1pPr>
          </a:lstStyle>
          <a:p>
            <a:r>
              <a:rPr lang="en-US"/>
              <a:t>Answer and explanation</a:t>
            </a:r>
          </a:p>
        </p:txBody>
      </p:sp>
      <p:sp>
        <p:nvSpPr>
          <p:cNvPr id="7" name="Question">
            <a:extLst>
              <a:ext uri="{FF2B5EF4-FFF2-40B4-BE49-F238E27FC236}">
                <a16:creationId xmlns="" xmlns:a16="http://schemas.microsoft.com/office/drawing/2014/main" id="{44F57E91-15F3-4802-8B9A-31B722148228}"/>
              </a:ext>
            </a:extLst>
          </p:cNvPr>
          <p:cNvSpPr>
            <a:spLocks noGrp="1"/>
          </p:cNvSpPr>
          <p:nvPr>
            <p:ph type="body" idx="1" hasCustomPrompt="1"/>
          </p:nvPr>
        </p:nvSpPr>
        <p:spPr>
          <a:xfrm>
            <a:off x="179239" y="1005356"/>
            <a:ext cx="4401650" cy="5429386"/>
          </a:xfrm>
        </p:spPr>
        <p:txBody>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again –</a:t>
            </a:r>
            <a:br>
              <a:rPr lang="en-US"/>
            </a:br>
            <a:r>
              <a:rPr lang="en-US"/>
              <a:t>Here you can explain why the responses are correct or incorrect.</a:t>
            </a:r>
          </a:p>
        </p:txBody>
      </p:sp>
      <p:sp>
        <p:nvSpPr>
          <p:cNvPr id="3" name="AnswerHeader">
            <a:extLst>
              <a:ext uri="{FF2B5EF4-FFF2-40B4-BE49-F238E27FC236}">
                <a16:creationId xmlns="" xmlns:a16="http://schemas.microsoft.com/office/drawing/2014/main" id="{7C8472BF-3681-4E98-B87B-5FA7A5C19359}"/>
              </a:ext>
            </a:extLst>
          </p:cNvPr>
          <p:cNvSpPr>
            <a:spLocks noGrp="1"/>
          </p:cNvSpPr>
          <p:nvPr>
            <p:ph type="subTitle" idx="4" hasCustomPrompt="1"/>
          </p:nvPr>
        </p:nvSpPr>
        <p:spPr>
          <a:xfrm>
            <a:off x="4580888" y="1020685"/>
            <a:ext cx="7611111" cy="400050"/>
          </a:xfrm>
          <a:solidFill>
            <a:schemeClr val="accent2"/>
          </a:solidFill>
        </p:spPr>
        <p:txBody>
          <a:bodyPr lIns="91440">
            <a:noAutofit/>
          </a:bodyPr>
          <a:lstStyle>
            <a:lvl1pPr marL="0" indent="0">
              <a:buNone/>
              <a:defRPr sz="2000"/>
            </a:lvl1pPr>
          </a:lstStyle>
          <a:p>
            <a:pPr lvl="0"/>
            <a:r>
              <a:rPr lang="en-US"/>
              <a:t>Enter “The correct response is x”</a:t>
            </a:r>
          </a:p>
        </p:txBody>
      </p:sp>
      <p:sp>
        <p:nvSpPr>
          <p:cNvPr id="8" name="Answer Text">
            <a:extLst>
              <a:ext uri="{FF2B5EF4-FFF2-40B4-BE49-F238E27FC236}">
                <a16:creationId xmlns="" xmlns:a16="http://schemas.microsoft.com/office/drawing/2014/main" id="{FFCADE15-0CD9-4F7B-9FFC-6A2C71B4D226}"/>
              </a:ext>
            </a:extLst>
          </p:cNvPr>
          <p:cNvSpPr>
            <a:spLocks noGrp="1"/>
          </p:cNvSpPr>
          <p:nvPr>
            <p:ph type="body" idx="2" hasCustomPrompt="1"/>
          </p:nvPr>
        </p:nvSpPr>
        <p:spPr>
          <a:xfrm>
            <a:off x="4886326" y="1420597"/>
            <a:ext cx="7267614" cy="4955378"/>
          </a:xfrm>
          <a:solidFill>
            <a:schemeClr val="bg1"/>
          </a:solidFill>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Enter a description of the correct and incorrect responses.</a:t>
            </a:r>
          </a:p>
        </p:txBody>
      </p:sp>
    </p:spTree>
    <p:custDataLst>
      <p:tags r:id="rId1"/>
    </p:custDataLst>
    <p:extLst>
      <p:ext uri="{BB962C8B-B14F-4D97-AF65-F5344CB8AC3E}">
        <p14:creationId xmlns:p14="http://schemas.microsoft.com/office/powerpoint/2010/main" val="4728949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A-Horizontal">
    <p:bg>
      <p:bgPr>
        <a:solidFill>
          <a:schemeClr val="bg1"/>
        </a:solidFill>
        <a:effectLst/>
      </p:bgPr>
    </p:bg>
    <p:spTree>
      <p:nvGrpSpPr>
        <p:cNvPr id="1" name=""/>
        <p:cNvGrpSpPr/>
        <p:nvPr/>
      </p:nvGrpSpPr>
      <p:grpSpPr>
        <a:xfrm>
          <a:off x="0" y="0"/>
          <a:ext cx="0" cy="0"/>
          <a:chOff x="0" y="0"/>
          <a:chExt cx="0" cy="0"/>
        </a:xfrm>
      </p:grpSpPr>
      <p:grpSp>
        <p:nvGrpSpPr>
          <p:cNvPr id="19" name="Background Images">
            <a:extLst>
              <a:ext uri="{FF2B5EF4-FFF2-40B4-BE49-F238E27FC236}">
                <a16:creationId xmlns="" xmlns:a16="http://schemas.microsoft.com/office/drawing/2014/main" id="{18C277CC-8FC8-4D78-AB63-9513759C0783}"/>
              </a:ext>
            </a:extLst>
          </p:cNvPr>
          <p:cNvGrpSpPr/>
          <p:nvPr/>
        </p:nvGrpSpPr>
        <p:grpSpPr>
          <a:xfrm>
            <a:off x="0" y="1"/>
            <a:ext cx="12192000" cy="6858000"/>
            <a:chOff x="0" y="1"/>
            <a:chExt cx="12192000" cy="6858000"/>
          </a:xfrm>
        </p:grpSpPr>
        <p:sp>
          <p:nvSpPr>
            <p:cNvPr id="20" name="BKG-TP">
              <a:extLst>
                <a:ext uri="{FF2B5EF4-FFF2-40B4-BE49-F238E27FC236}">
                  <a16:creationId xmlns="" xmlns:a16="http://schemas.microsoft.com/office/drawing/2014/main" id="{1C269943-78A1-4304-AE96-B1F32EC214E6}"/>
                </a:ext>
                <a:ext uri="{C183D7F6-B498-43B3-948B-1728B52AA6E4}">
                  <adec:decorative xmlns=""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AWS Logo">
              <a:extLst>
                <a:ext uri="{FF2B5EF4-FFF2-40B4-BE49-F238E27FC236}">
                  <a16:creationId xmlns="" xmlns:a16="http://schemas.microsoft.com/office/drawing/2014/main" id="{A49D8E1E-772D-46F7-9ACE-C06929884B05}"/>
                </a:ext>
                <a:ext uri="{C183D7F6-B498-43B3-948B-1728B52AA6E4}">
                  <adec:decorative xmlns="" xmlns:adec="http://schemas.microsoft.com/office/drawing/2017/decorative" val="1"/>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243599" y="6461879"/>
              <a:ext cx="366979" cy="219456"/>
            </a:xfrm>
            <a:prstGeom prst="rect">
              <a:avLst/>
            </a:prstGeom>
          </p:spPr>
        </p:pic>
        <p:sp>
          <p:nvSpPr>
            <p:cNvPr id="23" name="Copyright">
              <a:extLst>
                <a:ext uri="{FF2B5EF4-FFF2-40B4-BE49-F238E27FC236}">
                  <a16:creationId xmlns="" xmlns:a16="http://schemas.microsoft.com/office/drawing/2014/main" id="{2268572E-7A9B-498D-A37E-CFD2934B7AC2}"/>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 xmlns:a16="http://schemas.microsoft.com/office/drawing/2014/main" id="{C2824936-64E1-4A65-A88E-FF9DDF72FA2F}"/>
              </a:ext>
            </a:extLst>
          </p:cNvPr>
          <p:cNvSpPr>
            <a:spLocks noGrp="1"/>
          </p:cNvSpPr>
          <p:nvPr>
            <p:ph type="title" hasCustomPrompt="1"/>
          </p:nvPr>
        </p:nvSpPr>
        <p:spPr>
          <a:xfrm>
            <a:off x="179240" y="179881"/>
            <a:ext cx="11774410" cy="825473"/>
          </a:xfrm>
        </p:spPr>
        <p:txBody>
          <a:bodyPr/>
          <a:lstStyle>
            <a:lvl1pPr>
              <a:defRPr>
                <a:solidFill>
                  <a:schemeClr val="bg1"/>
                </a:solidFill>
              </a:defRPr>
            </a:lvl1pPr>
          </a:lstStyle>
          <a:p>
            <a:r>
              <a:rPr lang="en-US"/>
              <a:t>Answer and explanation</a:t>
            </a:r>
          </a:p>
        </p:txBody>
      </p:sp>
      <p:sp>
        <p:nvSpPr>
          <p:cNvPr id="7" name="Question 1">
            <a:extLst>
              <a:ext uri="{FF2B5EF4-FFF2-40B4-BE49-F238E27FC236}">
                <a16:creationId xmlns="" xmlns:a16="http://schemas.microsoft.com/office/drawing/2014/main" id="{44F57E91-15F3-4802-8B9A-31B722148228}"/>
              </a:ext>
            </a:extLst>
          </p:cNvPr>
          <p:cNvSpPr>
            <a:spLocks noGrp="1"/>
          </p:cNvSpPr>
          <p:nvPr>
            <p:ph type="body" idx="1" hasCustomPrompt="1"/>
          </p:nvPr>
        </p:nvSpPr>
        <p:spPr>
          <a:xfrm>
            <a:off x="179238" y="118549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again –</a:t>
            </a:r>
            <a:br>
              <a:rPr lang="en-US"/>
            </a:br>
            <a:r>
              <a:rPr lang="en-US"/>
              <a:t>Here you can explain why the responses are correct or incorrect.</a:t>
            </a:r>
          </a:p>
        </p:txBody>
      </p:sp>
      <p:sp>
        <p:nvSpPr>
          <p:cNvPr id="8" name="Answer Text 1">
            <a:extLst>
              <a:ext uri="{FF2B5EF4-FFF2-40B4-BE49-F238E27FC236}">
                <a16:creationId xmlns="" xmlns:a16="http://schemas.microsoft.com/office/drawing/2014/main" id="{FFCADE15-0CD9-4F7B-9FFC-6A2C71B4D226}"/>
              </a:ext>
            </a:extLst>
          </p:cNvPr>
          <p:cNvSpPr>
            <a:spLocks noGrp="1"/>
          </p:cNvSpPr>
          <p:nvPr>
            <p:ph type="body" idx="2" hasCustomPrompt="1"/>
          </p:nvPr>
        </p:nvSpPr>
        <p:spPr>
          <a:xfrm>
            <a:off x="5651500" y="118549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Enter a description of the correct and incorrect responses.</a:t>
            </a:r>
          </a:p>
        </p:txBody>
      </p:sp>
      <p:sp>
        <p:nvSpPr>
          <p:cNvPr id="12" name="Question 2">
            <a:extLst>
              <a:ext uri="{FF2B5EF4-FFF2-40B4-BE49-F238E27FC236}">
                <a16:creationId xmlns="" xmlns:a16="http://schemas.microsoft.com/office/drawing/2014/main" id="{2733FE88-66AC-4110-B77F-059B3D638C2E}"/>
              </a:ext>
            </a:extLst>
          </p:cNvPr>
          <p:cNvSpPr>
            <a:spLocks noGrp="1"/>
          </p:cNvSpPr>
          <p:nvPr>
            <p:ph type="body" idx="21" hasCustomPrompt="1"/>
          </p:nvPr>
        </p:nvSpPr>
        <p:spPr>
          <a:xfrm>
            <a:off x="179237" y="2526456"/>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again –</a:t>
            </a:r>
            <a:br>
              <a:rPr lang="en-US"/>
            </a:br>
            <a:r>
              <a:rPr lang="en-US"/>
              <a:t>Here you can explain why the responses are correct or incorrect.</a:t>
            </a:r>
          </a:p>
        </p:txBody>
      </p:sp>
      <p:sp>
        <p:nvSpPr>
          <p:cNvPr id="13" name="Answer Text 2">
            <a:extLst>
              <a:ext uri="{FF2B5EF4-FFF2-40B4-BE49-F238E27FC236}">
                <a16:creationId xmlns="" xmlns:a16="http://schemas.microsoft.com/office/drawing/2014/main" id="{E33DAA71-DCA3-491A-8A97-143BF1813197}"/>
              </a:ext>
            </a:extLst>
          </p:cNvPr>
          <p:cNvSpPr>
            <a:spLocks noGrp="1"/>
          </p:cNvSpPr>
          <p:nvPr>
            <p:ph type="body" idx="22" hasCustomPrompt="1"/>
          </p:nvPr>
        </p:nvSpPr>
        <p:spPr>
          <a:xfrm>
            <a:off x="5651499" y="2526456"/>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Enter a description of the correct and incorrect responses.</a:t>
            </a:r>
          </a:p>
        </p:txBody>
      </p:sp>
      <p:sp>
        <p:nvSpPr>
          <p:cNvPr id="14" name="Question 3">
            <a:extLst>
              <a:ext uri="{FF2B5EF4-FFF2-40B4-BE49-F238E27FC236}">
                <a16:creationId xmlns="" xmlns:a16="http://schemas.microsoft.com/office/drawing/2014/main" id="{85011FB9-28FB-42F5-8639-AFB8DE09EDB0}"/>
              </a:ext>
            </a:extLst>
          </p:cNvPr>
          <p:cNvSpPr>
            <a:spLocks noGrp="1"/>
          </p:cNvSpPr>
          <p:nvPr>
            <p:ph type="body" idx="23" hasCustomPrompt="1"/>
          </p:nvPr>
        </p:nvSpPr>
        <p:spPr>
          <a:xfrm>
            <a:off x="179237" y="3883100"/>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again –</a:t>
            </a:r>
            <a:br>
              <a:rPr lang="en-US"/>
            </a:br>
            <a:r>
              <a:rPr lang="en-US"/>
              <a:t>Here you can explain why the responses are correct or incorrect.</a:t>
            </a:r>
          </a:p>
        </p:txBody>
      </p:sp>
      <p:sp>
        <p:nvSpPr>
          <p:cNvPr id="16" name="Answer Text 3">
            <a:extLst>
              <a:ext uri="{FF2B5EF4-FFF2-40B4-BE49-F238E27FC236}">
                <a16:creationId xmlns="" xmlns:a16="http://schemas.microsoft.com/office/drawing/2014/main" id="{BBA625A9-591B-4F80-B2C0-C8B9B7ED58AF}"/>
              </a:ext>
            </a:extLst>
          </p:cNvPr>
          <p:cNvSpPr>
            <a:spLocks noGrp="1"/>
          </p:cNvSpPr>
          <p:nvPr>
            <p:ph type="body" idx="24" hasCustomPrompt="1"/>
          </p:nvPr>
        </p:nvSpPr>
        <p:spPr>
          <a:xfrm>
            <a:off x="5651499" y="3883100"/>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Enter a description of the correct and incorrect responses.</a:t>
            </a:r>
          </a:p>
        </p:txBody>
      </p:sp>
      <p:sp>
        <p:nvSpPr>
          <p:cNvPr id="17" name="Question 4">
            <a:extLst>
              <a:ext uri="{FF2B5EF4-FFF2-40B4-BE49-F238E27FC236}">
                <a16:creationId xmlns="" xmlns:a16="http://schemas.microsoft.com/office/drawing/2014/main" id="{94FE6022-0B4D-44CE-B9CB-F3EF8689FC0E}"/>
              </a:ext>
            </a:extLst>
          </p:cNvPr>
          <p:cNvSpPr>
            <a:spLocks noGrp="1"/>
          </p:cNvSpPr>
          <p:nvPr>
            <p:ph type="body" idx="25" hasCustomPrompt="1"/>
          </p:nvPr>
        </p:nvSpPr>
        <p:spPr>
          <a:xfrm>
            <a:off x="179236" y="523955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again –</a:t>
            </a:r>
            <a:br>
              <a:rPr lang="en-US"/>
            </a:br>
            <a:r>
              <a:rPr lang="en-US"/>
              <a:t>Here you can explain why the responses are correct or incorrect.</a:t>
            </a:r>
          </a:p>
        </p:txBody>
      </p:sp>
      <p:sp>
        <p:nvSpPr>
          <p:cNvPr id="18" name="Answer Text 4">
            <a:extLst>
              <a:ext uri="{FF2B5EF4-FFF2-40B4-BE49-F238E27FC236}">
                <a16:creationId xmlns="" xmlns:a16="http://schemas.microsoft.com/office/drawing/2014/main" id="{A6B202E1-04E5-4362-96B3-ED5EF312171C}"/>
              </a:ext>
            </a:extLst>
          </p:cNvPr>
          <p:cNvSpPr>
            <a:spLocks noGrp="1"/>
          </p:cNvSpPr>
          <p:nvPr>
            <p:ph type="body" idx="26" hasCustomPrompt="1"/>
          </p:nvPr>
        </p:nvSpPr>
        <p:spPr>
          <a:xfrm>
            <a:off x="5651498" y="523955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Enter a description of the correct and incorrect responses.</a:t>
            </a:r>
          </a:p>
        </p:txBody>
      </p:sp>
    </p:spTree>
    <p:custDataLst>
      <p:tags r:id="rId1"/>
    </p:custDataLst>
    <p:extLst>
      <p:ext uri="{BB962C8B-B14F-4D97-AF65-F5344CB8AC3E}">
        <p14:creationId xmlns:p14="http://schemas.microsoft.com/office/powerpoint/2010/main" val="1344222302"/>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KC-Horizontal-Question">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 xmlns:a16="http://schemas.microsoft.com/office/drawing/2014/main" id="{E9CD1AC9-3AAD-4061-9815-CA2A755752E2}"/>
              </a:ext>
              <a:ext uri="{C183D7F6-B498-43B3-948B-1728B52AA6E4}">
                <adec:decorative xmlns=""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 xmlns:a16="http://schemas.microsoft.com/office/drawing/2014/main" id="{E0B6FD1A-B839-4C89-A4D5-3B9A5AA24C31}"/>
                </a:ext>
                <a:ext uri="{C183D7F6-B498-43B3-948B-1728B52AA6E4}">
                  <adec:decorative xmlns=""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BKG-BM">
              <a:extLst>
                <a:ext uri="{FF2B5EF4-FFF2-40B4-BE49-F238E27FC236}">
                  <a16:creationId xmlns="" xmlns:a16="http://schemas.microsoft.com/office/drawing/2014/main" id="{71CA29FE-029C-470F-8B2A-DE98B38B26DF}"/>
                </a:ext>
                <a:ext uri="{C183D7F6-B498-43B3-948B-1728B52AA6E4}">
                  <adec:decorative xmlns=""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 xmlns:a16="http://schemas.microsoft.com/office/drawing/2014/main" id="{8B560738-A5A3-492F-8E11-B91E6716C30C}"/>
                </a:ext>
                <a:ext uri="{C183D7F6-B498-43B3-948B-1728B52AA6E4}">
                  <adec:decorative xmlns="" xmlns:adec="http://schemas.microsoft.com/office/drawing/2017/decorative" val="1"/>
                </a:ext>
              </a:extLst>
            </p:cNvPr>
            <p:cNvPicPr>
              <a:picLocks noSelect="1"/>
            </p:cNvPicPr>
            <p:nvPr/>
          </p:nvPicPr>
          <p:blipFill>
            <a:blip r:embed="rId3">
              <a:extLst>
                <a:ext uri="{96DAC541-7B7A-43D3-8B79-37D633B846F1}">
                  <asvg:svgBlip xmlns="" xmlns:asvg="http://schemas.microsoft.com/office/drawing/2016/SVG/main" r:embed="rId4"/>
                </a:ext>
              </a:extLst>
            </a:blip>
            <a:stretch>
              <a:fillRect/>
            </a:stretch>
          </p:blipFill>
          <p:spPr>
            <a:xfrm>
              <a:off x="11539728" y="252740"/>
              <a:ext cx="366979" cy="219456"/>
            </a:xfrm>
            <a:prstGeom prst="rect">
              <a:avLst/>
            </a:prstGeom>
          </p:spPr>
        </p:pic>
        <p:sp>
          <p:nvSpPr>
            <p:cNvPr id="23" name="Copyright">
              <a:extLst>
                <a:ext uri="{FF2B5EF4-FFF2-40B4-BE49-F238E27FC236}">
                  <a16:creationId xmlns=""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5"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bg1"/>
                </a:solidFill>
              </a:defRPr>
            </a:lvl1pPr>
          </a:lstStyle>
          <a:p>
            <a:r>
              <a:rPr lang="en-US"/>
              <a:t>Question and Responses</a:t>
            </a:r>
          </a:p>
        </p:txBody>
      </p:sp>
      <p:sp>
        <p:nvSpPr>
          <p:cNvPr id="7" name="Question">
            <a:extLst>
              <a:ext uri="{FF2B5EF4-FFF2-40B4-BE49-F238E27FC236}">
                <a16:creationId xmlns=""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 4 responses can only have 1 correct response; 5 responses must have 2 correct responses; 6 responses must have 3 correct responses.</a:t>
            </a:r>
          </a:p>
        </p:txBody>
      </p:sp>
      <p:sp>
        <p:nvSpPr>
          <p:cNvPr id="3" name="Choice Header">
            <a:extLst>
              <a:ext uri="{FF2B5EF4-FFF2-40B4-BE49-F238E27FC236}">
                <a16:creationId xmlns="" xmlns:a16="http://schemas.microsoft.com/office/drawing/2014/main" id="{819C768D-12EC-41EC-9F85-ED13A7CA6D52}"/>
              </a:ext>
            </a:extLst>
          </p:cNvPr>
          <p:cNvSpPr>
            <a:spLocks noGrp="1"/>
          </p:cNvSpPr>
          <p:nvPr>
            <p:ph type="subTitle" idx="13" hasCustomPrompt="1"/>
          </p:nvPr>
        </p:nvSpPr>
        <p:spPr>
          <a:xfrm>
            <a:off x="0" y="2109788"/>
            <a:ext cx="887413" cy="317500"/>
          </a:xfrm>
          <a:solidFill>
            <a:schemeClr val="accent2"/>
          </a:solidFill>
          <a:ln>
            <a:noFill/>
          </a:ln>
        </p:spPr>
        <p:txBody>
          <a:bodyPr lIns="0" rIns="0">
            <a:noAutofit/>
          </a:bodyPr>
          <a:lstStyle>
            <a:lvl1pPr marL="0" indent="0" algn="ctr">
              <a:buNone/>
              <a:defRPr sz="1800">
                <a:solidFill>
                  <a:schemeClr val="tx2"/>
                </a:solidFill>
              </a:defRPr>
            </a:lvl1pPr>
          </a:lstStyle>
          <a:p>
            <a:pPr lvl="0"/>
            <a:r>
              <a:rPr lang="en-US"/>
              <a:t>Choice</a:t>
            </a:r>
          </a:p>
        </p:txBody>
      </p:sp>
      <p:sp>
        <p:nvSpPr>
          <p:cNvPr id="4" name="Response Header">
            <a:extLst>
              <a:ext uri="{FF2B5EF4-FFF2-40B4-BE49-F238E27FC236}">
                <a16:creationId xmlns="" xmlns:a16="http://schemas.microsoft.com/office/drawing/2014/main" id="{AFAAB670-BBCA-4429-9F6C-C9ABD61E6B0C}"/>
              </a:ext>
            </a:extLst>
          </p:cNvPr>
          <p:cNvSpPr>
            <a:spLocks noGrp="1"/>
          </p:cNvSpPr>
          <p:nvPr>
            <p:ph type="subTitle" idx="14" hasCustomPrompt="1"/>
          </p:nvPr>
        </p:nvSpPr>
        <p:spPr>
          <a:xfrm>
            <a:off x="907950" y="2109788"/>
            <a:ext cx="11284050" cy="317500"/>
          </a:xfrm>
          <a:solidFill>
            <a:schemeClr val="accent2"/>
          </a:solidFill>
          <a:ln>
            <a:noFill/>
          </a:ln>
        </p:spPr>
        <p:txBody>
          <a:bodyPr lIns="91440" rIns="0">
            <a:noAutofit/>
          </a:bodyPr>
          <a:lstStyle>
            <a:lvl1pPr marL="0" indent="0" algn="l">
              <a:buNone/>
              <a:defRPr sz="1800">
                <a:solidFill>
                  <a:schemeClr val="tx2"/>
                </a:solidFill>
              </a:defRPr>
            </a:lvl1pPr>
          </a:lstStyle>
          <a:p>
            <a:pPr lvl="0"/>
            <a:r>
              <a:rPr lang="en-US"/>
              <a:t>Response</a:t>
            </a:r>
          </a:p>
        </p:txBody>
      </p:sp>
      <p:sp>
        <p:nvSpPr>
          <p:cNvPr id="9" name="First Resp #">
            <a:extLst>
              <a:ext uri="{FF2B5EF4-FFF2-40B4-BE49-F238E27FC236}">
                <a16:creationId xmlns="" xmlns:a16="http://schemas.microsoft.com/office/drawing/2014/main" id="{B4EC449C-918E-4AF9-9E90-0E8D47CF3DD9}"/>
              </a:ext>
            </a:extLst>
          </p:cNvPr>
          <p:cNvSpPr>
            <a:spLocks noGrp="1"/>
          </p:cNvSpPr>
          <p:nvPr>
            <p:ph type="body" idx="2" hasCustomPrompt="1"/>
          </p:nvPr>
        </p:nvSpPr>
        <p:spPr>
          <a:xfrm>
            <a:off x="1" y="2427252"/>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8" name="First Resp Text">
            <a:extLst>
              <a:ext uri="{FF2B5EF4-FFF2-40B4-BE49-F238E27FC236}">
                <a16:creationId xmlns="" xmlns:a16="http://schemas.microsoft.com/office/drawing/2014/main" id="{35CD1FAE-5D7E-4F04-B017-89D4732E2444}"/>
              </a:ext>
            </a:extLst>
          </p:cNvPr>
          <p:cNvSpPr>
            <a:spLocks noGrp="1"/>
          </p:cNvSpPr>
          <p:nvPr>
            <p:ph type="body" idx="3" hasCustomPrompt="1"/>
          </p:nvPr>
        </p:nvSpPr>
        <p:spPr>
          <a:xfrm>
            <a:off x="907950" y="2427252"/>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32" name="Second Resp #">
            <a:extLst>
              <a:ext uri="{FF2B5EF4-FFF2-40B4-BE49-F238E27FC236}">
                <a16:creationId xmlns="" xmlns:a16="http://schemas.microsoft.com/office/drawing/2014/main" id="{05FFB414-A546-4A6C-B7E8-B6D9C7AC88C9}"/>
              </a:ext>
            </a:extLst>
          </p:cNvPr>
          <p:cNvSpPr>
            <a:spLocks noGrp="1"/>
          </p:cNvSpPr>
          <p:nvPr>
            <p:ph type="body" idx="4" hasCustomPrompt="1"/>
          </p:nvPr>
        </p:nvSpPr>
        <p:spPr>
          <a:xfrm>
            <a:off x="1" y="3100734"/>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10" name="Second Resp Text">
            <a:extLst>
              <a:ext uri="{FF2B5EF4-FFF2-40B4-BE49-F238E27FC236}">
                <a16:creationId xmlns="" xmlns:a16="http://schemas.microsoft.com/office/drawing/2014/main" id="{840EA72F-053D-43C4-A0AA-4F71D345F1E1}"/>
              </a:ext>
            </a:extLst>
          </p:cNvPr>
          <p:cNvSpPr>
            <a:spLocks noGrp="1"/>
          </p:cNvSpPr>
          <p:nvPr>
            <p:ph type="body" idx="5" hasCustomPrompt="1"/>
          </p:nvPr>
        </p:nvSpPr>
        <p:spPr>
          <a:xfrm>
            <a:off x="907950" y="3100734"/>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38" name="Third Resp #">
            <a:extLst>
              <a:ext uri="{FF2B5EF4-FFF2-40B4-BE49-F238E27FC236}">
                <a16:creationId xmlns="" xmlns:a16="http://schemas.microsoft.com/office/drawing/2014/main" id="{F00955FE-A162-474C-BFF8-0AB0FBF10130}"/>
              </a:ext>
            </a:extLst>
          </p:cNvPr>
          <p:cNvSpPr>
            <a:spLocks noGrp="1"/>
          </p:cNvSpPr>
          <p:nvPr>
            <p:ph type="body" idx="6" hasCustomPrompt="1"/>
          </p:nvPr>
        </p:nvSpPr>
        <p:spPr>
          <a:xfrm>
            <a:off x="1" y="3774216"/>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35" name="Third Resp Text">
            <a:extLst>
              <a:ext uri="{FF2B5EF4-FFF2-40B4-BE49-F238E27FC236}">
                <a16:creationId xmlns="" xmlns:a16="http://schemas.microsoft.com/office/drawing/2014/main" id="{55974934-D7D0-4C4C-B76C-558C1028590E}"/>
              </a:ext>
            </a:extLst>
          </p:cNvPr>
          <p:cNvSpPr>
            <a:spLocks noGrp="1"/>
          </p:cNvSpPr>
          <p:nvPr>
            <p:ph type="body" idx="7" hasCustomPrompt="1"/>
          </p:nvPr>
        </p:nvSpPr>
        <p:spPr>
          <a:xfrm>
            <a:off x="907950" y="3774216"/>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42" name="Fourth Resp #">
            <a:extLst>
              <a:ext uri="{FF2B5EF4-FFF2-40B4-BE49-F238E27FC236}">
                <a16:creationId xmlns="" xmlns:a16="http://schemas.microsoft.com/office/drawing/2014/main" id="{9A682F4A-836A-42BD-B18F-482CDD9FE392}"/>
              </a:ext>
            </a:extLst>
          </p:cNvPr>
          <p:cNvSpPr>
            <a:spLocks noGrp="1"/>
          </p:cNvSpPr>
          <p:nvPr>
            <p:ph type="body" idx="8" hasCustomPrompt="1"/>
          </p:nvPr>
        </p:nvSpPr>
        <p:spPr>
          <a:xfrm>
            <a:off x="1" y="4447698"/>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41" name="Fourth Resp Text">
            <a:extLst>
              <a:ext uri="{FF2B5EF4-FFF2-40B4-BE49-F238E27FC236}">
                <a16:creationId xmlns="" xmlns:a16="http://schemas.microsoft.com/office/drawing/2014/main" id="{2A075B8F-DFA0-46B1-A70C-B12937892D4B}"/>
              </a:ext>
            </a:extLst>
          </p:cNvPr>
          <p:cNvSpPr>
            <a:spLocks noGrp="1"/>
          </p:cNvSpPr>
          <p:nvPr>
            <p:ph type="body" idx="9" hasCustomPrompt="1"/>
          </p:nvPr>
        </p:nvSpPr>
        <p:spPr>
          <a:xfrm>
            <a:off x="907950" y="4447698"/>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44" name="Fifth Resp #">
            <a:extLst>
              <a:ext uri="{FF2B5EF4-FFF2-40B4-BE49-F238E27FC236}">
                <a16:creationId xmlns="" xmlns:a16="http://schemas.microsoft.com/office/drawing/2014/main" id="{B3A4AC8A-DBAB-477E-8F79-6EFB6340CE48}"/>
              </a:ext>
            </a:extLst>
          </p:cNvPr>
          <p:cNvSpPr>
            <a:spLocks noGrp="1"/>
          </p:cNvSpPr>
          <p:nvPr>
            <p:ph type="body" idx="10" hasCustomPrompt="1"/>
          </p:nvPr>
        </p:nvSpPr>
        <p:spPr>
          <a:xfrm>
            <a:off x="1" y="5121180"/>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43" name="Fifth Resp Text">
            <a:extLst>
              <a:ext uri="{FF2B5EF4-FFF2-40B4-BE49-F238E27FC236}">
                <a16:creationId xmlns="" xmlns:a16="http://schemas.microsoft.com/office/drawing/2014/main" id="{0B4A450D-E822-44AA-8298-11D531D74483}"/>
              </a:ext>
            </a:extLst>
          </p:cNvPr>
          <p:cNvSpPr>
            <a:spLocks noGrp="1"/>
          </p:cNvSpPr>
          <p:nvPr>
            <p:ph type="body" idx="11" hasCustomPrompt="1"/>
          </p:nvPr>
        </p:nvSpPr>
        <p:spPr>
          <a:xfrm>
            <a:off x="907950" y="5121180"/>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46" name="Sixth Resp #">
            <a:extLst>
              <a:ext uri="{FF2B5EF4-FFF2-40B4-BE49-F238E27FC236}">
                <a16:creationId xmlns="" xmlns:a16="http://schemas.microsoft.com/office/drawing/2014/main" id="{4075988B-8657-4CA4-A4CB-EAEA7B298681}"/>
              </a:ext>
            </a:extLst>
          </p:cNvPr>
          <p:cNvSpPr>
            <a:spLocks noGrp="1"/>
          </p:cNvSpPr>
          <p:nvPr>
            <p:ph type="body" idx="12" hasCustomPrompt="1"/>
          </p:nvPr>
        </p:nvSpPr>
        <p:spPr>
          <a:xfrm>
            <a:off x="1" y="5794664"/>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45" name="Sixth Resp Text">
            <a:extLst>
              <a:ext uri="{FF2B5EF4-FFF2-40B4-BE49-F238E27FC236}">
                <a16:creationId xmlns="" xmlns:a16="http://schemas.microsoft.com/office/drawing/2014/main" id="{327445DD-9D42-491C-969B-C7919BE2E3F0}"/>
              </a:ext>
            </a:extLst>
          </p:cNvPr>
          <p:cNvSpPr>
            <a:spLocks noGrp="1"/>
          </p:cNvSpPr>
          <p:nvPr>
            <p:ph type="body" idx="13" hasCustomPrompt="1"/>
          </p:nvPr>
        </p:nvSpPr>
        <p:spPr>
          <a:xfrm>
            <a:off x="907950" y="5794664"/>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Tree>
    <p:custDataLst>
      <p:tags r:id="rId1"/>
    </p:custDataLst>
    <p:extLst>
      <p:ext uri="{BB962C8B-B14F-4D97-AF65-F5344CB8AC3E}">
        <p14:creationId xmlns:p14="http://schemas.microsoft.com/office/powerpoint/2010/main" val="390075568"/>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KC-Horizontal-Answer">
    <p:bg>
      <p:bgPr>
        <a:solidFill>
          <a:schemeClr val="bg1"/>
        </a:solidFill>
        <a:effectLst/>
      </p:bgPr>
    </p:bg>
    <p:spTree>
      <p:nvGrpSpPr>
        <p:cNvPr id="1" name=""/>
        <p:cNvGrpSpPr/>
        <p:nvPr/>
      </p:nvGrpSpPr>
      <p:grpSpPr>
        <a:xfrm>
          <a:off x="0" y="0"/>
          <a:ext cx="0" cy="0"/>
          <a:chOff x="0" y="0"/>
          <a:chExt cx="0" cy="0"/>
        </a:xfrm>
      </p:grpSpPr>
      <p:grpSp>
        <p:nvGrpSpPr>
          <p:cNvPr id="5" name="Background Images">
            <a:extLst>
              <a:ext uri="{FF2B5EF4-FFF2-40B4-BE49-F238E27FC236}">
                <a16:creationId xmlns="" xmlns:a16="http://schemas.microsoft.com/office/drawing/2014/main" id="{9AC63EDD-BEE2-404E-8399-2AA11023CDAB}"/>
              </a:ext>
            </a:extLst>
          </p:cNvPr>
          <p:cNvGrpSpPr/>
          <p:nvPr/>
        </p:nvGrpSpPr>
        <p:grpSpPr>
          <a:xfrm>
            <a:off x="0" y="0"/>
            <a:ext cx="12192000" cy="6858000"/>
            <a:chOff x="0" y="0"/>
            <a:chExt cx="12192000" cy="6858000"/>
          </a:xfrm>
        </p:grpSpPr>
        <p:sp>
          <p:nvSpPr>
            <p:cNvPr id="92" name="BKG-TP">
              <a:extLst>
                <a:ext uri="{FF2B5EF4-FFF2-40B4-BE49-F238E27FC236}">
                  <a16:creationId xmlns="" xmlns:a16="http://schemas.microsoft.com/office/drawing/2014/main" id="{7A68BE18-C9FD-4D64-BD55-20302868F06E}"/>
                </a:ext>
                <a:ext uri="{C183D7F6-B498-43B3-948B-1728B52AA6E4}">
                  <adec:decorative xmlns=""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BKG-BM">
              <a:extLst>
                <a:ext uri="{FF2B5EF4-FFF2-40B4-BE49-F238E27FC236}">
                  <a16:creationId xmlns="" xmlns:a16="http://schemas.microsoft.com/office/drawing/2014/main" id="{31622DCA-CB0C-4601-9C65-55CE8CDC7503}"/>
                </a:ext>
                <a:ext uri="{C183D7F6-B498-43B3-948B-1728B52AA6E4}">
                  <adec:decorative xmlns=""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AWS Logo">
              <a:extLst>
                <a:ext uri="{FF2B5EF4-FFF2-40B4-BE49-F238E27FC236}">
                  <a16:creationId xmlns="" xmlns:a16="http://schemas.microsoft.com/office/drawing/2014/main" id="{18A3C304-3B7F-434E-99A7-8B8C386B4EFC}"/>
                </a:ext>
                <a:ext uri="{C183D7F6-B498-43B3-948B-1728B52AA6E4}">
                  <adec:decorative xmlns="" xmlns:adec="http://schemas.microsoft.com/office/drawing/2017/decorative" val="1"/>
                </a:ext>
              </a:extLst>
            </p:cNvPr>
            <p:cNvPicPr>
              <a:picLocks noSelect="1"/>
            </p:cNvPicPr>
            <p:nvPr/>
          </p:nvPicPr>
          <p:blipFill>
            <a:blip r:embed="rId3">
              <a:extLst>
                <a:ext uri="{96DAC541-7B7A-43D3-8B79-37D633B846F1}">
                  <asvg:svgBlip xmlns="" xmlns:asvg="http://schemas.microsoft.com/office/drawing/2016/SVG/main" r:embed="rId4"/>
                </a:ext>
              </a:extLst>
            </a:blip>
            <a:stretch>
              <a:fillRect/>
            </a:stretch>
          </p:blipFill>
          <p:spPr>
            <a:xfrm>
              <a:off x="11536233" y="252740"/>
              <a:ext cx="366979" cy="219456"/>
            </a:xfrm>
            <a:prstGeom prst="rect">
              <a:avLst/>
            </a:prstGeom>
          </p:spPr>
        </p:pic>
        <p:sp>
          <p:nvSpPr>
            <p:cNvPr id="23" name="Copyright">
              <a:extLst>
                <a:ext uri="{FF2B5EF4-FFF2-40B4-BE49-F238E27FC236}">
                  <a16:creationId xmlns=""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Answer Number">
            <a:extLst>
              <a:ext uri="{FF2B5EF4-FFF2-40B4-BE49-F238E27FC236}">
                <a16:creationId xmlns=""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bg1"/>
                </a:solidFill>
              </a:defRPr>
            </a:lvl1pPr>
          </a:lstStyle>
          <a:p>
            <a:r>
              <a:rPr lang="en-US"/>
              <a:t>Answer and explanation</a:t>
            </a:r>
          </a:p>
        </p:txBody>
      </p:sp>
      <p:sp>
        <p:nvSpPr>
          <p:cNvPr id="7" name="Question">
            <a:extLst>
              <a:ext uri="{FF2B5EF4-FFF2-40B4-BE49-F238E27FC236}">
                <a16:creationId xmlns=""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 4 responses can only have 1 correct response; 5 responses must have 2 correct responses; 6 responses must have 3 correct responses.</a:t>
            </a:r>
          </a:p>
        </p:txBody>
      </p:sp>
      <p:sp>
        <p:nvSpPr>
          <p:cNvPr id="3" name="Answer Header">
            <a:extLst>
              <a:ext uri="{FF2B5EF4-FFF2-40B4-BE49-F238E27FC236}">
                <a16:creationId xmlns="" xmlns:a16="http://schemas.microsoft.com/office/drawing/2014/main" id="{4CF18732-63A0-43A6-B5E9-C4F74190ED76}"/>
              </a:ext>
            </a:extLst>
          </p:cNvPr>
          <p:cNvSpPr>
            <a:spLocks noGrp="1"/>
          </p:cNvSpPr>
          <p:nvPr>
            <p:ph type="subTitle" idx="4" hasCustomPrompt="1"/>
          </p:nvPr>
        </p:nvSpPr>
        <p:spPr>
          <a:xfrm>
            <a:off x="0" y="2114550"/>
            <a:ext cx="12192000" cy="400050"/>
          </a:xfrm>
          <a:solidFill>
            <a:schemeClr val="accent2"/>
          </a:solidFill>
        </p:spPr>
        <p:txBody>
          <a:bodyPr lIns="228600">
            <a:noAutofit/>
          </a:bodyPr>
          <a:lstStyle>
            <a:lvl1pPr marL="0" indent="0">
              <a:buNone/>
              <a:defRPr sz="2000"/>
            </a:lvl1pPr>
          </a:lstStyle>
          <a:p>
            <a:pPr lvl="0"/>
            <a:r>
              <a:rPr lang="en-US"/>
              <a:t>Enter “The correct response is x”</a:t>
            </a:r>
          </a:p>
        </p:txBody>
      </p:sp>
      <p:sp>
        <p:nvSpPr>
          <p:cNvPr id="8" name="Answer Text">
            <a:extLst>
              <a:ext uri="{FF2B5EF4-FFF2-40B4-BE49-F238E27FC236}">
                <a16:creationId xmlns="" xmlns:a16="http://schemas.microsoft.com/office/drawing/2014/main" id="{35CD1FAE-5D7E-4F04-B017-89D4732E2444}"/>
              </a:ext>
            </a:extLst>
          </p:cNvPr>
          <p:cNvSpPr>
            <a:spLocks noGrp="1"/>
          </p:cNvSpPr>
          <p:nvPr>
            <p:ph type="body" idx="2" hasCustomPrompt="1"/>
          </p:nvPr>
        </p:nvSpPr>
        <p:spPr>
          <a:xfrm>
            <a:off x="907950" y="2427252"/>
            <a:ext cx="11245989" cy="4007816"/>
          </a:xfrm>
          <a:solidFill>
            <a:schemeClr val="bg1"/>
          </a:solidFill>
          <a:ln>
            <a:no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Enter a description of the correct and incorrect responses.</a:t>
            </a:r>
          </a:p>
        </p:txBody>
      </p:sp>
    </p:spTree>
    <p:custDataLst>
      <p:tags r:id="rId1"/>
    </p:custDataLst>
    <p:extLst>
      <p:ext uri="{BB962C8B-B14F-4D97-AF65-F5344CB8AC3E}">
        <p14:creationId xmlns:p14="http://schemas.microsoft.com/office/powerpoint/2010/main" val="38892894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 xmlns:a16="http://schemas.microsoft.com/office/drawing/2014/main" id="{962C3F25-041D-4E5B-839E-FBB5D7B91A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solidFill>
                  <a:schemeClr val="tx2"/>
                </a:solidFill>
              </a:defRPr>
            </a:lvl1pPr>
          </a:lstStyle>
          <a:p>
            <a:r>
              <a:rPr lang="en-US"/>
              <a:t>Title and vertical text layout (international) </a:t>
            </a:r>
          </a:p>
        </p:txBody>
      </p:sp>
      <p:sp>
        <p:nvSpPr>
          <p:cNvPr id="7" name="Content">
            <a:extLst>
              <a:ext uri="{FF2B5EF4-FFF2-40B4-BE49-F238E27FC236}">
                <a16:creationId xmlns="" xmlns:a16="http://schemas.microsoft.com/office/drawing/2014/main" id="{E03519C3-01DC-4A54-BFE9-0527DA2D5160}"/>
              </a:ext>
            </a:extLst>
          </p:cNvPr>
          <p:cNvSpPr>
            <a:spLocks noGrp="1"/>
          </p:cNvSpPr>
          <p:nvPr>
            <p:ph type="body" orient="vert" idx="1" hasCustomPrompt="1"/>
          </p:nvPr>
        </p:nvSpPr>
        <p:spPr>
          <a:xfrm>
            <a:off x="435716" y="1033070"/>
            <a:ext cx="11499253" cy="5389244"/>
          </a:xfrm>
        </p:spPr>
        <p:txBody>
          <a:bodyPr vert="eaVert"/>
          <a:lstStyle>
            <a:lvl1pPr>
              <a:lnSpc>
                <a:spcPct val="100000"/>
              </a:lnSpc>
              <a:spcAft>
                <a:spcPts val="0"/>
              </a:spcAft>
              <a:defRPr sz="2400">
                <a:solidFill>
                  <a:schemeClr val="tx2"/>
                </a:solidFill>
              </a:defRPr>
            </a:lvl1pPr>
            <a:lvl2pPr marL="461963" indent="-228600">
              <a:lnSpc>
                <a:spcPct val="100000"/>
              </a:lnSpc>
              <a:spcAft>
                <a:spcPts val="0"/>
              </a:spcAft>
              <a:defRPr sz="2000">
                <a:solidFill>
                  <a:schemeClr val="tx2"/>
                </a:solidFill>
              </a:defRPr>
            </a:lvl2pPr>
            <a:lvl3pPr marL="684213" indent="-228600">
              <a:lnSpc>
                <a:spcPct val="100000"/>
              </a:lnSpc>
              <a:spcAft>
                <a:spcPts val="0"/>
              </a:spcAft>
              <a:defRPr sz="1800">
                <a:solidFill>
                  <a:schemeClr val="tx2"/>
                </a:solidFill>
              </a:defRPr>
            </a:lvl3pPr>
            <a:lvl4pPr marL="914400" indent="-228600">
              <a:lnSpc>
                <a:spcPct val="100000"/>
              </a:lnSpc>
              <a:spcAft>
                <a:spcPts val="0"/>
              </a:spcAft>
              <a:defRPr sz="1600">
                <a:solidFill>
                  <a:schemeClr val="tx2"/>
                </a:solidFill>
              </a:defRPr>
            </a:lvl4pPr>
            <a:lvl5pPr marL="1144588" indent="-228600">
              <a:lnSpc>
                <a:spcPct val="100000"/>
              </a:lnSpc>
              <a:spcAft>
                <a:spcPts val="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9" name="Title Border">
            <a:extLst>
              <a:ext uri="{FF2B5EF4-FFF2-40B4-BE49-F238E27FC236}">
                <a16:creationId xmlns="" xmlns:a16="http://schemas.microsoft.com/office/drawing/2014/main" id="{7F823AF2-999D-4175-8C01-402CA4924585}"/>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1608423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Vertical Title and Content">
    <p:bg>
      <p:bgPr>
        <a:solidFill>
          <a:schemeClr val="bg1"/>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 xmlns:a16="http://schemas.microsoft.com/office/drawing/2014/main" id="{962C3F25-041D-4E5B-839E-FBB5D7B91A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1FDB7DAC-24E1-411C-8D5F-3A7FDF188C1D}"/>
              </a:ext>
            </a:extLst>
          </p:cNvPr>
          <p:cNvSpPr>
            <a:spLocks noGrp="1"/>
          </p:cNvSpPr>
          <p:nvPr>
            <p:ph type="title" hasCustomPrompt="1"/>
          </p:nvPr>
        </p:nvSpPr>
        <p:spPr>
          <a:xfrm rot="5400000">
            <a:off x="8324028" y="2805126"/>
            <a:ext cx="6127095" cy="1132145"/>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a:solidFill>
                  <a:schemeClr val="tx2"/>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Vertical title and text layout (international) </a:t>
            </a:r>
          </a:p>
        </p:txBody>
      </p:sp>
      <p:sp>
        <p:nvSpPr>
          <p:cNvPr id="7" name="Content">
            <a:extLst>
              <a:ext uri="{FF2B5EF4-FFF2-40B4-BE49-F238E27FC236}">
                <a16:creationId xmlns="" xmlns:a16="http://schemas.microsoft.com/office/drawing/2014/main" id="{E03519C3-01DC-4A54-BFE9-0527DA2D5160}"/>
              </a:ext>
            </a:extLst>
          </p:cNvPr>
          <p:cNvSpPr>
            <a:spLocks noGrp="1"/>
          </p:cNvSpPr>
          <p:nvPr>
            <p:ph type="body" orient="vert" idx="1" hasCustomPrompt="1"/>
          </p:nvPr>
        </p:nvSpPr>
        <p:spPr>
          <a:xfrm>
            <a:off x="365760" y="307649"/>
            <a:ext cx="10455743" cy="6127095"/>
          </a:xfrm>
        </p:spPr>
        <p:txBody>
          <a:bodyPr vert="eaVert"/>
          <a:lstStyle>
            <a:lvl1pPr>
              <a:lnSpc>
                <a:spcPct val="100000"/>
              </a:lnSpc>
              <a:spcAft>
                <a:spcPts val="0"/>
              </a:spcAft>
              <a:defRPr sz="2400">
                <a:solidFill>
                  <a:schemeClr val="tx2"/>
                </a:solidFill>
              </a:defRPr>
            </a:lvl1pPr>
            <a:lvl2pPr marL="461963" indent="-228600">
              <a:lnSpc>
                <a:spcPct val="100000"/>
              </a:lnSpc>
              <a:spcAft>
                <a:spcPts val="0"/>
              </a:spcAft>
              <a:defRPr sz="2000">
                <a:solidFill>
                  <a:schemeClr val="tx2"/>
                </a:solidFill>
              </a:defRPr>
            </a:lvl2pPr>
            <a:lvl3pPr marL="684213" indent="-228600">
              <a:lnSpc>
                <a:spcPct val="100000"/>
              </a:lnSpc>
              <a:spcAft>
                <a:spcPts val="0"/>
              </a:spcAft>
              <a:defRPr sz="1800">
                <a:solidFill>
                  <a:schemeClr val="tx2"/>
                </a:solidFill>
              </a:defRPr>
            </a:lvl3pPr>
            <a:lvl4pPr marL="914400" indent="-228600">
              <a:lnSpc>
                <a:spcPct val="100000"/>
              </a:lnSpc>
              <a:spcAft>
                <a:spcPts val="0"/>
              </a:spcAft>
              <a:defRPr sz="1600">
                <a:solidFill>
                  <a:schemeClr val="tx2"/>
                </a:solidFill>
              </a:defRPr>
            </a:lvl4pPr>
            <a:lvl5pPr marL="1144588" indent="-228600">
              <a:lnSpc>
                <a:spcPct val="100000"/>
              </a:lnSpc>
              <a:spcAft>
                <a:spcPts val="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9" name="Title Border">
            <a:extLst>
              <a:ext uri="{FF2B5EF4-FFF2-40B4-BE49-F238E27FC236}">
                <a16:creationId xmlns="" xmlns:a16="http://schemas.microsoft.com/office/drawing/2014/main" id="{A9006E65-0AC6-4AEC-9676-8B754EE037E9}"/>
              </a:ext>
              <a:ext uri="{C183D7F6-B498-43B3-948B-1728B52AA6E4}">
                <adec:decorative xmlns="" xmlns:adec="http://schemas.microsoft.com/office/drawing/2017/decorative" val="1"/>
              </a:ext>
            </a:extLst>
          </p:cNvPr>
          <p:cNvSpPr/>
          <p:nvPr/>
        </p:nvSpPr>
        <p:spPr>
          <a:xfrm rot="5400000">
            <a:off x="7803983" y="3371504"/>
            <a:ext cx="60807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422889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98C3AF6D-2BEF-7049-86B4-BA8E93A54A93}"/>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 xmlns:a16="http://schemas.microsoft.com/office/drawing/2014/main" id="{F117EACD-31BA-5546-8DC5-A7D4FA41B90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p>
        </p:txBody>
      </p:sp>
      <p:sp>
        <p:nvSpPr>
          <p:cNvPr id="5" name="Text Placeholder 3">
            <a:extLst>
              <a:ext uri="{FF2B5EF4-FFF2-40B4-BE49-F238E27FC236}">
                <a16:creationId xmlns=""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TITLE STYLE</a:t>
            </a:r>
          </a:p>
        </p:txBody>
      </p:sp>
      <p:pic>
        <p:nvPicPr>
          <p:cNvPr id="7" name="Picture 6">
            <a:extLst>
              <a:ext uri="{FF2B5EF4-FFF2-40B4-BE49-F238E27FC236}">
                <a16:creationId xmlns="" xmlns:a16="http://schemas.microsoft.com/office/drawing/2014/main" id="{63FC9937-4309-1345-9FFE-12A8DD2FC6B5}"/>
              </a:ext>
              <a:ext uri="{C183D7F6-B498-43B3-948B-1728B52AA6E4}">
                <adec:decorative xmlns="" xmlns:adec="http://schemas.microsoft.com/office/drawing/2017/decorative" val="1"/>
              </a:ext>
            </a:extLst>
          </p:cNvPr>
          <p:cNvPicPr>
            <a:picLocks noChangeAspect="1"/>
          </p:cNvPicPr>
          <p:nvPr userDrawn="1"/>
        </p:nvPicPr>
        <p:blipFill>
          <a:blip r:embed="rId4"/>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2742718063"/>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wo Column">
    <p:spTree>
      <p:nvGrpSpPr>
        <p:cNvPr id="1" name=""/>
        <p:cNvGrpSpPr/>
        <p:nvPr/>
      </p:nvGrpSpPr>
      <p:grpSpPr>
        <a:xfrm>
          <a:off x="0" y="0"/>
          <a:ext cx="0" cy="0"/>
          <a:chOff x="0" y="0"/>
          <a:chExt cx="0" cy="0"/>
        </a:xfrm>
      </p:grpSpPr>
      <p:pic>
        <p:nvPicPr>
          <p:cNvPr id="15" name="Picture 14">
            <a:extLst>
              <a:ext uri="{FF2B5EF4-FFF2-40B4-BE49-F238E27FC236}">
                <a16:creationId xmlns=""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p>
        </p:txBody>
      </p:sp>
      <p:sp>
        <p:nvSpPr>
          <p:cNvPr id="10" name="Content Placeholder 2">
            <a:extLst>
              <a:ext uri="{FF2B5EF4-FFF2-40B4-BE49-F238E27FC236}">
                <a16:creationId xmlns="" xmlns:a16="http://schemas.microsoft.com/office/drawing/2014/main" id="{F3BB2B80-1B59-A143-BE75-CCD366DF7CE5}"/>
              </a:ext>
            </a:extLst>
          </p:cNvPr>
          <p:cNvSpPr>
            <a:spLocks noGrp="1"/>
          </p:cNvSpPr>
          <p:nvPr>
            <p:ph idx="1"/>
          </p:nvPr>
        </p:nvSpPr>
        <p:spPr>
          <a:xfrm>
            <a:off x="419100" y="1528175"/>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a:extLst>
              <a:ext uri="{FF2B5EF4-FFF2-40B4-BE49-F238E27FC236}">
                <a16:creationId xmlns=""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2" name="Content Placeholder 2">
            <a:extLst>
              <a:ext uri="{FF2B5EF4-FFF2-40B4-BE49-F238E27FC236}">
                <a16:creationId xmlns="" xmlns:a16="http://schemas.microsoft.com/office/drawing/2014/main" id="{D773890F-7993-BE4F-83AC-886113878E8D}"/>
              </a:ext>
            </a:extLst>
          </p:cNvPr>
          <p:cNvSpPr>
            <a:spLocks noGrp="1"/>
          </p:cNvSpPr>
          <p:nvPr>
            <p:ph idx="13"/>
          </p:nvPr>
        </p:nvSpPr>
        <p:spPr>
          <a:xfrm>
            <a:off x="6246312" y="1524228"/>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a:extLst>
              <a:ext uri="{FF2B5EF4-FFF2-40B4-BE49-F238E27FC236}">
                <a16:creationId xmlns="" xmlns:a16="http://schemas.microsoft.com/office/drawing/2014/main" id="{69573A30-3961-C94C-A15D-1FC70640BAA5}"/>
              </a:ext>
              <a:ext uri="{C183D7F6-B498-43B3-948B-1728B52AA6E4}">
                <adec:decorative xmlns=""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2019, Amazon Web Services, Inc. or its Affiliates. All rights reserved.</a:t>
            </a:r>
          </a:p>
        </p:txBody>
      </p:sp>
      <p:pic>
        <p:nvPicPr>
          <p:cNvPr id="16" name="Picture 15">
            <a:extLst>
              <a:ext uri="{FF2B5EF4-FFF2-40B4-BE49-F238E27FC236}">
                <a16:creationId xmlns="" xmlns:a16="http://schemas.microsoft.com/office/drawing/2014/main" id="{BF6D2BA4-6287-854B-A5A3-81A95726CF44}"/>
              </a:ext>
              <a:ext uri="{C183D7F6-B498-43B3-948B-1728B52AA6E4}">
                <adec:decorative xmlns=""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76610747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58223B2-799A-5246-A4C6-C8BB64215826}"/>
              </a:ext>
            </a:extLst>
          </p:cNvPr>
          <p:cNvSpPr/>
          <p:nvPr userDrawn="1"/>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 xmlns:a16="http://schemas.microsoft.com/office/drawing/2014/main" id="{B407F2DB-F618-9B42-B761-D4AC79DC349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p>
        </p:txBody>
      </p:sp>
      <p:sp>
        <p:nvSpPr>
          <p:cNvPr id="15" name="Text Placeholder 3">
            <a:extLst>
              <a:ext uri="{FF2B5EF4-FFF2-40B4-BE49-F238E27FC236}">
                <a16:creationId xmlns=""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TITLE STYLE</a:t>
            </a:r>
          </a:p>
        </p:txBody>
      </p:sp>
      <p:sp>
        <p:nvSpPr>
          <p:cNvPr id="6" name="Footer Placeholder 4">
            <a:extLst>
              <a:ext uri="{FF2B5EF4-FFF2-40B4-BE49-F238E27FC236}">
                <a16:creationId xmlns="" xmlns:a16="http://schemas.microsoft.com/office/drawing/2014/main" id="{6636900F-FBBE-9846-A194-AC5CF173B39F}"/>
              </a:ext>
              <a:ext uri="{C183D7F6-B498-43B3-948B-1728B52AA6E4}">
                <adec:decorative xmlns=""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2019, Amazon Web Services, Inc. or its Affiliates. All rights reserved.</a:t>
            </a:r>
          </a:p>
        </p:txBody>
      </p:sp>
      <p:pic>
        <p:nvPicPr>
          <p:cNvPr id="8" name="Picture 7">
            <a:extLst>
              <a:ext uri="{FF2B5EF4-FFF2-40B4-BE49-F238E27FC236}">
                <a16:creationId xmlns="" xmlns:a16="http://schemas.microsoft.com/office/drawing/2014/main" id="{68A38432-CE99-3E4B-B087-73EB0F09CDB2}"/>
              </a:ext>
              <a:ext uri="{C183D7F6-B498-43B3-948B-1728B52AA6E4}">
                <adec:decorative xmlns="" xmlns:adec="http://schemas.microsoft.com/office/drawing/2017/decorative" val="1"/>
              </a:ext>
            </a:extLst>
          </p:cNvPr>
          <p:cNvPicPr>
            <a:picLocks noChangeAspect="1"/>
          </p:cNvPicPr>
          <p:nvPr userDrawn="1"/>
        </p:nvPicPr>
        <p:blipFill>
          <a:blip r:embed="rId3"/>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224626666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457AF45B-C20A-5F4E-906A-B043D9D7F28E}"/>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 xmlns:a16="http://schemas.microsoft.com/office/drawing/2014/main" id="{C0EC8262-9538-E343-BCD0-0911ADA9E7A6}"/>
              </a:ext>
            </a:extLst>
          </p:cNvPr>
          <p:cNvPicPr>
            <a:picLocks noChangeAspect="1"/>
          </p:cNvPicPr>
          <p:nvPr userDrawn="1"/>
        </p:nvPicPr>
        <p:blipFill rotWithShape="1">
          <a:blip r:embed="rId3"/>
          <a:srcRect l="39690" t="3208" r="5228" b="21597"/>
          <a:stretch/>
        </p:blipFill>
        <p:spPr>
          <a:xfrm>
            <a:off x="588712" y="3159360"/>
            <a:ext cx="4537048" cy="3716132"/>
          </a:xfrm>
          <a:prstGeom prst="rect">
            <a:avLst/>
          </a:prstGeom>
        </p:spPr>
      </p:pic>
      <p:sp>
        <p:nvSpPr>
          <p:cNvPr id="4" name="Footer Placeholder 3">
            <a:extLst>
              <a:ext uri="{FF2B5EF4-FFF2-40B4-BE49-F238E27FC236}">
                <a16:creationId xmlns="" xmlns:a16="http://schemas.microsoft.com/office/drawing/2014/main" id="{7D651C47-09F6-C947-968C-92FC59515123}"/>
              </a:ext>
              <a:ext uri="{C183D7F6-B498-43B3-948B-1728B52AA6E4}">
                <adec:decorative xmlns="" xmlns:adec="http://schemas.microsoft.com/office/drawing/2017/decorative" val="1"/>
              </a:ext>
            </a:extLst>
          </p:cNvPr>
          <p:cNvSpPr>
            <a:spLocks noGrp="1"/>
          </p:cNvSpPr>
          <p:nvPr>
            <p:ph type="ftr" sz="quarter" idx="11"/>
          </p:nvPr>
        </p:nvSpPr>
        <p:spPr>
          <a:xfrm>
            <a:off x="7997728" y="6356350"/>
            <a:ext cx="3775172" cy="365125"/>
          </a:xfrm>
          <a:prstGeom prst="rect">
            <a:avLst/>
          </a:prstGeom>
        </p:spPr>
        <p:txBody>
          <a:bodyPr/>
          <a:lstStyle>
            <a:lvl1pPr algn="r">
              <a:defRPr/>
            </a:lvl1pPr>
          </a:lstStyle>
          <a:p>
            <a:r>
              <a:rPr lang="en-US"/>
              <a:t>© 2019, Amazon Web Services, Inc. or its Affiliates. All rights reserved.</a:t>
            </a:r>
          </a:p>
        </p:txBody>
      </p:sp>
      <p:sp>
        <p:nvSpPr>
          <p:cNvPr id="2" name="Title 1">
            <a:extLst>
              <a:ext uri="{FF2B5EF4-FFF2-40B4-BE49-F238E27FC236}">
                <a16:creationId xmlns=""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a:lstStyle>
            <a:lvl1pPr>
              <a:defRPr>
                <a:solidFill>
                  <a:schemeClr val="bg1"/>
                </a:solidFill>
              </a:defRPr>
            </a:lvl1pPr>
          </a:lstStyle>
          <a:p>
            <a:r>
              <a:rPr lang="en-US"/>
              <a:t>Click to edit Master title style</a:t>
            </a:r>
          </a:p>
        </p:txBody>
      </p:sp>
      <p:sp>
        <p:nvSpPr>
          <p:cNvPr id="3" name="Slide Number Placeholder 2">
            <a:extLst>
              <a:ext uri="{FF2B5EF4-FFF2-40B4-BE49-F238E27FC236}">
                <a16:creationId xmlns="" xmlns:a16="http://schemas.microsoft.com/office/drawing/2014/main" id="{FFDB7B2F-8327-B54A-A6DB-5F4F68ECD970}"/>
              </a:ext>
            </a:extLst>
          </p:cNvPr>
          <p:cNvSpPr>
            <a:spLocks noGrp="1"/>
          </p:cNvSpPr>
          <p:nvPr>
            <p:ph type="sldNum" sz="quarter" idx="10"/>
          </p:nvPr>
        </p:nvSpPr>
        <p:spPr>
          <a:xfrm>
            <a:off x="423657" y="6356350"/>
            <a:ext cx="2743200" cy="365125"/>
          </a:xfrm>
          <a:prstGeom prst="rect">
            <a:avLst/>
          </a:prstGeom>
        </p:spPr>
        <p:txBody>
          <a:bodyPr/>
          <a:lstStyle>
            <a:lvl1pPr algn="l">
              <a:defRPr>
                <a:solidFill>
                  <a:schemeClr val="bg1"/>
                </a:solidFill>
              </a:defRPr>
            </a:lvl1pPr>
          </a:lstStyle>
          <a:p>
            <a:fld id="{B6A95138-A96E-2F42-A959-2EFD44FE4AB7}" type="slidenum">
              <a:rPr lang="en-US" smtClean="0"/>
              <a:pPr/>
              <a:t>‹#›</a:t>
            </a:fld>
            <a:endParaRPr lang="en-US"/>
          </a:p>
        </p:txBody>
      </p:sp>
      <p:sp>
        <p:nvSpPr>
          <p:cNvPr id="22" name="Content Placeholder 2">
            <a:extLst>
              <a:ext uri="{FF2B5EF4-FFF2-40B4-BE49-F238E27FC236}">
                <a16:creationId xmlns=""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 xmlns:a16="http://schemas.microsoft.com/office/drawing/2014/main" id="{280E0825-B265-3846-8BB3-B9ECFCCA9B2D}"/>
              </a:ext>
              <a:ext uri="{C183D7F6-B498-43B3-948B-1728B52AA6E4}">
                <adec:decorative xmlns="" xmlns:adec="http://schemas.microsoft.com/office/drawing/2017/decorative" val="1"/>
              </a:ext>
            </a:extLst>
          </p:cNvPr>
          <p:cNvPicPr>
            <a:picLocks noChangeAspect="1"/>
          </p:cNvPicPr>
          <p:nvPr userDrawn="1"/>
        </p:nvPicPr>
        <p:blipFill>
          <a:blip r:embed="rId4"/>
          <a:stretch>
            <a:fillRect/>
          </a:stretch>
        </p:blipFill>
        <p:spPr>
          <a:xfrm>
            <a:off x="9909200" y="365126"/>
            <a:ext cx="1772652" cy="449072"/>
          </a:xfrm>
          <a:prstGeom prst="rect">
            <a:avLst/>
          </a:prstGeom>
        </p:spPr>
      </p:pic>
    </p:spTree>
    <p:custDataLst>
      <p:tags r:id="rId1"/>
    </p:custDataLst>
    <p:extLst>
      <p:ext uri="{BB962C8B-B14F-4D97-AF65-F5344CB8AC3E}">
        <p14:creationId xmlns:p14="http://schemas.microsoft.com/office/powerpoint/2010/main" val="1510584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Variant">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 xmlns:a16="http://schemas.microsoft.com/office/drawing/2014/main" id="{8D6A50E3-62DD-469F-A4B4-2DC279107EB8}"/>
              </a:ext>
              <a:ext uri="{C183D7F6-B498-43B3-948B-1728B52AA6E4}">
                <adec:decorative xmlns="" xmlns:adec="http://schemas.microsoft.com/office/drawing/2017/decorative" val="1"/>
              </a:ext>
            </a:extLst>
          </p:cNvPr>
          <p:cNvGrpSpPr/>
          <p:nvPr/>
        </p:nvGrpSpPr>
        <p:grpSpPr>
          <a:xfrm>
            <a:off x="0" y="0"/>
            <a:ext cx="12192000" cy="6858000"/>
            <a:chOff x="0" y="0"/>
            <a:chExt cx="12192000" cy="6858000"/>
          </a:xfrm>
        </p:grpSpPr>
        <p:sp>
          <p:nvSpPr>
            <p:cNvPr id="91" name="BKG-BM">
              <a:extLst>
                <a:ext uri="{FF2B5EF4-FFF2-40B4-BE49-F238E27FC236}">
                  <a16:creationId xmlns="" xmlns:a16="http://schemas.microsoft.com/office/drawing/2014/main" id="{165087FF-D0AD-4AD7-B899-B2227A662904}"/>
                </a:ext>
                <a:ext uri="{C183D7F6-B498-43B3-948B-1728B52AA6E4}">
                  <adec:decorative xmlns="" xmlns:adec="http://schemas.microsoft.com/office/drawing/2017/decorative" val="1"/>
                </a:ext>
              </a:extLst>
            </p:cNvPr>
            <p:cNvSpPr/>
            <p:nvPr/>
          </p:nvSpPr>
          <p:spPr>
            <a:xfrm>
              <a:off x="0" y="5576341"/>
              <a:ext cx="11062270" cy="12816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 xmlns:a16="http://schemas.microsoft.com/office/drawing/2014/main" id="{81DABB71-298F-46E6-9028-558C99DF72DF}"/>
                </a:ext>
                <a:ext uri="{C183D7F6-B498-43B3-948B-1728B52AA6E4}">
                  <adec:decorative xmlns="" xmlns:adec="http://schemas.microsoft.com/office/drawing/2017/decorative" val="1"/>
                </a:ext>
              </a:extLst>
            </p:cNvPr>
            <p:cNvSpPr/>
            <p:nvPr/>
          </p:nvSpPr>
          <p:spPr>
            <a:xfrm>
              <a:off x="9669645" y="0"/>
              <a:ext cx="2522355" cy="14319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 xmlns:a16="http://schemas.microsoft.com/office/drawing/2014/main" id="{31FFCCD2-46F8-4A8C-9D8D-34F0218F69C7}"/>
                </a:ext>
                <a:ext uri="{C183D7F6-B498-43B3-948B-1728B52AA6E4}">
                  <adec:decorative xmlns="" xmlns:adec="http://schemas.microsoft.com/office/drawing/2017/decorative" val="1"/>
                </a:ext>
              </a:extLst>
            </p:cNvPr>
            <p:cNvSpPr/>
            <p:nvPr/>
          </p:nvSpPr>
          <p:spPr>
            <a:xfrm>
              <a:off x="9519222" y="0"/>
              <a:ext cx="1543050" cy="6858000"/>
            </a:xfrm>
            <a:custGeom>
              <a:avLst/>
              <a:gdLst>
                <a:gd name="connsiteX0" fmla="*/ 0 w 1533524"/>
                <a:gd name="connsiteY0" fmla="*/ 0 h 6858000"/>
                <a:gd name="connsiteX1" fmla="*/ 1533524 w 1533524"/>
                <a:gd name="connsiteY1" fmla="*/ 0 h 6858000"/>
                <a:gd name="connsiteX2" fmla="*/ 1533524 w 1533524"/>
                <a:gd name="connsiteY2" fmla="*/ 6858000 h 6858000"/>
                <a:gd name="connsiteX3" fmla="*/ 0 w 1533524"/>
                <a:gd name="connsiteY3" fmla="*/ 6858000 h 6858000"/>
                <a:gd name="connsiteX4" fmla="*/ 0 w 1533524"/>
                <a:gd name="connsiteY4" fmla="*/ 0 h 6858000"/>
                <a:gd name="connsiteX0" fmla="*/ 0 w 1533524"/>
                <a:gd name="connsiteY0" fmla="*/ 0 h 6858000"/>
                <a:gd name="connsiteX1" fmla="*/ 190500 w 1533524"/>
                <a:gd name="connsiteY1" fmla="*/ 0 h 6858000"/>
                <a:gd name="connsiteX2" fmla="*/ 1533524 w 1533524"/>
                <a:gd name="connsiteY2" fmla="*/ 0 h 6858000"/>
                <a:gd name="connsiteX3" fmla="*/ 1533524 w 1533524"/>
                <a:gd name="connsiteY3" fmla="*/ 6858000 h 6858000"/>
                <a:gd name="connsiteX4" fmla="*/ 0 w 1533524"/>
                <a:gd name="connsiteY4" fmla="*/ 6858000 h 6858000"/>
                <a:gd name="connsiteX5" fmla="*/ 0 w 1533524"/>
                <a:gd name="connsiteY5"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0 w 1533525"/>
                <a:gd name="connsiteY5" fmla="*/ 6858000 h 6858000"/>
                <a:gd name="connsiteX6" fmla="*/ 0 w 1533525"/>
                <a:gd name="connsiteY6"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1333500 w 1533525"/>
                <a:gd name="connsiteY5" fmla="*/ 6858000 h 6858000"/>
                <a:gd name="connsiteX6" fmla="*/ 0 w 1533525"/>
                <a:gd name="connsiteY6" fmla="*/ 6858000 h 6858000"/>
                <a:gd name="connsiteX7" fmla="*/ 0 w 1533525"/>
                <a:gd name="connsiteY7"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9525 w 1543050"/>
                <a:gd name="connsiteY6" fmla="*/ 6858000 h 6858000"/>
                <a:gd name="connsiteX7" fmla="*/ 0 w 1543050"/>
                <a:gd name="connsiteY7" fmla="*/ 5591175 h 6858000"/>
                <a:gd name="connsiteX8" fmla="*/ 9525 w 1543050"/>
                <a:gd name="connsiteY8"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0 w 1543050"/>
                <a:gd name="connsiteY6" fmla="*/ 5591175 h 6858000"/>
                <a:gd name="connsiteX7" fmla="*/ 9525 w 1543050"/>
                <a:gd name="connsiteY7" fmla="*/ 0 h 6858000"/>
                <a:gd name="connsiteX0" fmla="*/ 9525 w 1543050"/>
                <a:gd name="connsiteY0" fmla="*/ 0 h 6858000"/>
                <a:gd name="connsiteX1" fmla="*/ 200025 w 1543050"/>
                <a:gd name="connsiteY1" fmla="*/ 0 h 6858000"/>
                <a:gd name="connsiteX2" fmla="*/ 1543050 w 1543050"/>
                <a:gd name="connsiteY2" fmla="*/ 1343025 h 6858000"/>
                <a:gd name="connsiteX3" fmla="*/ 1543049 w 1543050"/>
                <a:gd name="connsiteY3" fmla="*/ 6858000 h 6858000"/>
                <a:gd name="connsiteX4" fmla="*/ 1343025 w 1543050"/>
                <a:gd name="connsiteY4" fmla="*/ 6858000 h 6858000"/>
                <a:gd name="connsiteX5" fmla="*/ 0 w 1543050"/>
                <a:gd name="connsiteY5" fmla="*/ 5591175 h 6858000"/>
                <a:gd name="connsiteX6" fmla="*/ 9525 w 154305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050" h="6858000">
                  <a:moveTo>
                    <a:pt x="9525" y="0"/>
                  </a:moveTo>
                  <a:lnTo>
                    <a:pt x="200025" y="0"/>
                  </a:lnTo>
                  <a:lnTo>
                    <a:pt x="1543050" y="1343025"/>
                  </a:lnTo>
                  <a:cubicBezTo>
                    <a:pt x="1543050" y="3181350"/>
                    <a:pt x="1543049" y="5019675"/>
                    <a:pt x="1543049" y="6858000"/>
                  </a:cubicBezTo>
                  <a:lnTo>
                    <a:pt x="1343025" y="6858000"/>
                  </a:lnTo>
                  <a:lnTo>
                    <a:pt x="0" y="5591175"/>
                  </a:lnTo>
                  <a:lnTo>
                    <a:pt x="9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 xmlns:a16="http://schemas.microsoft.com/office/drawing/2014/main" id="{7E222A23-E698-4993-93A7-9606CF977314}"/>
                </a:ext>
                <a:ext uri="{C183D7F6-B498-43B3-948B-1728B52AA6E4}">
                  <adec:decorative xmlns="" xmlns:adec="http://schemas.microsoft.com/office/drawing/2017/decorative" val="1"/>
                </a:ext>
              </a:extLst>
            </p:cNvPr>
            <p:cNvSpPr/>
            <p:nvPr/>
          </p:nvSpPr>
          <p:spPr>
            <a:xfrm>
              <a:off x="11062271" y="1339850"/>
              <a:ext cx="1129729" cy="5518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 xmlns:a16="http://schemas.microsoft.com/office/drawing/2014/main" id="{41BC3838-CAD1-4E45-A629-8FAE25F8F357}"/>
                </a:ext>
                <a:ext uri="{C183D7F6-B498-43B3-948B-1728B52AA6E4}">
                  <adec:decorative xmlns="" xmlns:adec="http://schemas.microsoft.com/office/drawing/2017/decorative" val="1"/>
                </a:ext>
              </a:extLst>
            </p:cNvPr>
            <p:cNvPicPr>
              <a:picLocks noSelect="1"/>
            </p:cNvPicPr>
            <p:nvPr/>
          </p:nvPicPr>
          <p:blipFill>
            <a:blip r:embed="rId3">
              <a:extLst>
                <a:ext uri="{96DAC541-7B7A-43D3-8B79-37D633B846F1}">
                  <asvg:svgBlip xmlns="" xmlns:asvg="http://schemas.microsoft.com/office/drawing/2016/SVG/main" r:embed="rId4"/>
                </a:ext>
              </a:extLst>
            </a:blip>
            <a:stretch>
              <a:fillRect/>
            </a:stretch>
          </p:blipFill>
          <p:spPr>
            <a:xfrm>
              <a:off x="246888" y="6455664"/>
              <a:ext cx="366979" cy="219456"/>
            </a:xfrm>
            <a:prstGeom prst="rect">
              <a:avLst/>
            </a:prstGeom>
          </p:spPr>
        </p:pic>
        <p:sp>
          <p:nvSpPr>
            <p:cNvPr id="12" name="Copyright">
              <a:extLst>
                <a:ext uri="{FF2B5EF4-FFF2-40B4-BE49-F238E27FC236}">
                  <a16:creationId xmlns="" xmlns:a16="http://schemas.microsoft.com/office/drawing/2014/main" id="{2BDDDA44-1049-4257-AA44-8A620E1B69F0}"/>
                </a:ext>
              </a:extLst>
            </p:cNvPr>
            <p:cNvSpPr txBox="1"/>
            <p:nvPr/>
          </p:nvSpPr>
          <p:spPr>
            <a:xfrm>
              <a:off x="342029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 xmlns:a16="http://schemas.microsoft.com/office/drawing/2014/main" id="{E52B1449-9D22-45E9-8E29-DD9653749C2D}"/>
              </a:ext>
            </a:extLst>
          </p:cNvPr>
          <p:cNvSpPr>
            <a:spLocks noGrp="1"/>
          </p:cNvSpPr>
          <p:nvPr>
            <p:ph type="title" hasCustomPrompt="1"/>
          </p:nvPr>
        </p:nvSpPr>
        <p:spPr>
          <a:xfrm>
            <a:off x="365759" y="831163"/>
            <a:ext cx="9153461" cy="2293938"/>
          </a:xfrm>
        </p:spPr>
        <p:txBody>
          <a:bodyPr anchor="b"/>
          <a:lstStyle>
            <a:lvl1pPr>
              <a:defRPr sz="4400">
                <a:solidFill>
                  <a:schemeClr val="tx2"/>
                </a:solidFill>
              </a:defRPr>
            </a:lvl1pPr>
          </a:lstStyle>
          <a:p>
            <a:r>
              <a:rPr lang="en-US"/>
              <a:t>Enter title text</a:t>
            </a:r>
          </a:p>
        </p:txBody>
      </p:sp>
      <p:sp>
        <p:nvSpPr>
          <p:cNvPr id="3" name="Subtitle">
            <a:extLst>
              <a:ext uri="{FF2B5EF4-FFF2-40B4-BE49-F238E27FC236}">
                <a16:creationId xmlns="" xmlns:a16="http://schemas.microsoft.com/office/drawing/2014/main" id="{25336E2B-DB74-4789-BBF8-753828F72458}"/>
              </a:ext>
            </a:extLst>
          </p:cNvPr>
          <p:cNvSpPr>
            <a:spLocks noGrp="1"/>
          </p:cNvSpPr>
          <p:nvPr>
            <p:ph type="subTitle" idx="1" hasCustomPrompt="1"/>
          </p:nvPr>
        </p:nvSpPr>
        <p:spPr>
          <a:xfrm>
            <a:off x="365759" y="3152882"/>
            <a:ext cx="9153461" cy="2423459"/>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Enter subtitle</a:t>
            </a:r>
          </a:p>
        </p:txBody>
      </p:sp>
    </p:spTree>
    <p:custDataLst>
      <p:tags r:id="rId1"/>
    </p:custDataLst>
    <p:extLst>
      <p:ext uri="{BB962C8B-B14F-4D97-AF65-F5344CB8AC3E}">
        <p14:creationId xmlns:p14="http://schemas.microsoft.com/office/powerpoint/2010/main" val="3898940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Subsection Header">
    <p:spTree>
      <p:nvGrpSpPr>
        <p:cNvPr id="1" name=""/>
        <p:cNvGrpSpPr/>
        <p:nvPr/>
      </p:nvGrpSpPr>
      <p:grpSpPr>
        <a:xfrm>
          <a:off x="0" y="0"/>
          <a:ext cx="0" cy="0"/>
          <a:chOff x="0" y="0"/>
          <a:chExt cx="0" cy="0"/>
        </a:xfrm>
      </p:grpSpPr>
      <p:sp>
        <p:nvSpPr>
          <p:cNvPr id="31" name="Footer Placeholder 4">
            <a:extLst>
              <a:ext uri="{FF2B5EF4-FFF2-40B4-BE49-F238E27FC236}">
                <a16:creationId xmlns="" xmlns:a16="http://schemas.microsoft.com/office/drawing/2014/main" id="{A9C4F210-2650-3942-9632-6074E8F12704}"/>
              </a:ext>
              <a:ext uri="{C183D7F6-B498-43B3-948B-1728B52AA6E4}">
                <adec:decorative xmlns="" xmlns:adec="http://schemas.microsoft.com/office/drawing/2017/decorative"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2019, Amazon Web Services, Inc. or its Affiliates. All rights reserved.</a:t>
            </a:r>
          </a:p>
        </p:txBody>
      </p:sp>
      <p:sp>
        <p:nvSpPr>
          <p:cNvPr id="10" name="Title 1">
            <a:extLst>
              <a:ext uri="{FF2B5EF4-FFF2-40B4-BE49-F238E27FC236}">
                <a16:creationId xmlns="" xmlns:a16="http://schemas.microsoft.com/office/drawing/2014/main" id="{D0B1C5D0-123C-C948-8FE9-A354E18700B1}"/>
              </a:ext>
            </a:extLst>
          </p:cNvPr>
          <p:cNvSpPr>
            <a:spLocks noGrp="1"/>
          </p:cNvSpPr>
          <p:nvPr>
            <p:ph type="title"/>
          </p:nvPr>
        </p:nvSpPr>
        <p:spPr>
          <a:xfrm>
            <a:off x="419100" y="3191940"/>
            <a:ext cx="11353800" cy="474119"/>
          </a:xfrm>
        </p:spPr>
        <p:txBody>
          <a:bodyPr>
            <a:noAutofit/>
          </a:bodyPr>
          <a:lstStyle>
            <a:lvl1pPr>
              <a:defRPr sz="6000">
                <a:solidFill>
                  <a:schemeClr val="tx1"/>
                </a:solidFill>
              </a:defRPr>
            </a:lvl1pPr>
          </a:lstStyle>
          <a:p>
            <a:r>
              <a:rPr lang="en-US"/>
              <a:t>Click to edit Master title style</a:t>
            </a:r>
          </a:p>
        </p:txBody>
      </p:sp>
      <p:sp>
        <p:nvSpPr>
          <p:cNvPr id="11" name="Slide Number Placeholder 5">
            <a:extLst>
              <a:ext uri="{FF2B5EF4-FFF2-40B4-BE49-F238E27FC236}">
                <a16:creationId xmlns="" xmlns:a16="http://schemas.microsoft.com/office/drawing/2014/main" id="{B9293C6B-D94F-304A-A8F4-8745DAD9DF47}"/>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pic>
        <p:nvPicPr>
          <p:cNvPr id="7" name="Picture 6">
            <a:extLst>
              <a:ext uri="{FF2B5EF4-FFF2-40B4-BE49-F238E27FC236}">
                <a16:creationId xmlns="" xmlns:a16="http://schemas.microsoft.com/office/drawing/2014/main" id="{3AA315D3-3937-1747-9C2E-0067F12A02F0}"/>
              </a:ext>
            </a:extLst>
          </p:cNvPr>
          <p:cNvPicPr>
            <a:picLocks noChangeAspect="1"/>
          </p:cNvPicPr>
          <p:nvPr userDrawn="1"/>
        </p:nvPicPr>
        <p:blipFill rotWithShape="1">
          <a:blip r:embed="rId3"/>
          <a:srcRect l="75552" t="60520" r="3438" b="3809"/>
          <a:stretch/>
        </p:blipFill>
        <p:spPr>
          <a:xfrm rot="10800000">
            <a:off x="-1" y="-2"/>
            <a:ext cx="2268187" cy="2166103"/>
          </a:xfrm>
          <a:prstGeom prst="rect">
            <a:avLst/>
          </a:prstGeom>
        </p:spPr>
      </p:pic>
      <p:pic>
        <p:nvPicPr>
          <p:cNvPr id="9" name="Picture 8">
            <a:extLst>
              <a:ext uri="{FF2B5EF4-FFF2-40B4-BE49-F238E27FC236}">
                <a16:creationId xmlns="" xmlns:a16="http://schemas.microsoft.com/office/drawing/2014/main" id="{83936176-BBC4-344F-8FD9-CD6D76107A13}"/>
              </a:ext>
              <a:ext uri="{C183D7F6-B498-43B3-948B-1728B52AA6E4}">
                <adec:decorative xmlns="" xmlns:adec="http://schemas.microsoft.com/office/drawing/2017/decorative" val="1"/>
              </a:ext>
            </a:extLst>
          </p:cNvPr>
          <p:cNvPicPr>
            <a:picLocks noChangeAspect="1"/>
          </p:cNvPicPr>
          <p:nvPr userDrawn="1"/>
        </p:nvPicPr>
        <p:blipFill>
          <a:blip r:embed="rId4"/>
          <a:stretch>
            <a:fillRect/>
          </a:stretch>
        </p:blipFill>
        <p:spPr>
          <a:xfrm>
            <a:off x="9909200" y="365126"/>
            <a:ext cx="1772652" cy="449072"/>
          </a:xfrm>
          <a:prstGeom prst="rect">
            <a:avLst/>
          </a:prstGeom>
        </p:spPr>
      </p:pic>
    </p:spTree>
    <p:custDataLst>
      <p:tags r:id="rId1"/>
    </p:custDataLst>
    <p:extLst>
      <p:ext uri="{BB962C8B-B14F-4D97-AF65-F5344CB8AC3E}">
        <p14:creationId xmlns:p14="http://schemas.microsoft.com/office/powerpoint/2010/main" val="198214754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Diagram">
    <p:spTree>
      <p:nvGrpSpPr>
        <p:cNvPr id="1" name=""/>
        <p:cNvGrpSpPr/>
        <p:nvPr/>
      </p:nvGrpSpPr>
      <p:grpSpPr>
        <a:xfrm>
          <a:off x="0" y="0"/>
          <a:ext cx="0" cy="0"/>
          <a:chOff x="0" y="0"/>
          <a:chExt cx="0" cy="0"/>
        </a:xfrm>
      </p:grpSpPr>
      <p:sp>
        <p:nvSpPr>
          <p:cNvPr id="10" name="Footer Placeholder 4">
            <a:extLst>
              <a:ext uri="{FF2B5EF4-FFF2-40B4-BE49-F238E27FC236}">
                <a16:creationId xmlns="" xmlns:a16="http://schemas.microsoft.com/office/drawing/2014/main" id="{F86437D1-E7F9-2F42-864E-95D935B7DAF8}"/>
              </a:ext>
              <a:ext uri="{C183D7F6-B498-43B3-948B-1728B52AA6E4}">
                <adec:decorative xmlns="" xmlns:adec="http://schemas.microsoft.com/office/drawing/2017/decorative"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2019, Amazon Web Services, Inc. or its Affiliates. All rights reserved.</a:t>
            </a:r>
          </a:p>
        </p:txBody>
      </p:sp>
      <p:sp>
        <p:nvSpPr>
          <p:cNvPr id="7" name="Slide Number Placeholder 5">
            <a:extLst>
              <a:ext uri="{FF2B5EF4-FFF2-40B4-BE49-F238E27FC236}">
                <a16:creationId xmlns="" xmlns:a16="http://schemas.microsoft.com/office/drawing/2014/main" id="{45F76685-5779-5D40-A261-B0BC701B3745}"/>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pic>
        <p:nvPicPr>
          <p:cNvPr id="6" name="Picture 5">
            <a:extLst>
              <a:ext uri="{FF2B5EF4-FFF2-40B4-BE49-F238E27FC236}">
                <a16:creationId xmlns="" xmlns:a16="http://schemas.microsoft.com/office/drawing/2014/main" id="{40DE264E-2087-B647-8F60-282FE0A1DE11}"/>
              </a:ext>
              <a:ext uri="{C183D7F6-B498-43B3-948B-1728B52AA6E4}">
                <adec:decorative xmlns="" xmlns:adec="http://schemas.microsoft.com/office/drawing/2017/decorative" val="1"/>
              </a:ext>
            </a:extLst>
          </p:cNvPr>
          <p:cNvPicPr>
            <a:picLocks noChangeAspect="1"/>
          </p:cNvPicPr>
          <p:nvPr userDrawn="1"/>
        </p:nvPicPr>
        <p:blipFill>
          <a:blip r:embed="rId3"/>
          <a:stretch>
            <a:fillRect/>
          </a:stretch>
        </p:blipFill>
        <p:spPr>
          <a:xfrm>
            <a:off x="9909200" y="365125"/>
            <a:ext cx="1772652" cy="449072"/>
          </a:xfrm>
          <a:prstGeom prst="rect">
            <a:avLst/>
          </a:prstGeom>
        </p:spPr>
      </p:pic>
    </p:spTree>
    <p:custDataLst>
      <p:tags r:id="rId1"/>
    </p:custDataLst>
    <p:extLst>
      <p:ext uri="{BB962C8B-B14F-4D97-AF65-F5344CB8AC3E}">
        <p14:creationId xmlns:p14="http://schemas.microsoft.com/office/powerpoint/2010/main" val="3048682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 Introduction">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 xmlns:a16="http://schemas.microsoft.com/office/drawing/2014/main" id="{48DE57BE-35D1-43C9-81E8-26E8A5D23F69}"/>
              </a:ext>
              <a:ext uri="{C183D7F6-B498-43B3-948B-1728B52AA6E4}">
                <adec:decorative xmlns="" xmlns:adec="http://schemas.microsoft.com/office/drawing/2017/decorative" val="1"/>
              </a:ext>
            </a:extLst>
          </p:cNvPr>
          <p:cNvGrpSpPr/>
          <p:nvPr/>
        </p:nvGrpSpPr>
        <p:grpSpPr>
          <a:xfrm>
            <a:off x="0" y="1"/>
            <a:ext cx="10679012" cy="6858000"/>
            <a:chOff x="0" y="1"/>
            <a:chExt cx="10679012" cy="6858000"/>
          </a:xfrm>
        </p:grpSpPr>
        <p:sp>
          <p:nvSpPr>
            <p:cNvPr id="93" name="BKG-LT">
              <a:extLst>
                <a:ext uri="{FF2B5EF4-FFF2-40B4-BE49-F238E27FC236}">
                  <a16:creationId xmlns="" xmlns:a16="http://schemas.microsoft.com/office/drawing/2014/main" id="{BE65BC3A-8848-4619-963C-BD57EAEC2AA7}"/>
                </a:ext>
                <a:ext uri="{C183D7F6-B498-43B3-948B-1728B52AA6E4}">
                  <adec:decorative xmlns=""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 xmlns:a16="http://schemas.microsoft.com/office/drawing/2014/main" id="{4EDF473F-575B-4FFB-BAF4-E227AF8A9566}"/>
                </a:ext>
                <a:ext uri="{C183D7F6-B498-43B3-948B-1728B52AA6E4}">
                  <adec:decorative xmlns="" xmlns:adec="http://schemas.microsoft.com/office/drawing/2017/decorative" val="1"/>
                </a:ext>
              </a:extLst>
            </p:cNvPr>
            <p:cNvPicPr>
              <a:picLocks noSelect="1"/>
            </p:cNvPicPr>
            <p:nvPr/>
          </p:nvPicPr>
          <p:blipFill>
            <a:blip r:embed="rId3">
              <a:extLst>
                <a:ext uri="{96DAC541-7B7A-43D3-8B79-37D633B846F1}">
                  <asvg:svgBlip xmlns="" xmlns:asvg="http://schemas.microsoft.com/office/drawing/2016/SVG/main" r:embed="rId4"/>
                </a:ext>
              </a:extLst>
            </a:blip>
            <a:stretch>
              <a:fillRect/>
            </a:stretch>
          </p:blipFill>
          <p:spPr>
            <a:xfrm>
              <a:off x="246888" y="6455664"/>
              <a:ext cx="366979" cy="219456"/>
            </a:xfrm>
            <a:prstGeom prst="rect">
              <a:avLst/>
            </a:prstGeom>
          </p:spPr>
        </p:pic>
        <p:sp>
          <p:nvSpPr>
            <p:cNvPr id="11" name="Copyright">
              <a:extLst>
                <a:ext uri="{FF2B5EF4-FFF2-40B4-BE49-F238E27FC236}">
                  <a16:creationId xmlns="" xmlns:a16="http://schemas.microsoft.com/office/drawing/2014/main" id="{BEF02208-F5B1-43EC-A46B-20F8F8FFD200}"/>
                </a:ext>
              </a:extLst>
            </p:cNvPr>
            <p:cNvSpPr txBox="1"/>
            <p:nvPr/>
          </p:nvSpPr>
          <p:spPr>
            <a:xfrm>
              <a:off x="6025174"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F2D32D74-0FC6-414A-96C5-2549942CD64E}"/>
              </a:ext>
            </a:extLst>
          </p:cNvPr>
          <p:cNvSpPr>
            <a:spLocks noGrp="1"/>
          </p:cNvSpPr>
          <p:nvPr>
            <p:ph type="ctrTitle" hasCustomPrompt="1"/>
          </p:nvPr>
        </p:nvSpPr>
        <p:spPr>
          <a:xfrm>
            <a:off x="243243"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a:t>Type title here</a:t>
            </a:r>
          </a:p>
        </p:txBody>
      </p:sp>
      <p:sp>
        <p:nvSpPr>
          <p:cNvPr id="17" name="Picture">
            <a:extLst>
              <a:ext uri="{FF2B5EF4-FFF2-40B4-BE49-F238E27FC236}">
                <a16:creationId xmlns="" xmlns:a16="http://schemas.microsoft.com/office/drawing/2014/main" id="{F8F6CC5A-3CF0-480D-B25E-574EDC100323}"/>
              </a:ext>
              <a:ext uri="{C183D7F6-B498-43B3-948B-1728B52AA6E4}">
                <adec:decorative xmlns="" xmlns:adec="http://schemas.microsoft.com/office/drawing/2017/decorative" val="1"/>
              </a:ext>
            </a:extLst>
          </p:cNvPr>
          <p:cNvSpPr>
            <a:spLocks noGrp="1"/>
          </p:cNvSpPr>
          <p:nvPr>
            <p:ph idx="9" hasCustomPrompt="1"/>
          </p:nvPr>
        </p:nvSpPr>
        <p:spPr>
          <a:xfrm>
            <a:off x="394931" y="2434960"/>
            <a:ext cx="3657600" cy="3657600"/>
          </a:xfrm>
        </p:spPr>
        <p:txBody>
          <a:bodyPr anchor="t"/>
          <a:lstStyle>
            <a:lvl1pPr marL="0" indent="0" algn="ctr">
              <a:buNone/>
              <a:defRPr>
                <a:solidFill>
                  <a:schemeClr val="bg1"/>
                </a:solidFill>
              </a:defRPr>
            </a:lvl1pPr>
          </a:lstStyle>
          <a:p>
            <a:r>
              <a:rPr lang="en-US"/>
              <a:t>Click icon to add image</a:t>
            </a:r>
          </a:p>
        </p:txBody>
      </p:sp>
      <p:sp>
        <p:nvSpPr>
          <p:cNvPr id="9" name="Content">
            <a:extLst>
              <a:ext uri="{FF2B5EF4-FFF2-40B4-BE49-F238E27FC236}">
                <a16:creationId xmlns=""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Tree>
    <p:custDataLst>
      <p:tags r:id="rId1"/>
    </p:custDataLst>
    <p:extLst>
      <p:ext uri="{BB962C8B-B14F-4D97-AF65-F5344CB8AC3E}">
        <p14:creationId xmlns:p14="http://schemas.microsoft.com/office/powerpoint/2010/main" val="3161368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ab Introduction">
    <p:bg>
      <p:bgPr>
        <a:solidFill>
          <a:schemeClr val="bg1"/>
        </a:solidFill>
        <a:effectLst/>
      </p:bgPr>
    </p:bg>
    <p:spTree>
      <p:nvGrpSpPr>
        <p:cNvPr id="1" name=""/>
        <p:cNvGrpSpPr/>
        <p:nvPr/>
      </p:nvGrpSpPr>
      <p:grpSpPr>
        <a:xfrm>
          <a:off x="0" y="0"/>
          <a:ext cx="0" cy="0"/>
          <a:chOff x="0" y="0"/>
          <a:chExt cx="0" cy="0"/>
        </a:xfrm>
      </p:grpSpPr>
      <p:grpSp>
        <p:nvGrpSpPr>
          <p:cNvPr id="9" name="Background Images">
            <a:extLst>
              <a:ext uri="{FF2B5EF4-FFF2-40B4-BE49-F238E27FC236}">
                <a16:creationId xmlns="" xmlns:a16="http://schemas.microsoft.com/office/drawing/2014/main" id="{EF85A022-A363-4CD9-B810-5976000CBBC0}"/>
              </a:ext>
              <a:ext uri="{C183D7F6-B498-43B3-948B-1728B52AA6E4}">
                <adec:decorative xmlns="" xmlns:adec="http://schemas.microsoft.com/office/drawing/2017/decorative" val="1"/>
              </a:ext>
            </a:extLst>
          </p:cNvPr>
          <p:cNvGrpSpPr/>
          <p:nvPr/>
        </p:nvGrpSpPr>
        <p:grpSpPr>
          <a:xfrm>
            <a:off x="0" y="1"/>
            <a:ext cx="10679012" cy="6858000"/>
            <a:chOff x="0" y="1"/>
            <a:chExt cx="10679012" cy="6858000"/>
          </a:xfrm>
        </p:grpSpPr>
        <p:sp>
          <p:nvSpPr>
            <p:cNvPr id="10" name="BKG-LT">
              <a:extLst>
                <a:ext uri="{FF2B5EF4-FFF2-40B4-BE49-F238E27FC236}">
                  <a16:creationId xmlns="" xmlns:a16="http://schemas.microsoft.com/office/drawing/2014/main" id="{2D6722E9-1C81-4073-B0F0-1BD01679C8B7}"/>
                </a:ext>
                <a:ext uri="{C183D7F6-B498-43B3-948B-1728B52AA6E4}">
                  <adec:decorative xmlns=""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AWS Logo">
              <a:extLst>
                <a:ext uri="{FF2B5EF4-FFF2-40B4-BE49-F238E27FC236}">
                  <a16:creationId xmlns="" xmlns:a16="http://schemas.microsoft.com/office/drawing/2014/main" id="{E6ABDCA0-5043-47E4-83F1-F456F798534C}"/>
                </a:ext>
                <a:ext uri="{C183D7F6-B498-43B3-948B-1728B52AA6E4}">
                  <adec:decorative xmlns="" xmlns:adec="http://schemas.microsoft.com/office/drawing/2017/decorative" val="1"/>
                </a:ext>
              </a:extLst>
            </p:cNvPr>
            <p:cNvPicPr>
              <a:picLocks noSelect="1"/>
            </p:cNvPicPr>
            <p:nvPr/>
          </p:nvPicPr>
          <p:blipFill>
            <a:blip r:embed="rId3">
              <a:extLst>
                <a:ext uri="{96DAC541-7B7A-43D3-8B79-37D633B846F1}">
                  <asvg:svgBlip xmlns="" xmlns:asvg="http://schemas.microsoft.com/office/drawing/2016/SVG/main" r:embed="rId4"/>
                </a:ext>
              </a:extLst>
            </a:blip>
            <a:stretch>
              <a:fillRect/>
            </a:stretch>
          </p:blipFill>
          <p:spPr>
            <a:xfrm>
              <a:off x="246888" y="6455664"/>
              <a:ext cx="366979" cy="219456"/>
            </a:xfrm>
            <a:prstGeom prst="rect">
              <a:avLst/>
            </a:prstGeom>
          </p:spPr>
        </p:pic>
        <p:sp>
          <p:nvSpPr>
            <p:cNvPr id="13" name="Copyright">
              <a:extLst>
                <a:ext uri="{FF2B5EF4-FFF2-40B4-BE49-F238E27FC236}">
                  <a16:creationId xmlns="" xmlns:a16="http://schemas.microsoft.com/office/drawing/2014/main" id="{425BF081-3501-45D0-B151-25BF351B0599}"/>
                </a:ext>
              </a:extLst>
            </p:cNvPr>
            <p:cNvSpPr txBox="1"/>
            <p:nvPr/>
          </p:nvSpPr>
          <p:spPr>
            <a:xfrm>
              <a:off x="6025174"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 xmlns:a16="http://schemas.microsoft.com/office/drawing/2014/main" id="{72396DCE-1655-44FD-8989-3700320AFC04}"/>
              </a:ext>
            </a:extLst>
          </p:cNvPr>
          <p:cNvSpPr>
            <a:spLocks noGrp="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a:t>Type title here</a:t>
            </a:r>
          </a:p>
        </p:txBody>
      </p:sp>
      <p:sp>
        <p:nvSpPr>
          <p:cNvPr id="7" name="Content">
            <a:extLst>
              <a:ext uri="{FF2B5EF4-FFF2-40B4-BE49-F238E27FC236}">
                <a16:creationId xmlns=""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Tree>
    <p:custDataLst>
      <p:tags r:id="rId1"/>
    </p:custDataLst>
    <p:extLst>
      <p:ext uri="{BB962C8B-B14F-4D97-AF65-F5344CB8AC3E}">
        <p14:creationId xmlns:p14="http://schemas.microsoft.com/office/powerpoint/2010/main" val="165493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Introduction">
    <p:bg>
      <p:bgPr>
        <a:solidFill>
          <a:schemeClr val="bg1"/>
        </a:solidFill>
        <a:effectLst/>
      </p:bgPr>
    </p:bg>
    <p:spTree>
      <p:nvGrpSpPr>
        <p:cNvPr id="1" name=""/>
        <p:cNvGrpSpPr/>
        <p:nvPr/>
      </p:nvGrpSpPr>
      <p:grpSpPr>
        <a:xfrm>
          <a:off x="0" y="0"/>
          <a:ext cx="0" cy="0"/>
          <a:chOff x="0" y="0"/>
          <a:chExt cx="0" cy="0"/>
        </a:xfrm>
      </p:grpSpPr>
      <p:grpSp>
        <p:nvGrpSpPr>
          <p:cNvPr id="10" name="Background Images">
            <a:extLst>
              <a:ext uri="{FF2B5EF4-FFF2-40B4-BE49-F238E27FC236}">
                <a16:creationId xmlns="" xmlns:a16="http://schemas.microsoft.com/office/drawing/2014/main" id="{F30563F4-C022-4AE5-AB0E-380E2398A619}"/>
              </a:ext>
              <a:ext uri="{C183D7F6-B498-43B3-948B-1728B52AA6E4}">
                <adec:decorative xmlns="" xmlns:adec="http://schemas.microsoft.com/office/drawing/2017/decorative" val="1"/>
              </a:ext>
            </a:extLst>
          </p:cNvPr>
          <p:cNvGrpSpPr/>
          <p:nvPr/>
        </p:nvGrpSpPr>
        <p:grpSpPr>
          <a:xfrm>
            <a:off x="0" y="1"/>
            <a:ext cx="10679012" cy="6858000"/>
            <a:chOff x="0" y="1"/>
            <a:chExt cx="10679012" cy="6858000"/>
          </a:xfrm>
        </p:grpSpPr>
        <p:sp>
          <p:nvSpPr>
            <p:cNvPr id="12" name="BKG-LT">
              <a:extLst>
                <a:ext uri="{FF2B5EF4-FFF2-40B4-BE49-F238E27FC236}">
                  <a16:creationId xmlns="" xmlns:a16="http://schemas.microsoft.com/office/drawing/2014/main" id="{E69D2142-6967-490F-8396-213F1FEE99B7}"/>
                </a:ext>
                <a:ext uri="{C183D7F6-B498-43B3-948B-1728B52AA6E4}">
                  <adec:decorative xmlns=""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AWS Logo">
              <a:extLst>
                <a:ext uri="{FF2B5EF4-FFF2-40B4-BE49-F238E27FC236}">
                  <a16:creationId xmlns="" xmlns:a16="http://schemas.microsoft.com/office/drawing/2014/main" id="{9BFD0B48-1965-4206-B782-7E2FE7076B82}"/>
                </a:ext>
                <a:ext uri="{C183D7F6-B498-43B3-948B-1728B52AA6E4}">
                  <adec:decorative xmlns="" xmlns:adec="http://schemas.microsoft.com/office/drawing/2017/decorative" val="1"/>
                </a:ext>
              </a:extLst>
            </p:cNvPr>
            <p:cNvPicPr>
              <a:picLocks noSelect="1"/>
            </p:cNvPicPr>
            <p:nvPr/>
          </p:nvPicPr>
          <p:blipFill>
            <a:blip r:embed="rId3">
              <a:extLst>
                <a:ext uri="{96DAC541-7B7A-43D3-8B79-37D633B846F1}">
                  <asvg:svgBlip xmlns="" xmlns:asvg="http://schemas.microsoft.com/office/drawing/2016/SVG/main" r:embed="rId4"/>
                </a:ext>
              </a:extLst>
            </a:blip>
            <a:stretch>
              <a:fillRect/>
            </a:stretch>
          </p:blipFill>
          <p:spPr>
            <a:xfrm>
              <a:off x="246888" y="6455664"/>
              <a:ext cx="366979" cy="219456"/>
            </a:xfrm>
            <a:prstGeom prst="rect">
              <a:avLst/>
            </a:prstGeom>
          </p:spPr>
        </p:pic>
        <p:sp>
          <p:nvSpPr>
            <p:cNvPr id="14" name="Copyright">
              <a:extLst>
                <a:ext uri="{FF2B5EF4-FFF2-40B4-BE49-F238E27FC236}">
                  <a16:creationId xmlns="" xmlns:a16="http://schemas.microsoft.com/office/drawing/2014/main" id="{D566E69F-D97F-48A7-90BB-52DA3859B7A7}"/>
                </a:ext>
              </a:extLst>
            </p:cNvPr>
            <p:cNvSpPr txBox="1"/>
            <p:nvPr/>
          </p:nvSpPr>
          <p:spPr>
            <a:xfrm>
              <a:off x="6025174"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a:t>Type title here</a:t>
            </a:r>
          </a:p>
        </p:txBody>
      </p:sp>
      <p:sp>
        <p:nvSpPr>
          <p:cNvPr id="8" name="Description">
            <a:extLst>
              <a:ext uri="{FF2B5EF4-FFF2-40B4-BE49-F238E27FC236}">
                <a16:creationId xmlns="" xmlns:a16="http://schemas.microsoft.com/office/drawing/2014/main" id="{AC3C5EEC-BB22-4195-B46B-9A90302F6B57}"/>
              </a:ext>
            </a:extLst>
          </p:cNvPr>
          <p:cNvSpPr>
            <a:spLocks noGrp="1"/>
          </p:cNvSpPr>
          <p:nvPr>
            <p:ph type="body" idx="2" hasCustomPrompt="1"/>
          </p:nvPr>
        </p:nvSpPr>
        <p:spPr>
          <a:xfrm>
            <a:off x="243681" y="2257424"/>
            <a:ext cx="3960813" cy="4177325"/>
          </a:xfrm>
        </p:spPr>
        <p:txBody>
          <a:bodyPr/>
          <a:lstStyle>
            <a:lvl1pPr marL="0" indent="0" algn="ctr">
              <a:buNone/>
              <a:defRPr>
                <a:solidFill>
                  <a:schemeClr val="bg1"/>
                </a:solidFill>
              </a:defRPr>
            </a:lvl1pPr>
          </a:lstStyle>
          <a:p>
            <a:r>
              <a:rPr lang="en-US" sz="2800"/>
              <a:t>Enter description</a:t>
            </a:r>
          </a:p>
        </p:txBody>
      </p:sp>
      <p:sp>
        <p:nvSpPr>
          <p:cNvPr id="7" name="Content">
            <a:extLst>
              <a:ext uri="{FF2B5EF4-FFF2-40B4-BE49-F238E27FC236}">
                <a16:creationId xmlns=""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Tree>
    <p:custDataLst>
      <p:tags r:id="rId1"/>
    </p:custDataLst>
    <p:extLst>
      <p:ext uri="{BB962C8B-B14F-4D97-AF65-F5344CB8AC3E}">
        <p14:creationId xmlns:p14="http://schemas.microsoft.com/office/powerpoint/2010/main" val="744502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hank You">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 xmlns:a16="http://schemas.microsoft.com/office/drawing/2014/main" id="{BA3DF3DE-0044-49A0-893D-4AE69524AE45}"/>
              </a:ext>
              <a:ext uri="{C183D7F6-B498-43B3-948B-1728B52AA6E4}">
                <adec:decorative xmlns="" xmlns:adec="http://schemas.microsoft.com/office/drawing/2017/decorative" val="1"/>
              </a:ext>
            </a:extLst>
          </p:cNvPr>
          <p:cNvGrpSpPr/>
          <p:nvPr userDrawn="1"/>
        </p:nvGrpSpPr>
        <p:grpSpPr>
          <a:xfrm>
            <a:off x="0" y="0"/>
            <a:ext cx="12192000" cy="6858000"/>
            <a:chOff x="0" y="0"/>
            <a:chExt cx="12192000" cy="6858000"/>
          </a:xfrm>
        </p:grpSpPr>
        <p:sp>
          <p:nvSpPr>
            <p:cNvPr id="92" name="BKG-TP">
              <a:extLst>
                <a:ext uri="{FF2B5EF4-FFF2-40B4-BE49-F238E27FC236}">
                  <a16:creationId xmlns="" xmlns:a16="http://schemas.microsoft.com/office/drawing/2014/main" id="{80E539AA-5F27-4E27-A2EB-0002A460B024}"/>
                </a:ext>
                <a:ext uri="{C183D7F6-B498-43B3-948B-1728B52AA6E4}">
                  <adec:decorative xmlns=""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 xmlns:a16="http://schemas.microsoft.com/office/drawing/2014/main" id="{0BD8C101-546C-4D96-9A74-D006A704F407}"/>
                </a:ext>
                <a:ext uri="{C183D7F6-B498-43B3-948B-1728B52AA6E4}">
                  <adec:decorative xmlns=""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 xmlns:a16="http://schemas.microsoft.com/office/drawing/2014/main" id="{AEE440B8-B31E-487C-92A7-B1713A372E58}"/>
                </a:ext>
                <a:ext uri="{C183D7F6-B498-43B3-948B-1728B52AA6E4}">
                  <adec:decorative xmlns="" xmlns:adec="http://schemas.microsoft.com/office/drawing/2017/decorative" val="1"/>
                </a:ext>
              </a:extLst>
            </p:cNvPr>
            <p:cNvSpPr/>
            <p:nvPr/>
          </p:nvSpPr>
          <p:spPr>
            <a:xfrm>
              <a:off x="2552700" y="942975"/>
              <a:ext cx="9639300" cy="59150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 xmlns:a16="http://schemas.microsoft.com/office/drawing/2014/main" id="{41BC3838-CAD1-4E45-A629-8FAE25F8F357}"/>
                </a:ext>
                <a:ext uri="{C183D7F6-B498-43B3-948B-1728B52AA6E4}">
                  <adec:decorative xmlns="" xmlns:adec="http://schemas.microsoft.com/office/drawing/2017/decorative" val="1"/>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727710" y="5789538"/>
              <a:ext cx="1097280" cy="656183"/>
            </a:xfrm>
            <a:prstGeom prst="rect">
              <a:avLst/>
            </a:prstGeom>
          </p:spPr>
        </p:pic>
        <p:sp>
          <p:nvSpPr>
            <p:cNvPr id="11" name="Copyright">
              <a:extLst>
                <a:ext uri="{FF2B5EF4-FFF2-40B4-BE49-F238E27FC236}">
                  <a16:creationId xmlns="" xmlns:a16="http://schemas.microsoft.com/office/drawing/2014/main" id="{DF9E4172-9EB6-4421-9EA3-78F3EDED9A1F}"/>
                </a:ext>
              </a:extLst>
            </p:cNvPr>
            <p:cNvSpPr txBox="1"/>
            <p:nvPr/>
          </p:nvSpPr>
          <p:spPr>
            <a:xfrm>
              <a:off x="5068041" y="6568818"/>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B23121D6-781A-4B6C-8D9B-3A8188A614AE}" type="slidenum">
              <a:rPr lang="en-US" smtClean="0"/>
              <a:t>‹#›</a:t>
            </a:fld>
            <a:endParaRPr lang="en-US"/>
          </a:p>
        </p:txBody>
      </p:sp>
      <p:sp>
        <p:nvSpPr>
          <p:cNvPr id="2" name="Title">
            <a:extLst>
              <a:ext uri="{FF2B5EF4-FFF2-40B4-BE49-F238E27FC236}">
                <a16:creationId xmlns="" xmlns:a16="http://schemas.microsoft.com/office/drawing/2014/main" id="{E52B1449-9D22-45E9-8E29-DD9653749C2D}"/>
              </a:ext>
            </a:extLst>
          </p:cNvPr>
          <p:cNvSpPr>
            <a:spLocks noGrp="1"/>
          </p:cNvSpPr>
          <p:nvPr>
            <p:ph type="title" hasCustomPrompt="1"/>
          </p:nvPr>
        </p:nvSpPr>
        <p:spPr>
          <a:xfrm>
            <a:off x="2663862" y="1135062"/>
            <a:ext cx="9341063" cy="4049824"/>
          </a:xfrm>
        </p:spPr>
        <p:txBody>
          <a:bodyPr anchor="ctr"/>
          <a:lstStyle>
            <a:lvl1pPr>
              <a:defRPr sz="4400">
                <a:solidFill>
                  <a:schemeClr val="bg2"/>
                </a:solidFill>
              </a:defRPr>
            </a:lvl1pPr>
          </a:lstStyle>
          <a:p>
            <a:r>
              <a:rPr lang="en-US"/>
              <a:t>Thank you text</a:t>
            </a:r>
          </a:p>
        </p:txBody>
      </p:sp>
      <p:sp>
        <p:nvSpPr>
          <p:cNvPr id="5" name="Text Placeholder 4">
            <a:extLst>
              <a:ext uri="{FF2B5EF4-FFF2-40B4-BE49-F238E27FC236}">
                <a16:creationId xmlns="" xmlns:a16="http://schemas.microsoft.com/office/drawing/2014/main" id="{443878D9-CEC0-4A66-83CE-7ED3CE53FBDC}"/>
              </a:ext>
            </a:extLst>
          </p:cNvPr>
          <p:cNvSpPr>
            <a:spLocks noGrp="1"/>
          </p:cNvSpPr>
          <p:nvPr>
            <p:ph type="body" sz="quarter" idx="21"/>
          </p:nvPr>
        </p:nvSpPr>
        <p:spPr>
          <a:xfrm>
            <a:off x="2551176" y="5212080"/>
            <a:ext cx="9637776" cy="400110"/>
          </a:xfrm>
        </p:spPr>
        <p:txBody>
          <a:bodyPr>
            <a:spAutoFit/>
          </a:bodyPr>
          <a:lstStyle>
            <a:lvl1pPr marL="0" indent="0">
              <a:buNone/>
              <a:defRPr lang="en-US" sz="2000" kern="1200" dirty="0" smtClean="0">
                <a:solidFill>
                  <a:schemeClr val="bg2"/>
                </a:solidFill>
                <a:latin typeface="+mn-lt"/>
                <a:ea typeface="+mn-ea"/>
                <a:cs typeface="+mn-cs"/>
              </a:defRPr>
            </a:lvl1pPr>
            <a:lvl2pPr marL="227012" indent="0">
              <a:buNone/>
              <a:defRPr lang="en-US" sz="2000" kern="1200" dirty="0" smtClean="0">
                <a:solidFill>
                  <a:schemeClr val="bg2"/>
                </a:solidFill>
                <a:latin typeface="+mn-lt"/>
                <a:ea typeface="+mn-ea"/>
                <a:cs typeface="+mn-cs"/>
              </a:defRPr>
            </a:lvl2pPr>
            <a:lvl3pPr marL="455612" indent="0">
              <a:buNone/>
              <a:defRPr lang="en-US" sz="2000" kern="1200" dirty="0" smtClean="0">
                <a:solidFill>
                  <a:schemeClr val="bg2"/>
                </a:solidFill>
                <a:latin typeface="+mn-lt"/>
                <a:ea typeface="+mn-ea"/>
                <a:cs typeface="+mn-cs"/>
              </a:defRPr>
            </a:lvl3pPr>
            <a:lvl4pPr marL="684212" indent="0">
              <a:buNone/>
              <a:defRPr lang="en-US" sz="2000" kern="1200" dirty="0" smtClean="0">
                <a:solidFill>
                  <a:schemeClr val="bg2"/>
                </a:solidFill>
                <a:latin typeface="+mn-lt"/>
                <a:ea typeface="+mn-ea"/>
                <a:cs typeface="+mn-cs"/>
              </a:defRPr>
            </a:lvl4pPr>
            <a:lvl5pPr marL="912812" indent="0">
              <a:buNone/>
              <a:defRPr lang="en-US" sz="2000" kern="1200" dirty="0">
                <a:solidFill>
                  <a:schemeClr val="bg2"/>
                </a:solidFill>
                <a:latin typeface="+mn-lt"/>
                <a:ea typeface="+mn-ea"/>
                <a:cs typeface="+mn-cs"/>
              </a:defRPr>
            </a:lvl5pPr>
          </a:lstStyle>
          <a:p>
            <a:pPr lvl="0"/>
            <a:r>
              <a:rPr lang="en-US"/>
              <a:t>Edit Master text styles</a:t>
            </a:r>
          </a:p>
        </p:txBody>
      </p:sp>
    </p:spTree>
    <p:custDataLst>
      <p:tags r:id="rId1"/>
    </p:custDataLst>
    <p:extLst>
      <p:ext uri="{BB962C8B-B14F-4D97-AF65-F5344CB8AC3E}">
        <p14:creationId xmlns:p14="http://schemas.microsoft.com/office/powerpoint/2010/main" val="233038422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2.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image" Target="../media/image3.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4">
            <a:lum/>
          </a:blip>
          <a:srcRect/>
          <a:stretch>
            <a:fillRect/>
          </a:stretch>
        </a:blipFill>
        <a:effectLst/>
      </p:bgPr>
    </p:bg>
    <p:spTree>
      <p:nvGrpSpPr>
        <p:cNvPr id="1" name=""/>
        <p:cNvGrpSpPr/>
        <p:nvPr/>
      </p:nvGrpSpPr>
      <p:grpSpPr>
        <a:xfrm>
          <a:off x="0" y="0"/>
          <a:ext cx="0" cy="0"/>
          <a:chOff x="0" y="0"/>
          <a:chExt cx="0" cy="0"/>
        </a:xfrm>
      </p:grpSpPr>
      <p:sp>
        <p:nvSpPr>
          <p:cNvPr id="6" name="Slide Number">
            <a:extLst>
              <a:ext uri="{FF2B5EF4-FFF2-40B4-BE49-F238E27FC236}">
                <a16:creationId xmlns="" xmlns:a16="http://schemas.microsoft.com/office/drawing/2014/main" id="{740ACF5A-6DEA-4283-95F3-28BFCB00D1FE}"/>
              </a:ext>
            </a:extLst>
          </p:cNvPr>
          <p:cNvSpPr>
            <a:spLocks noGrp="1"/>
          </p:cNvSpPr>
          <p:nvPr>
            <p:ph type="sldNum" sz="quarter" idx="4"/>
          </p:nvPr>
        </p:nvSpPr>
        <p:spPr>
          <a:xfrm>
            <a:off x="11469389" y="6445721"/>
            <a:ext cx="484261" cy="289591"/>
          </a:xfrm>
          <a:prstGeom prst="rect">
            <a:avLst/>
          </a:prstGeom>
        </p:spPr>
        <p:txBody>
          <a:bodyPr vert="horz" lIns="91440" tIns="45720" rIns="91440" bIns="45720" rtlCol="0" anchor="ctr"/>
          <a:lstStyle>
            <a:lvl1pPr algn="r">
              <a:defRPr sz="16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C6E65ACB-7BFD-4D12-ACB2-501576A6711D}"/>
              </a:ext>
            </a:extLst>
          </p:cNvPr>
          <p:cNvSpPr>
            <a:spLocks noGrp="1"/>
          </p:cNvSpPr>
          <p:nvPr>
            <p:ph type="title"/>
          </p:nvPr>
        </p:nvSpPr>
        <p:spPr>
          <a:xfrm>
            <a:off x="365760" y="299526"/>
            <a:ext cx="11569209" cy="731318"/>
          </a:xfrm>
          <a:prstGeom prst="rect">
            <a:avLst/>
          </a:prstGeom>
        </p:spPr>
        <p:txBody>
          <a:bodyPr vert="horz" lIns="91440" tIns="45720" rIns="91440" bIns="45720" rtlCol="0" anchor="ctr">
            <a:normAutofit/>
          </a:bodyPr>
          <a:lstStyle/>
          <a:p>
            <a:r>
              <a:rPr lang="en-US"/>
              <a:t>Click to edit Master title style</a:t>
            </a:r>
          </a:p>
        </p:txBody>
      </p:sp>
      <p:sp>
        <p:nvSpPr>
          <p:cNvPr id="3" name="Content">
            <a:extLst>
              <a:ext uri="{FF2B5EF4-FFF2-40B4-BE49-F238E27FC236}">
                <a16:creationId xmlns="" xmlns:a16="http://schemas.microsoft.com/office/drawing/2014/main" id="{BD9FB2C3-6E12-492D-B6C4-46373C49E3FD}"/>
              </a:ext>
            </a:extLst>
          </p:cNvPr>
          <p:cNvSpPr>
            <a:spLocks noGrp="1"/>
          </p:cNvSpPr>
          <p:nvPr>
            <p:ph type="body" idx="1"/>
          </p:nvPr>
        </p:nvSpPr>
        <p:spPr>
          <a:xfrm>
            <a:off x="365760" y="1143000"/>
            <a:ext cx="11569209" cy="5291750"/>
          </a:xfrm>
          <a:prstGeom prst="rect">
            <a:avLst/>
          </a:prstGeom>
        </p:spPr>
        <p:txBody>
          <a:bodyPr vert="horz" lIns="91440" tIns="45720" rIns="91440" bIns="45720" rtlCol="0">
            <a:normAutofit/>
          </a:body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pic>
        <p:nvPicPr>
          <p:cNvPr id="98" name="AWS Logo">
            <a:extLst>
              <a:ext uri="{FF2B5EF4-FFF2-40B4-BE49-F238E27FC236}">
                <a16:creationId xmlns="" xmlns:a16="http://schemas.microsoft.com/office/drawing/2014/main" id="{56ED120F-98B5-42C0-B16A-27FB0984653F}"/>
              </a:ext>
              <a:ext uri="{C183D7F6-B498-43B3-948B-1728B52AA6E4}">
                <adec:decorative xmlns="" xmlns:adec="http://schemas.microsoft.com/office/drawing/2017/decorative" val="1"/>
              </a:ext>
            </a:extLst>
          </p:cNvPr>
          <p:cNvPicPr>
            <a:picLocks noChangeAspect="1"/>
          </p:cNvPicPr>
          <p:nvPr/>
        </p:nvPicPr>
        <p:blipFill>
          <a:blip r:embed="rId55">
            <a:extLst>
              <a:ext uri="{96DAC541-7B7A-43D3-8B79-37D633B846F1}">
                <asvg:svgBlip xmlns="" xmlns:asvg="http://schemas.microsoft.com/office/drawing/2016/SVG/main" r:embed="rId57"/>
              </a:ext>
            </a:extLst>
          </a:blip>
          <a:stretch>
            <a:fillRect/>
          </a:stretch>
        </p:blipFill>
        <p:spPr>
          <a:xfrm>
            <a:off x="243599" y="6452308"/>
            <a:ext cx="366979" cy="219456"/>
          </a:xfrm>
          <a:prstGeom prst="rect">
            <a:avLst/>
          </a:prstGeom>
        </p:spPr>
      </p:pic>
    </p:spTree>
    <p:custDataLst>
      <p:tags r:id="rId53"/>
    </p:custDataLst>
    <p:extLst>
      <p:ext uri="{BB962C8B-B14F-4D97-AF65-F5344CB8AC3E}">
        <p14:creationId xmlns:p14="http://schemas.microsoft.com/office/powerpoint/2010/main" val="1924365284"/>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87" r:id="rId9"/>
    <p:sldLayoutId id="2147484008" r:id="rId10"/>
    <p:sldLayoutId id="2147484009" r:id="rId11"/>
    <p:sldLayoutId id="2147484010" r:id="rId12"/>
    <p:sldLayoutId id="2147484011" r:id="rId13"/>
    <p:sldLayoutId id="2147484012" r:id="rId14"/>
    <p:sldLayoutId id="2147484089" r:id="rId15"/>
    <p:sldLayoutId id="2147484013" r:id="rId16"/>
    <p:sldLayoutId id="2147484014" r:id="rId17"/>
    <p:sldLayoutId id="2147484015" r:id="rId18"/>
    <p:sldLayoutId id="2147484016" r:id="rId19"/>
    <p:sldLayoutId id="2147484017" r:id="rId20"/>
    <p:sldLayoutId id="2147484018" r:id="rId21"/>
    <p:sldLayoutId id="2147484019" r:id="rId22"/>
    <p:sldLayoutId id="2147484020" r:id="rId23"/>
    <p:sldLayoutId id="2147484021" r:id="rId24"/>
    <p:sldLayoutId id="2147484022" r:id="rId25"/>
    <p:sldLayoutId id="2147484023" r:id="rId26"/>
    <p:sldLayoutId id="2147484024" r:id="rId27"/>
    <p:sldLayoutId id="2147484025" r:id="rId28"/>
    <p:sldLayoutId id="2147484026" r:id="rId29"/>
    <p:sldLayoutId id="2147484027" r:id="rId30"/>
    <p:sldLayoutId id="2147484028" r:id="rId31"/>
    <p:sldLayoutId id="2147484029" r:id="rId32"/>
    <p:sldLayoutId id="2147484030" r:id="rId33"/>
    <p:sldLayoutId id="2147484031" r:id="rId34"/>
    <p:sldLayoutId id="2147484032" r:id="rId35"/>
    <p:sldLayoutId id="2147484033" r:id="rId36"/>
    <p:sldLayoutId id="2147484034" r:id="rId37"/>
    <p:sldLayoutId id="2147484035" r:id="rId38"/>
    <p:sldLayoutId id="2147484036" r:id="rId39"/>
    <p:sldLayoutId id="2147484037" r:id="rId40"/>
    <p:sldLayoutId id="2147484038" r:id="rId41"/>
    <p:sldLayoutId id="2147484039" r:id="rId42"/>
    <p:sldLayoutId id="2147484040" r:id="rId43"/>
    <p:sldLayoutId id="2147484041" r:id="rId44"/>
    <p:sldLayoutId id="2147484042" r:id="rId45"/>
    <p:sldLayoutId id="2147484090" r:id="rId46"/>
    <p:sldLayoutId id="2147484091" r:id="rId47"/>
    <p:sldLayoutId id="2147484093" r:id="rId48"/>
    <p:sldLayoutId id="2147484094" r:id="rId49"/>
    <p:sldLayoutId id="2147484095" r:id="rId50"/>
    <p:sldLayoutId id="2147484096" r:id="rId51"/>
  </p:sldLayoutIdLst>
  <p:hf hdr="0" ftr="0" dt="0"/>
  <p:txStyles>
    <p:titleStyle>
      <a:lvl1pPr algn="l" defTabSz="228600" rtl="0" eaLnBrk="1" latinLnBrk="0" hangingPunct="1">
        <a:lnSpc>
          <a:spcPct val="100000"/>
        </a:lnSpc>
        <a:spcBef>
          <a:spcPct val="0"/>
        </a:spcBef>
        <a:buNone/>
        <a:defRPr sz="3200" kern="1200">
          <a:solidFill>
            <a:schemeClr val="tx2"/>
          </a:solidFill>
          <a:latin typeface="Amazon Ember Heavy"/>
        </a:defRPr>
      </a:lvl1pPr>
    </p:titleStyle>
    <p:bodyStyle>
      <a:defPPr>
        <a:defRPr lang="en-US"/>
      </a:defPPr>
      <a:lvl1pPr marL="230188" indent="-230188" algn="l" defTabSz="228600" rtl="0" eaLnBrk="1" latinLnBrk="0" hangingPunct="1">
        <a:lnSpc>
          <a:spcPct val="100000"/>
        </a:lnSpc>
        <a:spcBef>
          <a:spcPts val="500"/>
        </a:spcBef>
        <a:spcAft>
          <a:spcPts val="600"/>
        </a:spcAft>
        <a:buFont typeface="Amazon Ember"/>
        <a:buChar char="•"/>
        <a:defRPr sz="2800" kern="1200">
          <a:solidFill>
            <a:schemeClr val="tx2"/>
          </a:solidFill>
          <a:latin typeface="Amazon Ember"/>
        </a:defRPr>
      </a:lvl1pPr>
      <a:lvl2pPr marL="457200" indent="-230188" algn="l" defTabSz="228600" rtl="0" eaLnBrk="1" latinLnBrk="0" hangingPunct="1">
        <a:lnSpc>
          <a:spcPct val="100000"/>
        </a:lnSpc>
        <a:spcBef>
          <a:spcPts val="500"/>
        </a:spcBef>
        <a:spcAft>
          <a:spcPts val="600"/>
        </a:spcAft>
        <a:buFont typeface="Amazon Ember"/>
        <a:buChar char="•"/>
        <a:defRPr sz="2400" kern="1200">
          <a:solidFill>
            <a:schemeClr val="tx2"/>
          </a:solidFill>
          <a:latin typeface="Amazon Ember"/>
        </a:defRPr>
      </a:lvl2pPr>
      <a:lvl3pPr marL="685800" indent="-230188" algn="l" defTabSz="228600" rtl="0" eaLnBrk="1" latinLnBrk="0" hangingPunct="1">
        <a:lnSpc>
          <a:spcPct val="100000"/>
        </a:lnSpc>
        <a:spcBef>
          <a:spcPts val="500"/>
        </a:spcBef>
        <a:spcAft>
          <a:spcPts val="600"/>
        </a:spcAft>
        <a:buFont typeface="Amazon Ember"/>
        <a:buChar char="•"/>
        <a:defRPr sz="2000" kern="1200">
          <a:solidFill>
            <a:schemeClr val="tx2"/>
          </a:solidFill>
          <a:latin typeface="Amazon Ember"/>
        </a:defRPr>
      </a:lvl3pPr>
      <a:lvl4pPr marL="9144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4pPr>
      <a:lvl5pPr marL="11430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5pPr>
      <a:lvl6pPr marL="13716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6pPr>
      <a:lvl7pPr marL="16002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7pPr>
      <a:lvl8pPr marL="18288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8pPr>
      <a:lvl9pPr marL="20574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62.xml"/><Relationship Id="rId5" Type="http://schemas.microsoft.com/office/2007/relationships/hdphoto" Target="../media/hdphoto4.wdp"/><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63.xml"/><Relationship Id="rId5" Type="http://schemas.microsoft.com/office/2007/relationships/hdphoto" Target="../media/hdphoto5.wdp"/><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64.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65.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66.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tags" Target="../tags/tag67.xml"/><Relationship Id="rId4" Type="http://schemas.openxmlformats.org/officeDocument/2006/relationships/image" Target="../media/image24.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6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69.xml"/><Relationship Id="rId6" Type="http://schemas.openxmlformats.org/officeDocument/2006/relationships/image" Target="../media/image26.png"/><Relationship Id="rId5" Type="http://schemas.openxmlformats.org/officeDocument/2006/relationships/image" Target="../media/image43.sv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70.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71.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7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73.xml"/><Relationship Id="rId5" Type="http://schemas.openxmlformats.org/officeDocument/2006/relationships/image" Target="../media/image30.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74.xml"/><Relationship Id="rId5" Type="http://schemas.openxmlformats.org/officeDocument/2006/relationships/image" Target="../media/image31.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75.xml"/><Relationship Id="rId5" Type="http://schemas.openxmlformats.org/officeDocument/2006/relationships/image" Target="../media/image32.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tags" Target="../tags/tag76.xml"/><Relationship Id="rId4" Type="http://schemas.openxmlformats.org/officeDocument/2006/relationships/image" Target="../media/image24.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7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tags" Target="../tags/tag7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tags" Target="../tags/tag79.xml"/><Relationship Id="rId6" Type="http://schemas.openxmlformats.org/officeDocument/2006/relationships/hyperlink" Target="https://docs.aws.amazon.com/awssupport/latest/user/trusted-advisor-check-reference.html" TargetMode="External"/><Relationship Id="rId5" Type="http://schemas.openxmlformats.org/officeDocument/2006/relationships/hyperlink" Target="https://wellarchitectedlabs.com/" TargetMode="External"/><Relationship Id="rId4" Type="http://schemas.openxmlformats.org/officeDocument/2006/relationships/hyperlink" Target="https://aws.amazon.com/architecture/well-architected/?wa-lens-whitepapers.sort-by=item.additionalFields.sortDate&amp;wa-lens-whitepapers.sort-order=desc" TargetMode="Externa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9.xml"/><Relationship Id="rId1" Type="http://schemas.openxmlformats.org/officeDocument/2006/relationships/tags" Target="../tags/tag8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5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5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58.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6.xml"/><Relationship Id="rId7" Type="http://schemas.openxmlformats.org/officeDocument/2006/relationships/image" Target="../media/image22.svg"/><Relationship Id="rId2" Type="http://schemas.openxmlformats.org/officeDocument/2006/relationships/slideLayout" Target="../slideLayouts/slideLayout12.xml"/><Relationship Id="rId1" Type="http://schemas.openxmlformats.org/officeDocument/2006/relationships/tags" Target="../tags/tag59.xml"/><Relationship Id="rId6" Type="http://schemas.openxmlformats.org/officeDocument/2006/relationships/image" Target="../media/image15.png"/><Relationship Id="rId11" Type="http://schemas.openxmlformats.org/officeDocument/2006/relationships/image" Target="../media/image26.svg"/><Relationship Id="rId5" Type="http://schemas.openxmlformats.org/officeDocument/2006/relationships/image" Target="../media/image20.svg"/><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image" Target="../media/image24.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6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61.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5760" y="2295143"/>
            <a:ext cx="11567160" cy="2065841"/>
          </a:xfrm>
        </p:spPr>
        <p:txBody>
          <a:bodyPr>
            <a:noAutofit/>
          </a:bodyPr>
          <a:lstStyle/>
          <a:p>
            <a:pPr algn="ctr"/>
            <a:r>
              <a:rPr lang="en-US" sz="4000" dirty="0"/>
              <a:t>Intro to Cloud Computing</a:t>
            </a:r>
            <a:br>
              <a:rPr lang="en-US" sz="4000" dirty="0"/>
            </a:br>
            <a:r>
              <a:rPr lang="en-US" sz="4000" dirty="0"/>
              <a:t>CS4037 (BCS-6A)</a:t>
            </a:r>
            <a:br>
              <a:rPr lang="en-US" sz="4000" dirty="0"/>
            </a:br>
            <a:r>
              <a:rPr lang="en-US" sz="4000" dirty="0"/>
              <a:t>Lecture </a:t>
            </a:r>
            <a:r>
              <a:rPr lang="en-US" sz="4000" dirty="0" smtClean="0"/>
              <a:t>18</a:t>
            </a:r>
            <a:endParaRPr lang="en-US" sz="4000" dirty="0">
              <a:latin typeface="+mn-lt"/>
            </a:endParaRPr>
          </a:p>
        </p:txBody>
      </p:sp>
      <p:sp>
        <p:nvSpPr>
          <p:cNvPr id="2" name="Text Placeholder 1">
            <a:extLst>
              <a:ext uri="{FF2B5EF4-FFF2-40B4-BE49-F238E27FC236}">
                <a16:creationId xmlns:a16="http://schemas.microsoft.com/office/drawing/2014/main" xmlns="" id="{80FE7376-22E1-144B-A159-CC0714A9EC78}"/>
              </a:ext>
            </a:extLst>
          </p:cNvPr>
          <p:cNvSpPr>
            <a:spLocks noGrp="1"/>
          </p:cNvSpPr>
          <p:nvPr>
            <p:ph type="subTitle" idx="1"/>
          </p:nvPr>
        </p:nvSpPr>
        <p:spPr>
          <a:xfrm>
            <a:off x="365760" y="4473768"/>
            <a:ext cx="11567160" cy="1722080"/>
          </a:xfrm>
        </p:spPr>
        <p:txBody>
          <a:bodyPr/>
          <a:lstStyle/>
          <a:p>
            <a:pPr algn="ctr"/>
            <a:r>
              <a:rPr lang="en-US" dirty="0" smtClean="0"/>
              <a:t>Dept. of Computer Science</a:t>
            </a:r>
            <a:endParaRPr lang="en-US" dirty="0"/>
          </a:p>
          <a:p>
            <a:pPr algn="ctr"/>
            <a:r>
              <a:rPr lang="en-US" dirty="0" smtClean="0"/>
              <a:t>FAST School </a:t>
            </a:r>
            <a:r>
              <a:rPr lang="en-US" dirty="0"/>
              <a:t>of </a:t>
            </a:r>
            <a:r>
              <a:rPr lang="en-US" dirty="0" smtClean="0"/>
              <a:t>Computing</a:t>
            </a:r>
          </a:p>
          <a:p>
            <a:pPr algn="ctr"/>
            <a:r>
              <a:rPr lang="en-US" dirty="0" smtClean="0"/>
              <a:t>NUCES Lahore</a:t>
            </a:r>
          </a:p>
          <a:p>
            <a:pPr algn="ctr"/>
            <a:endParaRPr lang="en-US" dirty="0"/>
          </a:p>
        </p:txBody>
      </p:sp>
    </p:spTree>
    <p:custDataLst>
      <p:tags r:id="rId1"/>
    </p:custDataLst>
    <p:extLst>
      <p:ext uri="{BB962C8B-B14F-4D97-AF65-F5344CB8AC3E}">
        <p14:creationId xmlns:p14="http://schemas.microsoft.com/office/powerpoint/2010/main" val="36681192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64427BD0-FF17-4DBB-8886-4B1D6742F56A}"/>
              </a:ex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t>10</a:t>
            </a:fld>
            <a:endParaRPr lang="en-US"/>
          </a:p>
        </p:txBody>
      </p:sp>
      <p:sp>
        <p:nvSpPr>
          <p:cNvPr id="2" name="Title 1">
            <a:extLst>
              <a:ext uri="{FF2B5EF4-FFF2-40B4-BE49-F238E27FC236}">
                <a16:creationId xmlns="" xmlns:a16="http://schemas.microsoft.com/office/drawing/2014/main" id="{FAA83A8D-8393-4B40-974A-3192E143B06F}"/>
              </a:ext>
            </a:extLst>
          </p:cNvPr>
          <p:cNvSpPr>
            <a:spLocks noGrp="1"/>
          </p:cNvSpPr>
          <p:nvPr>
            <p:ph type="title"/>
          </p:nvPr>
        </p:nvSpPr>
        <p:spPr/>
        <p:txBody>
          <a:bodyPr>
            <a:normAutofit/>
          </a:bodyPr>
          <a:lstStyle/>
          <a:p>
            <a:r>
              <a:rPr lang="en-US"/>
              <a:t>Operational excellence design principles </a:t>
            </a:r>
          </a:p>
        </p:txBody>
      </p:sp>
      <p:sp>
        <p:nvSpPr>
          <p:cNvPr id="7" name="Content Placeholder 6">
            <a:extLst>
              <a:ext uri="{FF2B5EF4-FFF2-40B4-BE49-F238E27FC236}">
                <a16:creationId xmlns="" xmlns:a16="http://schemas.microsoft.com/office/drawing/2014/main" id="{BC766FEE-43C9-4B7B-88EF-C1F1A19D11A0}"/>
              </a:ext>
            </a:extLst>
          </p:cNvPr>
          <p:cNvSpPr>
            <a:spLocks noGrp="1"/>
          </p:cNvSpPr>
          <p:nvPr>
            <p:ph sz="quarter" idx="21"/>
          </p:nvPr>
        </p:nvSpPr>
        <p:spPr>
          <a:xfrm>
            <a:off x="2962656" y="1527048"/>
            <a:ext cx="8814816" cy="4645152"/>
          </a:xfrm>
        </p:spPr>
        <p:txBody>
          <a:bodyPr>
            <a:normAutofit fontScale="92500" lnSpcReduction="20000"/>
          </a:bodyPr>
          <a:lstStyle/>
          <a:p>
            <a:r>
              <a:rPr lang="en-US" dirty="0"/>
              <a:t>Perform </a:t>
            </a:r>
            <a:r>
              <a:rPr lang="en-US" dirty="0">
                <a:solidFill>
                  <a:schemeClr val="tx1"/>
                </a:solidFill>
              </a:rPr>
              <a:t>operations as </a:t>
            </a:r>
            <a:r>
              <a:rPr lang="en-US" dirty="0" smtClean="0">
                <a:solidFill>
                  <a:schemeClr val="tx1"/>
                </a:solidFill>
              </a:rPr>
              <a:t>code </a:t>
            </a:r>
          </a:p>
          <a:p>
            <a:pPr lvl="1"/>
            <a:r>
              <a:rPr lang="en-US" dirty="0">
                <a:solidFill>
                  <a:schemeClr val="tx1"/>
                </a:solidFill>
              </a:rPr>
              <a:t>W</a:t>
            </a:r>
            <a:r>
              <a:rPr lang="en-US" dirty="0" smtClean="0">
                <a:solidFill>
                  <a:schemeClr val="tx1"/>
                </a:solidFill>
              </a:rPr>
              <a:t>ith defined SOPs</a:t>
            </a:r>
            <a:endParaRPr lang="en-US" dirty="0">
              <a:solidFill>
                <a:schemeClr val="tx1"/>
              </a:solidFill>
            </a:endParaRPr>
          </a:p>
          <a:p>
            <a:endParaRPr lang="en-US" dirty="0" smtClean="0"/>
          </a:p>
          <a:p>
            <a:r>
              <a:rPr lang="en-US" dirty="0" smtClean="0"/>
              <a:t>Make </a:t>
            </a:r>
            <a:r>
              <a:rPr lang="en-US" dirty="0"/>
              <a:t>frequent, small, reversible </a:t>
            </a:r>
            <a:r>
              <a:rPr lang="en-US" dirty="0">
                <a:solidFill>
                  <a:schemeClr val="tx1"/>
                </a:solidFill>
              </a:rPr>
              <a:t>changes</a:t>
            </a:r>
          </a:p>
          <a:p>
            <a:endParaRPr lang="en-US" dirty="0" smtClean="0"/>
          </a:p>
          <a:p>
            <a:r>
              <a:rPr lang="en-US" dirty="0" smtClean="0"/>
              <a:t>Refine </a:t>
            </a:r>
            <a:r>
              <a:rPr lang="en-US" dirty="0"/>
              <a:t>operations procedures frequently</a:t>
            </a:r>
          </a:p>
          <a:p>
            <a:endParaRPr lang="en-US" dirty="0" smtClean="0"/>
          </a:p>
          <a:p>
            <a:r>
              <a:rPr lang="en-US" dirty="0" smtClean="0"/>
              <a:t>Anticipate </a:t>
            </a:r>
            <a:r>
              <a:rPr lang="en-US" dirty="0"/>
              <a:t>failure</a:t>
            </a:r>
          </a:p>
          <a:p>
            <a:endParaRPr lang="en-US" dirty="0" smtClean="0"/>
          </a:p>
          <a:p>
            <a:r>
              <a:rPr lang="en-US" dirty="0" smtClean="0"/>
              <a:t>Learn </a:t>
            </a:r>
            <a:r>
              <a:rPr lang="en-US" dirty="0"/>
              <a:t>from all operational events and failures</a:t>
            </a:r>
          </a:p>
        </p:txBody>
      </p:sp>
      <p:grpSp>
        <p:nvGrpSpPr>
          <p:cNvPr id="3" name="Group 2">
            <a:extLst>
              <a:ext uri="{FF2B5EF4-FFF2-40B4-BE49-F238E27FC236}">
                <a16:creationId xmlns="" xmlns:a16="http://schemas.microsoft.com/office/drawing/2014/main" id="{F5A8753E-A9CF-414A-86D1-FD95FDECCF0C}"/>
              </a:ext>
              <a:ext uri="{C183D7F6-B498-43B3-948B-1728B52AA6E4}">
                <adec:decorative xmlns="" xmlns:adec="http://schemas.microsoft.com/office/drawing/2017/decorative" val="1"/>
              </a:ext>
            </a:extLst>
          </p:cNvPr>
          <p:cNvGrpSpPr/>
          <p:nvPr/>
        </p:nvGrpSpPr>
        <p:grpSpPr>
          <a:xfrm>
            <a:off x="384260" y="1491339"/>
            <a:ext cx="2229853" cy="4539913"/>
            <a:chOff x="384260" y="1491339"/>
            <a:chExt cx="2229853" cy="4539913"/>
          </a:xfrm>
        </p:grpSpPr>
        <p:sp>
          <p:nvSpPr>
            <p:cNvPr id="8" name="Rectangle 7">
              <a:extLst>
                <a:ext uri="{FF2B5EF4-FFF2-40B4-BE49-F238E27FC236}">
                  <a16:creationId xmlns="" xmlns:a16="http://schemas.microsoft.com/office/drawing/2014/main" id="{39E7DEA0-4CE3-4E2D-8FB2-2952CD17048D}"/>
                </a:ext>
              </a:extLst>
            </p:cNvPr>
            <p:cNvSpPr/>
            <p:nvPr/>
          </p:nvSpPr>
          <p:spPr>
            <a:xfrm>
              <a:off x="384260" y="1491339"/>
              <a:ext cx="2229853" cy="4539913"/>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a:solidFill>
                    <a:schemeClr val="tx1"/>
                  </a:solidFill>
                  <a:latin typeface="Amazon Ember" panose="020B0603020204020204" pitchFamily="34" charset="0"/>
                  <a:ea typeface="Amazon Ember" panose="020B0603020204020204" pitchFamily="34" charset="0"/>
                  <a:cs typeface="Amazon Ember" panose="020B0603020204020204" pitchFamily="34" charset="0"/>
                </a:rPr>
                <a:t>Operational Excellence</a:t>
              </a:r>
            </a:p>
            <a:p>
              <a:pPr algn="ctr"/>
              <a:r>
                <a:rPr lang="en-US" sz="2400" b="1">
                  <a:solidFill>
                    <a:schemeClr val="tx1"/>
                  </a:solidFill>
                  <a:latin typeface="Amazon Ember" panose="020B0603020204020204" pitchFamily="34" charset="0"/>
                  <a:ea typeface="Amazon Ember" panose="020B0603020204020204" pitchFamily="34" charset="0"/>
                  <a:cs typeface="Amazon Ember" panose="020B0603020204020204" pitchFamily="34" charset="0"/>
                </a:rPr>
                <a:t>pillar</a:t>
              </a:r>
            </a:p>
          </p:txBody>
        </p:sp>
        <p:sp>
          <p:nvSpPr>
            <p:cNvPr id="10" name="TextBox 9">
              <a:extLst>
                <a:ext uri="{FF2B5EF4-FFF2-40B4-BE49-F238E27FC236}">
                  <a16:creationId xmlns="" xmlns:a16="http://schemas.microsoft.com/office/drawing/2014/main" id="{7B124E63-9F13-4801-9A11-6B4679B1339D}"/>
                </a:ext>
              </a:extLst>
            </p:cNvPr>
            <p:cNvSpPr txBox="1"/>
            <p:nvPr/>
          </p:nvSpPr>
          <p:spPr>
            <a:xfrm>
              <a:off x="685328" y="4857153"/>
              <a:ext cx="1627717" cy="1015663"/>
            </a:xfrm>
            <a:prstGeom prst="rect">
              <a:avLst/>
            </a:prstGeom>
            <a:noFill/>
          </p:spPr>
          <p:txBody>
            <a:bodyPr wrap="square" rtlCol="0">
              <a:spAutoFit/>
            </a:bodyPr>
            <a:lstStyle/>
            <a:p>
              <a:pPr algn="ctr"/>
              <a:r>
                <a:rPr lang="en-US" sz="2000">
                  <a:latin typeface="Amazon Ember Light" panose="020B0403020204020204" pitchFamily="34" charset="0"/>
                  <a:ea typeface="Amazon Ember Light" panose="020B0403020204020204" pitchFamily="34" charset="0"/>
                  <a:cs typeface="Amazon Ember Light" panose="020B0403020204020204" pitchFamily="34" charset="0"/>
                </a:rPr>
                <a:t>Deliver business value</a:t>
              </a:r>
            </a:p>
          </p:txBody>
        </p:sp>
        <p:pic>
          <p:nvPicPr>
            <p:cNvPr id="11" name="Picture 2">
              <a:extLst>
                <a:ext uri="{FF2B5EF4-FFF2-40B4-BE49-F238E27FC236}">
                  <a16:creationId xmlns="" xmlns:a16="http://schemas.microsoft.com/office/drawing/2014/main" id="{78A9F52F-0BB5-4095-A73D-63357A632705}"/>
                </a:ext>
                <a:ext uri="{C183D7F6-B498-43B3-948B-1728B52AA6E4}">
                  <adec:decorative xmlns="" xmlns:adec="http://schemas.microsoft.com/office/drawing/2017/decorative" val="1"/>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767666" y="3179789"/>
              <a:ext cx="1463040" cy="1463040"/>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3069537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9F83CF01-3986-4D2C-A314-E9D5D6BABC1B}"/>
              </a:ex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pPr/>
              <a:t>11</a:t>
            </a:fld>
            <a:endParaRPr lang="en-US"/>
          </a:p>
        </p:txBody>
      </p:sp>
      <p:sp>
        <p:nvSpPr>
          <p:cNvPr id="2" name="Title 1"/>
          <p:cNvSpPr>
            <a:spLocks noGrp="1"/>
          </p:cNvSpPr>
          <p:nvPr>
            <p:ph type="title"/>
          </p:nvPr>
        </p:nvSpPr>
        <p:spPr/>
        <p:txBody>
          <a:bodyPr/>
          <a:lstStyle/>
          <a:p>
            <a:r>
              <a:rPr lang="en-US"/>
              <a:t>Security design principles</a:t>
            </a:r>
          </a:p>
        </p:txBody>
      </p:sp>
      <p:sp>
        <p:nvSpPr>
          <p:cNvPr id="14" name="Content Placeholder 13">
            <a:extLst>
              <a:ext uri="{FF2B5EF4-FFF2-40B4-BE49-F238E27FC236}">
                <a16:creationId xmlns="" xmlns:a16="http://schemas.microsoft.com/office/drawing/2014/main" id="{610AF2FD-2851-48FE-A539-F2263C866150}"/>
              </a:ext>
            </a:extLst>
          </p:cNvPr>
          <p:cNvSpPr>
            <a:spLocks noGrp="1"/>
          </p:cNvSpPr>
          <p:nvPr>
            <p:ph sz="quarter" idx="21"/>
          </p:nvPr>
        </p:nvSpPr>
        <p:spPr>
          <a:xfrm>
            <a:off x="2907792" y="1527048"/>
            <a:ext cx="8842248" cy="4645152"/>
          </a:xfrm>
        </p:spPr>
        <p:txBody>
          <a:bodyPr/>
          <a:lstStyle/>
          <a:p>
            <a:r>
              <a:rPr lang="en-US" dirty="0"/>
              <a:t>Implement a strong </a:t>
            </a:r>
            <a:r>
              <a:rPr lang="en-US" dirty="0">
                <a:solidFill>
                  <a:schemeClr val="tx1"/>
                </a:solidFill>
              </a:rPr>
              <a:t>identity</a:t>
            </a:r>
            <a:r>
              <a:rPr lang="en-US" dirty="0"/>
              <a:t> </a:t>
            </a:r>
            <a:r>
              <a:rPr lang="en-US" dirty="0" smtClean="0"/>
              <a:t>foundation </a:t>
            </a:r>
          </a:p>
          <a:p>
            <a:pPr lvl="1"/>
            <a:r>
              <a:rPr lang="en-US" dirty="0" smtClean="0"/>
              <a:t>IAM, AD Policies</a:t>
            </a:r>
            <a:endParaRPr lang="en-US" dirty="0"/>
          </a:p>
          <a:p>
            <a:r>
              <a:rPr lang="en-US" dirty="0"/>
              <a:t>Enable traceability</a:t>
            </a:r>
          </a:p>
          <a:p>
            <a:r>
              <a:rPr lang="en-US" dirty="0"/>
              <a:t>Apply security at all layers</a:t>
            </a:r>
          </a:p>
          <a:p>
            <a:r>
              <a:rPr lang="en-US" dirty="0"/>
              <a:t>Automate security best practices</a:t>
            </a:r>
          </a:p>
          <a:p>
            <a:r>
              <a:rPr lang="en-US" dirty="0"/>
              <a:t>Protect data in transit and at rest</a:t>
            </a:r>
          </a:p>
          <a:p>
            <a:r>
              <a:rPr lang="en-US" dirty="0"/>
              <a:t>Keep people away from data</a:t>
            </a:r>
          </a:p>
          <a:p>
            <a:r>
              <a:rPr lang="en-US" dirty="0"/>
              <a:t>Prepare for security events</a:t>
            </a:r>
          </a:p>
        </p:txBody>
      </p:sp>
      <p:grpSp>
        <p:nvGrpSpPr>
          <p:cNvPr id="5" name="Group 4">
            <a:extLst>
              <a:ext uri="{FF2B5EF4-FFF2-40B4-BE49-F238E27FC236}">
                <a16:creationId xmlns="" xmlns:a16="http://schemas.microsoft.com/office/drawing/2014/main" id="{5216B019-C590-46A9-B3E1-C9A7617CA2B3}"/>
              </a:ext>
              <a:ext uri="{C183D7F6-B498-43B3-948B-1728B52AA6E4}">
                <adec:decorative xmlns="" xmlns:adec="http://schemas.microsoft.com/office/drawing/2017/decorative" val="1"/>
              </a:ext>
            </a:extLst>
          </p:cNvPr>
          <p:cNvGrpSpPr/>
          <p:nvPr/>
        </p:nvGrpSpPr>
        <p:grpSpPr>
          <a:xfrm>
            <a:off x="378608" y="1487855"/>
            <a:ext cx="2229853" cy="4539916"/>
            <a:chOff x="378608" y="1487855"/>
            <a:chExt cx="2229853" cy="4539916"/>
          </a:xfrm>
        </p:grpSpPr>
        <p:sp>
          <p:nvSpPr>
            <p:cNvPr id="7" name="Rectangle 6">
              <a:extLst>
                <a:ext uri="{FF2B5EF4-FFF2-40B4-BE49-F238E27FC236}">
                  <a16:creationId xmlns="" xmlns:a16="http://schemas.microsoft.com/office/drawing/2014/main" id="{93CFB68E-7822-EC46-8F1C-5C616DABEF2A}"/>
                </a:ext>
              </a:extLst>
            </p:cNvPr>
            <p:cNvSpPr/>
            <p:nvPr/>
          </p:nvSpPr>
          <p:spPr>
            <a:xfrm>
              <a:off x="378608" y="1487855"/>
              <a:ext cx="2229853" cy="4539916"/>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a:solidFill>
                    <a:schemeClr val="tx1"/>
                  </a:solidFill>
                  <a:latin typeface="Amazon Ember" panose="020B0603020204020204" pitchFamily="34" charset="0"/>
                  <a:ea typeface="Amazon Ember" panose="020B0603020204020204" pitchFamily="34" charset="0"/>
                  <a:cs typeface="Amazon Ember" panose="020B0603020204020204" pitchFamily="34" charset="0"/>
                </a:rPr>
                <a:t>Security</a:t>
              </a:r>
            </a:p>
            <a:p>
              <a:pPr algn="ctr"/>
              <a:r>
                <a:rPr lang="en-US" sz="2400" b="1">
                  <a:solidFill>
                    <a:schemeClr val="tx1"/>
                  </a:solidFill>
                  <a:latin typeface="Amazon Ember" panose="020B0603020204020204" pitchFamily="34" charset="0"/>
                  <a:ea typeface="Amazon Ember" panose="020B0603020204020204" pitchFamily="34" charset="0"/>
                  <a:cs typeface="Amazon Ember" panose="020B0603020204020204" pitchFamily="34" charset="0"/>
                </a:rPr>
                <a:t>pillar</a:t>
              </a:r>
            </a:p>
          </p:txBody>
        </p:sp>
        <p:sp>
          <p:nvSpPr>
            <p:cNvPr id="9" name="TextBox 8">
              <a:extLst>
                <a:ext uri="{FF2B5EF4-FFF2-40B4-BE49-F238E27FC236}">
                  <a16:creationId xmlns="" xmlns:a16="http://schemas.microsoft.com/office/drawing/2014/main" id="{552D38CF-9D57-ED45-892B-C10BA99A1394}"/>
                </a:ext>
              </a:extLst>
            </p:cNvPr>
            <p:cNvSpPr txBox="1"/>
            <p:nvPr/>
          </p:nvSpPr>
          <p:spPr>
            <a:xfrm>
              <a:off x="679675" y="4889389"/>
              <a:ext cx="1627717" cy="1015663"/>
            </a:xfrm>
            <a:prstGeom prst="rect">
              <a:avLst/>
            </a:prstGeom>
            <a:noFill/>
          </p:spPr>
          <p:txBody>
            <a:bodyPr wrap="square" rtlCol="0">
              <a:spAutoFit/>
            </a:bodyPr>
            <a:lstStyle/>
            <a:p>
              <a:pPr algn="ctr"/>
              <a:r>
                <a:rPr lang="en-US" sz="2000">
                  <a:latin typeface="Amazon Ember Light" panose="020B0403020204020204" pitchFamily="34" charset="0"/>
                  <a:ea typeface="Amazon Ember Light" panose="020B0403020204020204" pitchFamily="34" charset="0"/>
                  <a:cs typeface="Amazon Ember Light" panose="020B0403020204020204" pitchFamily="34" charset="0"/>
                </a:rPr>
                <a:t>Protect and monitor systems</a:t>
              </a:r>
            </a:p>
          </p:txBody>
        </p:sp>
        <p:pic>
          <p:nvPicPr>
            <p:cNvPr id="10" name="Picture 4">
              <a:extLst>
                <a:ext uri="{FF2B5EF4-FFF2-40B4-BE49-F238E27FC236}">
                  <a16:creationId xmlns="" xmlns:a16="http://schemas.microsoft.com/office/drawing/2014/main" id="{AD738E10-95F1-4864-BFEF-57CE14E0E1C3}"/>
                </a:ext>
                <a:ext uri="{C183D7F6-B498-43B3-948B-1728B52AA6E4}">
                  <adec:decorative xmlns="" xmlns:adec="http://schemas.microsoft.com/office/drawing/2017/decorative" val="1"/>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762014" y="3026293"/>
              <a:ext cx="1463040" cy="1463040"/>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1760501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93736C96-B9B9-445C-8866-DAE394194D7F}"/>
              </a:ex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t>12</a:t>
            </a:fld>
            <a:endParaRPr lang="en-US" dirty="0"/>
          </a:p>
        </p:txBody>
      </p:sp>
      <p:sp>
        <p:nvSpPr>
          <p:cNvPr id="2" name="Title 1"/>
          <p:cNvSpPr>
            <a:spLocks noGrp="1"/>
          </p:cNvSpPr>
          <p:nvPr>
            <p:ph type="title"/>
          </p:nvPr>
        </p:nvSpPr>
        <p:spPr/>
        <p:txBody>
          <a:bodyPr/>
          <a:lstStyle/>
          <a:p>
            <a:r>
              <a:rPr lang="en-US"/>
              <a:t>Reliability design principles</a:t>
            </a:r>
          </a:p>
        </p:txBody>
      </p:sp>
      <p:sp>
        <p:nvSpPr>
          <p:cNvPr id="6" name="Content Placeholder 5">
            <a:extLst>
              <a:ext uri="{FF2B5EF4-FFF2-40B4-BE49-F238E27FC236}">
                <a16:creationId xmlns="" xmlns:a16="http://schemas.microsoft.com/office/drawing/2014/main" id="{552CA10E-49C0-4698-903A-23D6AC315E00}"/>
              </a:ext>
            </a:extLst>
          </p:cNvPr>
          <p:cNvSpPr>
            <a:spLocks noGrp="1"/>
          </p:cNvSpPr>
          <p:nvPr>
            <p:ph sz="quarter" idx="21"/>
          </p:nvPr>
        </p:nvSpPr>
        <p:spPr>
          <a:xfrm>
            <a:off x="2907792" y="1527048"/>
            <a:ext cx="8851392" cy="4645152"/>
          </a:xfrm>
        </p:spPr>
        <p:txBody>
          <a:bodyPr>
            <a:normAutofit lnSpcReduction="10000"/>
          </a:bodyPr>
          <a:lstStyle/>
          <a:p>
            <a:r>
              <a:rPr lang="en-US" dirty="0"/>
              <a:t>Automatically recover from failure</a:t>
            </a:r>
          </a:p>
          <a:p>
            <a:endParaRPr lang="en-US" dirty="0" smtClean="0"/>
          </a:p>
          <a:p>
            <a:r>
              <a:rPr lang="en-US" dirty="0" smtClean="0"/>
              <a:t>Test </a:t>
            </a:r>
            <a:r>
              <a:rPr lang="en-US" dirty="0"/>
              <a:t>recovery procedures</a:t>
            </a:r>
          </a:p>
          <a:p>
            <a:endParaRPr lang="en-US" dirty="0" smtClean="0"/>
          </a:p>
          <a:p>
            <a:r>
              <a:rPr lang="en-US" dirty="0" smtClean="0"/>
              <a:t>Scale </a:t>
            </a:r>
            <a:r>
              <a:rPr lang="en-US" dirty="0"/>
              <a:t>horizontally to increase aggregate workload </a:t>
            </a:r>
            <a:r>
              <a:rPr lang="en-US" dirty="0" smtClean="0"/>
              <a:t>availability</a:t>
            </a:r>
          </a:p>
          <a:p>
            <a:pPr lvl="1"/>
            <a:r>
              <a:rPr lang="en-US" dirty="0" smtClean="0"/>
              <a:t>Using multiple small systems rather single large system</a:t>
            </a:r>
            <a:endParaRPr lang="en-US" dirty="0"/>
          </a:p>
          <a:p>
            <a:endParaRPr lang="en-US" dirty="0" smtClean="0"/>
          </a:p>
          <a:p>
            <a:r>
              <a:rPr lang="en-US" dirty="0" smtClean="0"/>
              <a:t>Manage </a:t>
            </a:r>
            <a:r>
              <a:rPr lang="en-US" dirty="0"/>
              <a:t>change in automation</a:t>
            </a:r>
          </a:p>
        </p:txBody>
      </p:sp>
      <p:grpSp>
        <p:nvGrpSpPr>
          <p:cNvPr id="5" name="Group 4">
            <a:extLst>
              <a:ext uri="{FF2B5EF4-FFF2-40B4-BE49-F238E27FC236}">
                <a16:creationId xmlns="" xmlns:a16="http://schemas.microsoft.com/office/drawing/2014/main" id="{3DCA5757-1134-419A-B000-BE463BB1F767}"/>
              </a:ext>
              <a:ext uri="{C183D7F6-B498-43B3-948B-1728B52AA6E4}">
                <adec:decorative xmlns="" xmlns:adec="http://schemas.microsoft.com/office/drawing/2017/decorative" val="1"/>
              </a:ext>
            </a:extLst>
          </p:cNvPr>
          <p:cNvGrpSpPr/>
          <p:nvPr/>
        </p:nvGrpSpPr>
        <p:grpSpPr>
          <a:xfrm>
            <a:off x="373202" y="1489611"/>
            <a:ext cx="2229853" cy="4539915"/>
            <a:chOff x="373202" y="1489611"/>
            <a:chExt cx="2229853" cy="4539915"/>
          </a:xfrm>
        </p:grpSpPr>
        <p:sp>
          <p:nvSpPr>
            <p:cNvPr id="7" name="Rectangle 6">
              <a:extLst>
                <a:ext uri="{FF2B5EF4-FFF2-40B4-BE49-F238E27FC236}">
                  <a16:creationId xmlns="" xmlns:a16="http://schemas.microsoft.com/office/drawing/2014/main" id="{34F62EEE-2CC4-024A-AD7A-C26CCFBA52BC}"/>
                </a:ext>
              </a:extLst>
            </p:cNvPr>
            <p:cNvSpPr/>
            <p:nvPr/>
          </p:nvSpPr>
          <p:spPr>
            <a:xfrm>
              <a:off x="373202" y="1489611"/>
              <a:ext cx="2229853" cy="4539915"/>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a:solidFill>
                    <a:schemeClr val="tx1"/>
                  </a:solidFill>
                  <a:latin typeface="Amazon Ember" panose="020B0603020204020204" pitchFamily="34" charset="0"/>
                  <a:ea typeface="Amazon Ember" panose="020B0603020204020204" pitchFamily="34" charset="0"/>
                  <a:cs typeface="Amazon Ember" panose="020B0603020204020204" pitchFamily="34" charset="0"/>
                </a:rPr>
                <a:t>Reliability</a:t>
              </a:r>
            </a:p>
            <a:p>
              <a:pPr algn="ctr"/>
              <a:r>
                <a:rPr lang="en-US" sz="2400" b="1">
                  <a:solidFill>
                    <a:schemeClr val="tx1"/>
                  </a:solidFill>
                  <a:latin typeface="Amazon Ember" panose="020B0603020204020204" pitchFamily="34" charset="0"/>
                  <a:ea typeface="Amazon Ember" panose="020B0603020204020204" pitchFamily="34" charset="0"/>
                  <a:cs typeface="Amazon Ember" panose="020B0603020204020204" pitchFamily="34" charset="0"/>
                </a:rPr>
                <a:t>pillar</a:t>
              </a:r>
            </a:p>
          </p:txBody>
        </p:sp>
        <p:sp>
          <p:nvSpPr>
            <p:cNvPr id="9" name="TextBox 8">
              <a:extLst>
                <a:ext uri="{FF2B5EF4-FFF2-40B4-BE49-F238E27FC236}">
                  <a16:creationId xmlns="" xmlns:a16="http://schemas.microsoft.com/office/drawing/2014/main" id="{A17510EB-DF10-DF43-B4BD-23C0E24592FA}"/>
                </a:ext>
              </a:extLst>
            </p:cNvPr>
            <p:cNvSpPr txBox="1"/>
            <p:nvPr/>
          </p:nvSpPr>
          <p:spPr>
            <a:xfrm>
              <a:off x="674268" y="4547274"/>
              <a:ext cx="1627717" cy="1323439"/>
            </a:xfrm>
            <a:prstGeom prst="rect">
              <a:avLst/>
            </a:prstGeom>
            <a:noFill/>
          </p:spPr>
          <p:txBody>
            <a:bodyPr wrap="square" rtlCol="0">
              <a:spAutoFit/>
            </a:bodyPr>
            <a:lstStyle/>
            <a:p>
              <a:pPr algn="ctr"/>
              <a:r>
                <a:rPr lang="en-US" sz="2000">
                  <a:latin typeface="Amazon Ember Light" panose="020B0403020204020204" pitchFamily="34" charset="0"/>
                  <a:ea typeface="Amazon Ember Light" panose="020B0403020204020204" pitchFamily="34" charset="0"/>
                  <a:cs typeface="Amazon Ember Light" panose="020B0403020204020204" pitchFamily="34" charset="0"/>
                </a:rPr>
                <a:t>Recover from failure and mitigate disruption.</a:t>
              </a:r>
            </a:p>
          </p:txBody>
        </p:sp>
        <p:pic>
          <p:nvPicPr>
            <p:cNvPr id="10" name="Picture 6">
              <a:extLst>
                <a:ext uri="{FF2B5EF4-FFF2-40B4-BE49-F238E27FC236}">
                  <a16:creationId xmlns="" xmlns:a16="http://schemas.microsoft.com/office/drawing/2014/main" id="{0C6511F3-072D-4014-9887-896782A71604}"/>
                </a:ext>
                <a:ext uri="{C183D7F6-B498-43B3-948B-1728B52AA6E4}">
                  <adec:decorative xmlns="" xmlns:adec="http://schemas.microsoft.com/office/drawing/2017/decorative" val="1"/>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6606" y="2697480"/>
              <a:ext cx="1463040" cy="1463040"/>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1513974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A855E5CA-970F-BA19-CB94-BBA3E2F536BF}"/>
              </a:ext>
            </a:extLst>
          </p:cNvPr>
          <p:cNvSpPr>
            <a:spLocks noGrp="1"/>
          </p:cNvSpPr>
          <p:nvPr>
            <p:ph type="sldNum" sz="quarter" idx="20"/>
          </p:nvPr>
        </p:nvSpPr>
        <p:spPr/>
        <p:txBody>
          <a:bodyPr/>
          <a:lstStyle/>
          <a:p>
            <a:fld id="{930176A1-BCF0-4712-97A6-6B495F55390B}" type="slidenum">
              <a:rPr lang="en-US" smtClean="0"/>
              <a:pPr/>
              <a:t>13</a:t>
            </a:fld>
            <a:endParaRPr lang="en-US" dirty="0"/>
          </a:p>
        </p:txBody>
      </p:sp>
      <p:sp>
        <p:nvSpPr>
          <p:cNvPr id="2" name="Title 1">
            <a:extLst>
              <a:ext uri="{FF2B5EF4-FFF2-40B4-BE49-F238E27FC236}">
                <a16:creationId xmlns="" xmlns:a16="http://schemas.microsoft.com/office/drawing/2014/main" id="{A05755ED-6DDA-43F2-844B-8566762512EF}"/>
              </a:ext>
            </a:extLst>
          </p:cNvPr>
          <p:cNvSpPr>
            <a:spLocks noGrp="1"/>
          </p:cNvSpPr>
          <p:nvPr>
            <p:ph type="title"/>
          </p:nvPr>
        </p:nvSpPr>
        <p:spPr/>
        <p:txBody>
          <a:bodyPr>
            <a:normAutofit/>
          </a:bodyPr>
          <a:lstStyle/>
          <a:p>
            <a:r>
              <a:rPr lang="en-US"/>
              <a:t>Performance efficiency design principles</a:t>
            </a:r>
          </a:p>
        </p:txBody>
      </p:sp>
      <p:sp>
        <p:nvSpPr>
          <p:cNvPr id="10" name="Content Placeholder 7">
            <a:extLst>
              <a:ext uri="{FF2B5EF4-FFF2-40B4-BE49-F238E27FC236}">
                <a16:creationId xmlns="" xmlns:a16="http://schemas.microsoft.com/office/drawing/2014/main" id="{47CEB742-79BE-4502-8FD1-B57251DA79BD}"/>
              </a:ext>
            </a:extLst>
          </p:cNvPr>
          <p:cNvSpPr txBox="1">
            <a:spLocks/>
          </p:cNvSpPr>
          <p:nvPr/>
        </p:nvSpPr>
        <p:spPr>
          <a:xfrm>
            <a:off x="2884458" y="1528175"/>
            <a:ext cx="8888441" cy="46487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Democratize advanced </a:t>
            </a:r>
            <a:r>
              <a:rPr lang="en-US" dirty="0" smtClean="0"/>
              <a:t>technologies</a:t>
            </a:r>
          </a:p>
          <a:p>
            <a:pPr lvl="1"/>
            <a:r>
              <a:rPr lang="en-US" dirty="0" smtClean="0"/>
              <a:t>Specialized depts. for ML, DBMS</a:t>
            </a:r>
            <a:endParaRPr lang="en-US" dirty="0"/>
          </a:p>
          <a:p>
            <a:endParaRPr lang="en-US" dirty="0" smtClean="0"/>
          </a:p>
          <a:p>
            <a:r>
              <a:rPr lang="en-US" dirty="0" smtClean="0"/>
              <a:t>Use </a:t>
            </a:r>
            <a:r>
              <a:rPr lang="en-US" dirty="0" err="1"/>
              <a:t>serverless</a:t>
            </a:r>
            <a:r>
              <a:rPr lang="en-US" dirty="0"/>
              <a:t> architectures</a:t>
            </a:r>
          </a:p>
          <a:p>
            <a:endParaRPr lang="en-US" dirty="0" smtClean="0"/>
          </a:p>
          <a:p>
            <a:r>
              <a:rPr lang="en-US" dirty="0" smtClean="0"/>
              <a:t>Consider </a:t>
            </a:r>
            <a:r>
              <a:rPr lang="en-US" dirty="0"/>
              <a:t>mechanical </a:t>
            </a:r>
            <a:r>
              <a:rPr lang="en-US" dirty="0" smtClean="0"/>
              <a:t>sympathy</a:t>
            </a:r>
          </a:p>
          <a:p>
            <a:pPr lvl="1"/>
            <a:r>
              <a:rPr lang="en-US" dirty="0"/>
              <a:t>Use the technology approach that aligns best to what you are trying to </a:t>
            </a:r>
            <a:r>
              <a:rPr lang="en-US" dirty="0" smtClean="0"/>
              <a:t>achieve</a:t>
            </a:r>
          </a:p>
          <a:p>
            <a:pPr lvl="1"/>
            <a:r>
              <a:rPr lang="en-US" dirty="0"/>
              <a:t>Example: </a:t>
            </a:r>
            <a:r>
              <a:rPr lang="en-US" dirty="0" smtClean="0"/>
              <a:t>consider data </a:t>
            </a:r>
            <a:r>
              <a:rPr lang="en-US" dirty="0"/>
              <a:t>access patterns </a:t>
            </a:r>
            <a:r>
              <a:rPr lang="en-US" dirty="0" smtClean="0"/>
              <a:t>when selecting </a:t>
            </a:r>
            <a:r>
              <a:rPr lang="en-US" dirty="0"/>
              <a:t>approaches for </a:t>
            </a:r>
            <a:r>
              <a:rPr lang="en-US" dirty="0" smtClean="0"/>
              <a:t>databases or storage</a:t>
            </a:r>
            <a:endParaRPr lang="en-US" dirty="0"/>
          </a:p>
        </p:txBody>
      </p:sp>
      <p:grpSp>
        <p:nvGrpSpPr>
          <p:cNvPr id="14" name="Group 13">
            <a:extLst>
              <a:ext uri="{FF2B5EF4-FFF2-40B4-BE49-F238E27FC236}">
                <a16:creationId xmlns="" xmlns:a16="http://schemas.microsoft.com/office/drawing/2014/main" id="{FB742F8C-9573-4246-9F36-CC7070E72A56}"/>
              </a:ext>
              <a:ext uri="{C183D7F6-B498-43B3-948B-1728B52AA6E4}">
                <adec:decorative xmlns="" xmlns:adec="http://schemas.microsoft.com/office/drawing/2017/decorative" val="1"/>
              </a:ext>
            </a:extLst>
          </p:cNvPr>
          <p:cNvGrpSpPr/>
          <p:nvPr/>
        </p:nvGrpSpPr>
        <p:grpSpPr>
          <a:xfrm>
            <a:off x="392864" y="1492366"/>
            <a:ext cx="2229853" cy="4539914"/>
            <a:chOff x="392864" y="1492366"/>
            <a:chExt cx="2229853" cy="4539914"/>
          </a:xfrm>
        </p:grpSpPr>
        <p:sp>
          <p:nvSpPr>
            <p:cNvPr id="11" name="Rectangle 10">
              <a:extLst>
                <a:ext uri="{FF2B5EF4-FFF2-40B4-BE49-F238E27FC236}">
                  <a16:creationId xmlns="" xmlns:a16="http://schemas.microsoft.com/office/drawing/2014/main" id="{4802956D-E7ED-4868-8EF0-3AADCF6B9165}"/>
                </a:ext>
              </a:extLst>
            </p:cNvPr>
            <p:cNvSpPr/>
            <p:nvPr/>
          </p:nvSpPr>
          <p:spPr>
            <a:xfrm>
              <a:off x="392864" y="1492366"/>
              <a:ext cx="2229853" cy="4539914"/>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a:solidFill>
                    <a:schemeClr val="tx1"/>
                  </a:solidFill>
                  <a:latin typeface="Amazon Ember" panose="020B0603020204020204" pitchFamily="34" charset="0"/>
                  <a:ea typeface="Amazon Ember" panose="020B0603020204020204" pitchFamily="34" charset="0"/>
                  <a:cs typeface="Amazon Ember" panose="020B0603020204020204" pitchFamily="34" charset="0"/>
                </a:rPr>
                <a:t>Performance Efficiency</a:t>
              </a:r>
            </a:p>
            <a:p>
              <a:pPr algn="ctr"/>
              <a:r>
                <a:rPr lang="en-US" sz="2400" b="1">
                  <a:solidFill>
                    <a:schemeClr val="tx1"/>
                  </a:solidFill>
                  <a:latin typeface="Amazon Ember" panose="020B0603020204020204" pitchFamily="34" charset="0"/>
                  <a:ea typeface="Amazon Ember" panose="020B0603020204020204" pitchFamily="34" charset="0"/>
                  <a:cs typeface="Amazon Ember" panose="020B0603020204020204" pitchFamily="34" charset="0"/>
                </a:rPr>
                <a:t>pillar</a:t>
              </a:r>
            </a:p>
          </p:txBody>
        </p:sp>
        <p:sp>
          <p:nvSpPr>
            <p:cNvPr id="12" name="TextBox 11">
              <a:extLst>
                <a:ext uri="{FF2B5EF4-FFF2-40B4-BE49-F238E27FC236}">
                  <a16:creationId xmlns="" xmlns:a16="http://schemas.microsoft.com/office/drawing/2014/main" id="{86B88125-8E7C-4A6A-87D6-33FD2BA6B941}"/>
                </a:ext>
              </a:extLst>
            </p:cNvPr>
            <p:cNvSpPr txBox="1"/>
            <p:nvPr/>
          </p:nvSpPr>
          <p:spPr>
            <a:xfrm>
              <a:off x="654606" y="4851797"/>
              <a:ext cx="1627717" cy="1015663"/>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Use resources sparingly.</a:t>
              </a:r>
            </a:p>
          </p:txBody>
        </p:sp>
        <p:pic>
          <p:nvPicPr>
            <p:cNvPr id="13" name="Picture 8">
              <a:extLst>
                <a:ext uri="{FF2B5EF4-FFF2-40B4-BE49-F238E27FC236}">
                  <a16:creationId xmlns="" xmlns:a16="http://schemas.microsoft.com/office/drawing/2014/main" id="{BDB29C7E-43FC-4B58-BBD5-BDADFA74B153}"/>
                </a:ext>
                <a:ext uri="{C183D7F6-B498-43B3-948B-1728B52AA6E4}">
                  <adec:decorative xmlns="" xmlns:adec="http://schemas.microsoft.com/office/drawing/2017/decorative" val="1"/>
                </a:ext>
              </a:extLst>
            </p:cNvPr>
            <p:cNvPicPr>
              <a:picLocks noChangeAspect="1" noChangeArrowheads="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736944" y="3030803"/>
              <a:ext cx="1463040" cy="1463040"/>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793951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A8625DAD-D327-BE7A-1332-7E5D3027C3C7}"/>
              </a:ext>
            </a:extLst>
          </p:cNvPr>
          <p:cNvSpPr>
            <a:spLocks noGrp="1"/>
          </p:cNvSpPr>
          <p:nvPr>
            <p:ph type="sldNum" sz="quarter" idx="20"/>
          </p:nvPr>
        </p:nvSpPr>
        <p:spPr/>
        <p:txBody>
          <a:bodyPr/>
          <a:lstStyle/>
          <a:p>
            <a:fld id="{930176A1-BCF0-4712-97A6-6B495F55390B}" type="slidenum">
              <a:rPr lang="en-US" smtClean="0"/>
              <a:pPr/>
              <a:t>14</a:t>
            </a:fld>
            <a:endParaRPr lang="en-US"/>
          </a:p>
        </p:txBody>
      </p:sp>
      <p:sp>
        <p:nvSpPr>
          <p:cNvPr id="2" name="Title 1">
            <a:extLst>
              <a:ext uri="{FF2B5EF4-FFF2-40B4-BE49-F238E27FC236}">
                <a16:creationId xmlns="" xmlns:a16="http://schemas.microsoft.com/office/drawing/2014/main" id="{2DC63D53-899B-42AC-ACC3-C8F9FB0BDD79}"/>
              </a:ext>
            </a:extLst>
          </p:cNvPr>
          <p:cNvSpPr>
            <a:spLocks noGrp="1"/>
          </p:cNvSpPr>
          <p:nvPr>
            <p:ph type="title"/>
          </p:nvPr>
        </p:nvSpPr>
        <p:spPr/>
        <p:txBody>
          <a:bodyPr/>
          <a:lstStyle/>
          <a:p>
            <a:r>
              <a:rPr lang="en-US"/>
              <a:t>Cost optimization design principles</a:t>
            </a:r>
          </a:p>
        </p:txBody>
      </p:sp>
      <p:sp>
        <p:nvSpPr>
          <p:cNvPr id="6" name="Content Placeholder 6">
            <a:extLst>
              <a:ext uri="{FF2B5EF4-FFF2-40B4-BE49-F238E27FC236}">
                <a16:creationId xmlns="" xmlns:a16="http://schemas.microsoft.com/office/drawing/2014/main" id="{F7D203FE-1FA3-4992-9F01-F6502E601F2C}"/>
              </a:ext>
            </a:extLst>
          </p:cNvPr>
          <p:cNvSpPr txBox="1">
            <a:spLocks/>
          </p:cNvSpPr>
          <p:nvPr/>
        </p:nvSpPr>
        <p:spPr>
          <a:xfrm>
            <a:off x="2867778" y="1528175"/>
            <a:ext cx="8905122" cy="46487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Implement Cloud Financial Management</a:t>
            </a:r>
          </a:p>
          <a:p>
            <a:endParaRPr lang="en-US" dirty="0" smtClean="0"/>
          </a:p>
          <a:p>
            <a:r>
              <a:rPr lang="en-US" dirty="0" smtClean="0"/>
              <a:t>Adopt </a:t>
            </a:r>
            <a:r>
              <a:rPr lang="en-US" dirty="0"/>
              <a:t>a consumption model</a:t>
            </a:r>
          </a:p>
          <a:p>
            <a:pPr marL="0" indent="0">
              <a:buNone/>
            </a:pPr>
            <a:endParaRPr lang="en-US" dirty="0" smtClean="0"/>
          </a:p>
          <a:p>
            <a:r>
              <a:rPr lang="en-US" dirty="0" smtClean="0"/>
              <a:t>Stop </a:t>
            </a:r>
            <a:r>
              <a:rPr lang="en-US" dirty="0"/>
              <a:t>spending money on undifferentiated </a:t>
            </a:r>
            <a:r>
              <a:rPr lang="en-US" dirty="0" smtClean="0"/>
              <a:t>heavy lifting</a:t>
            </a:r>
            <a:endParaRPr lang="en-US" dirty="0"/>
          </a:p>
          <a:p>
            <a:endParaRPr lang="en-US" dirty="0" smtClean="0"/>
          </a:p>
          <a:p>
            <a:r>
              <a:rPr lang="en-US" dirty="0" smtClean="0"/>
              <a:t>Analyze </a:t>
            </a:r>
            <a:r>
              <a:rPr lang="en-US" dirty="0"/>
              <a:t>and attribute expenditure</a:t>
            </a:r>
          </a:p>
        </p:txBody>
      </p:sp>
      <p:grpSp>
        <p:nvGrpSpPr>
          <p:cNvPr id="10" name="Group 9">
            <a:extLst>
              <a:ext uri="{FF2B5EF4-FFF2-40B4-BE49-F238E27FC236}">
                <a16:creationId xmlns="" xmlns:a16="http://schemas.microsoft.com/office/drawing/2014/main" id="{A5EC0E06-99E8-4D68-A9C0-E55C8A617199}"/>
              </a:ext>
              <a:ext uri="{C183D7F6-B498-43B3-948B-1728B52AA6E4}">
                <adec:decorative xmlns="" xmlns:adec="http://schemas.microsoft.com/office/drawing/2017/decorative" val="1"/>
              </a:ext>
            </a:extLst>
          </p:cNvPr>
          <p:cNvGrpSpPr/>
          <p:nvPr/>
        </p:nvGrpSpPr>
        <p:grpSpPr>
          <a:xfrm>
            <a:off x="392209" y="1492389"/>
            <a:ext cx="2229853" cy="4539914"/>
            <a:chOff x="392209" y="1492389"/>
            <a:chExt cx="2229853" cy="4539914"/>
          </a:xfrm>
        </p:grpSpPr>
        <p:sp>
          <p:nvSpPr>
            <p:cNvPr id="7" name="Rectangle 6">
              <a:extLst>
                <a:ext uri="{FF2B5EF4-FFF2-40B4-BE49-F238E27FC236}">
                  <a16:creationId xmlns="" xmlns:a16="http://schemas.microsoft.com/office/drawing/2014/main" id="{79FEB433-44C9-4A91-B729-77F47DE15969}"/>
                </a:ext>
              </a:extLst>
            </p:cNvPr>
            <p:cNvSpPr/>
            <p:nvPr/>
          </p:nvSpPr>
          <p:spPr>
            <a:xfrm>
              <a:off x="392209" y="1492389"/>
              <a:ext cx="2229853" cy="4539914"/>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b="1">
                <a:latin typeface="Amazon Ember Light" panose="020B0403020204020204" pitchFamily="34" charset="0"/>
                <a:ea typeface="Amazon Ember Light" panose="020B0403020204020204" pitchFamily="34" charset="0"/>
                <a:cs typeface="Amazon Ember Light" panose="020B0403020204020204" pitchFamily="34" charset="0"/>
              </a:endParaRPr>
            </a:p>
            <a:p>
              <a:pPr algn="ctr"/>
              <a:r>
                <a:rPr lang="en-US" sz="2400" b="1">
                  <a:solidFill>
                    <a:schemeClr val="tx1"/>
                  </a:solidFill>
                  <a:latin typeface="Amazon Ember" panose="020B0603020204020204" pitchFamily="34" charset="0"/>
                  <a:ea typeface="Amazon Ember" panose="020B0603020204020204" pitchFamily="34" charset="0"/>
                  <a:cs typeface="Amazon Ember" panose="020B0603020204020204" pitchFamily="34" charset="0"/>
                </a:rPr>
                <a:t>Cost Optimization</a:t>
              </a:r>
              <a:br>
                <a:rPr lang="en-US" sz="2400" b="1">
                  <a:solidFill>
                    <a:schemeClr val="tx1"/>
                  </a:solidFill>
                  <a:latin typeface="Amazon Ember" panose="020B0603020204020204" pitchFamily="34" charset="0"/>
                  <a:ea typeface="Amazon Ember" panose="020B0603020204020204" pitchFamily="34" charset="0"/>
                  <a:cs typeface="Amazon Ember" panose="020B0603020204020204" pitchFamily="34" charset="0"/>
                </a:rPr>
              </a:br>
              <a:r>
                <a:rPr lang="en-US" sz="2400" b="1">
                  <a:solidFill>
                    <a:schemeClr val="tx1"/>
                  </a:solidFill>
                  <a:latin typeface="Amazon Ember" panose="020B0603020204020204" pitchFamily="34" charset="0"/>
                  <a:ea typeface="Amazon Ember" panose="020B0603020204020204" pitchFamily="34" charset="0"/>
                  <a:cs typeface="Amazon Ember" panose="020B0603020204020204" pitchFamily="34" charset="0"/>
                </a:rPr>
                <a:t>pillar</a:t>
              </a:r>
            </a:p>
          </p:txBody>
        </p:sp>
        <p:sp>
          <p:nvSpPr>
            <p:cNvPr id="8" name="TextBox 7">
              <a:extLst>
                <a:ext uri="{FF2B5EF4-FFF2-40B4-BE49-F238E27FC236}">
                  <a16:creationId xmlns="" xmlns:a16="http://schemas.microsoft.com/office/drawing/2014/main" id="{C369B006-4DCC-4598-A801-D3CEEC0F844D}"/>
                </a:ext>
              </a:extLst>
            </p:cNvPr>
            <p:cNvSpPr txBox="1"/>
            <p:nvPr/>
          </p:nvSpPr>
          <p:spPr>
            <a:xfrm>
              <a:off x="688737" y="4848104"/>
              <a:ext cx="1627717" cy="1015663"/>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Eliminate unneeded expense.</a:t>
              </a:r>
            </a:p>
          </p:txBody>
        </p:sp>
        <p:pic>
          <p:nvPicPr>
            <p:cNvPr id="9" name="Picture 10">
              <a:extLst>
                <a:ext uri="{FF2B5EF4-FFF2-40B4-BE49-F238E27FC236}">
                  <a16:creationId xmlns="" xmlns:a16="http://schemas.microsoft.com/office/drawing/2014/main" id="{E6B34596-346C-4E0A-A2D4-0049A4F722A9}"/>
                </a:ext>
                <a:ext uri="{C183D7F6-B498-43B3-948B-1728B52AA6E4}">
                  <adec:decorative xmlns="" xmlns:adec="http://schemas.microsoft.com/office/drawing/2017/decorative" val="1"/>
                </a:ext>
              </a:extLst>
            </p:cNvPr>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1075" y="3030826"/>
              <a:ext cx="1463040" cy="1463040"/>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3079201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406E8B36-A7F8-3F48-8D41-4C8D5BF9F3EB}"/>
              </a:ex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pPr/>
              <a:t>15</a:t>
            </a:fld>
            <a:endParaRPr lang="en-US"/>
          </a:p>
        </p:txBody>
      </p:sp>
      <p:sp>
        <p:nvSpPr>
          <p:cNvPr id="3" name="Title 2">
            <a:extLst>
              <a:ext uri="{FF2B5EF4-FFF2-40B4-BE49-F238E27FC236}">
                <a16:creationId xmlns="" xmlns:a16="http://schemas.microsoft.com/office/drawing/2014/main" id="{34A9215D-56A1-C14C-8D1D-ECD06964D449}"/>
              </a:ext>
            </a:extLst>
          </p:cNvPr>
          <p:cNvSpPr>
            <a:spLocks noGrp="1"/>
          </p:cNvSpPr>
          <p:nvPr>
            <p:ph type="ctrTitle"/>
          </p:nvPr>
        </p:nvSpPr>
        <p:spPr/>
        <p:txBody>
          <a:bodyPr/>
          <a:lstStyle/>
          <a:p>
            <a:r>
              <a:rPr lang="en-US">
                <a:latin typeface="+mj-lt"/>
              </a:rPr>
              <a:t>Section 1 key takeaways</a:t>
            </a:r>
          </a:p>
        </p:txBody>
      </p:sp>
      <p:sp>
        <p:nvSpPr>
          <p:cNvPr id="5" name="Content Placeholder 4">
            <a:extLst>
              <a:ext uri="{FF2B5EF4-FFF2-40B4-BE49-F238E27FC236}">
                <a16:creationId xmlns="" xmlns:a16="http://schemas.microsoft.com/office/drawing/2014/main" id="{5DED86B2-95F3-E144-93EC-D7312615DDBA}"/>
              </a:ext>
            </a:extLst>
          </p:cNvPr>
          <p:cNvSpPr>
            <a:spLocks noGrp="1"/>
          </p:cNvSpPr>
          <p:nvPr>
            <p:ph type="body" idx="1"/>
          </p:nvPr>
        </p:nvSpPr>
        <p:spPr/>
        <p:txBody>
          <a:bodyPr/>
          <a:lstStyle/>
          <a:p>
            <a:pPr algn="just"/>
            <a:r>
              <a:rPr lang="en-US" sz="2400" dirty="0">
                <a:latin typeface="+mn-lt"/>
              </a:rPr>
              <a:t>The AWS Well-Architected Framework provides a </a:t>
            </a:r>
            <a:r>
              <a:rPr lang="en-US" sz="2400" dirty="0">
                <a:solidFill>
                  <a:srgbClr val="504BAB"/>
                </a:solidFill>
                <a:latin typeface="+mn-lt"/>
              </a:rPr>
              <a:t>consistent approach </a:t>
            </a:r>
            <a:r>
              <a:rPr lang="en-US" sz="2400" dirty="0">
                <a:latin typeface="+mn-lt"/>
              </a:rPr>
              <a:t>to evaluate cloud architectures </a:t>
            </a:r>
            <a:r>
              <a:rPr lang="en-US" sz="2400" dirty="0">
                <a:solidFill>
                  <a:srgbClr val="504BAB"/>
                </a:solidFill>
                <a:latin typeface="+mn-lt"/>
              </a:rPr>
              <a:t>and guidance </a:t>
            </a:r>
            <a:r>
              <a:rPr lang="en-US" sz="2400" dirty="0">
                <a:latin typeface="+mn-lt"/>
              </a:rPr>
              <a:t>to help implement designs.</a:t>
            </a:r>
          </a:p>
          <a:p>
            <a:pPr algn="just"/>
            <a:r>
              <a:rPr lang="en-US" sz="2400" dirty="0">
                <a:latin typeface="+mn-lt"/>
              </a:rPr>
              <a:t>The AWS Well-Architected Framework documents a </a:t>
            </a:r>
            <a:r>
              <a:rPr lang="en-US" sz="2400" dirty="0">
                <a:solidFill>
                  <a:srgbClr val="504BAB"/>
                </a:solidFill>
                <a:latin typeface="+mn-lt"/>
              </a:rPr>
              <a:t>set of design principles </a:t>
            </a:r>
            <a:r>
              <a:rPr lang="en-US" sz="2400" dirty="0">
                <a:latin typeface="+mn-lt"/>
              </a:rPr>
              <a:t>and </a:t>
            </a:r>
            <a:r>
              <a:rPr lang="en-US" sz="2400" dirty="0">
                <a:solidFill>
                  <a:srgbClr val="504BAB"/>
                </a:solidFill>
                <a:latin typeface="+mn-lt"/>
              </a:rPr>
              <a:t>best practices </a:t>
            </a:r>
            <a:r>
              <a:rPr lang="en-US" sz="2400" dirty="0">
                <a:latin typeface="+mn-lt"/>
              </a:rPr>
              <a:t>that enable you to understand if a specific architecture aligns well with cloud best practices. </a:t>
            </a:r>
          </a:p>
          <a:p>
            <a:pPr algn="just"/>
            <a:r>
              <a:rPr lang="en-US" sz="2400" dirty="0">
                <a:latin typeface="+mn-lt"/>
              </a:rPr>
              <a:t>The AWS Well-Architected Framework is organized into </a:t>
            </a:r>
            <a:r>
              <a:rPr lang="en-US" sz="2400" dirty="0">
                <a:solidFill>
                  <a:srgbClr val="504BAB"/>
                </a:solidFill>
                <a:latin typeface="+mn-lt"/>
              </a:rPr>
              <a:t>six pillars</a:t>
            </a:r>
            <a:r>
              <a:rPr lang="en-US" sz="2400" dirty="0">
                <a:latin typeface="+mn-lt"/>
              </a:rPr>
              <a:t>.</a:t>
            </a:r>
          </a:p>
          <a:p>
            <a:pPr algn="just"/>
            <a:r>
              <a:rPr lang="en-US" sz="2400" dirty="0">
                <a:latin typeface="+mn-lt"/>
              </a:rPr>
              <a:t>Each pillar includes its own set of </a:t>
            </a:r>
            <a:r>
              <a:rPr lang="en-US" sz="2400" dirty="0">
                <a:solidFill>
                  <a:srgbClr val="504BAB"/>
                </a:solidFill>
                <a:latin typeface="+mn-lt"/>
              </a:rPr>
              <a:t>design principles and best practices</a:t>
            </a:r>
            <a:r>
              <a:rPr lang="en-US" sz="2400" dirty="0">
                <a:latin typeface="+mn-lt"/>
              </a:rPr>
              <a:t>.</a:t>
            </a:r>
          </a:p>
        </p:txBody>
      </p:sp>
      <p:pic>
        <p:nvPicPr>
          <p:cNvPr id="6" name="Picture Placeholder 6">
            <a:extLst>
              <a:ext uri="{FF2B5EF4-FFF2-40B4-BE49-F238E27FC236}">
                <a16:creationId xmlns="" xmlns:a16="http://schemas.microsoft.com/office/drawing/2014/main" id="{DF245F4B-F83C-4547-948B-29463175E4C7}"/>
              </a:ext>
              <a:ext uri="{C183D7F6-B498-43B3-948B-1728B52AA6E4}">
                <adec:decorative xmlns="" xmlns:adec="http://schemas.microsoft.com/office/drawing/2017/decorative" val="1"/>
              </a:ext>
            </a:extLst>
          </p:cNvPr>
          <p:cNvPicPr>
            <a:picLocks noChangeAspect="1"/>
          </p:cNvPicPr>
          <p:nvPr/>
        </p:nvPicPr>
        <p:blipFill>
          <a:blip r:embed="rId4" cstate="hqprint">
            <a:extLst>
              <a:ext uri="{28A0092B-C50C-407E-A947-70E740481C1C}">
                <a14:useLocalDpi xmlns:a14="http://schemas.microsoft.com/office/drawing/2010/main"/>
              </a:ext>
            </a:extLst>
          </a:blip>
          <a:srcRect/>
          <a:stretch>
            <a:fillRect/>
          </a:stretch>
        </p:blipFill>
        <p:spPr>
          <a:xfrm>
            <a:off x="256032" y="2157984"/>
            <a:ext cx="3931314" cy="3104201"/>
          </a:xfrm>
          <a:prstGeom prst="rect">
            <a:avLst/>
          </a:prstGeom>
        </p:spPr>
      </p:pic>
    </p:spTree>
    <p:custDataLst>
      <p:tags r:id="rId1"/>
    </p:custDataLst>
    <p:extLst>
      <p:ext uri="{BB962C8B-B14F-4D97-AF65-F5344CB8AC3E}">
        <p14:creationId xmlns:p14="http://schemas.microsoft.com/office/powerpoint/2010/main" val="2701104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 xmlns:a16="http://schemas.microsoft.com/office/drawing/2014/main" id="{76903FCE-9601-4B52-84BE-B5F73E9074A2}"/>
              </a:ext>
            </a:extLst>
          </p:cNvPr>
          <p:cNvSpPr>
            <a:spLocks noGrp="1"/>
          </p:cNvSpPr>
          <p:nvPr>
            <p:ph type="subTitle" idx="1"/>
          </p:nvPr>
        </p:nvSpPr>
        <p:spPr/>
        <p:txBody>
          <a:bodyPr/>
          <a:lstStyle/>
          <a:p>
            <a:r>
              <a:rPr lang="en-US"/>
              <a:t>Module 9: Cloud Architecture</a:t>
            </a:r>
          </a:p>
        </p:txBody>
      </p:sp>
      <p:sp>
        <p:nvSpPr>
          <p:cNvPr id="6" name="Title 5">
            <a:extLst>
              <a:ext uri="{FF2B5EF4-FFF2-40B4-BE49-F238E27FC236}">
                <a16:creationId xmlns="" xmlns:a16="http://schemas.microsoft.com/office/drawing/2014/main" id="{E5E81956-67D1-4542-96AA-C79C790A783B}"/>
              </a:ext>
            </a:extLst>
          </p:cNvPr>
          <p:cNvSpPr>
            <a:spLocks noGrp="1"/>
          </p:cNvSpPr>
          <p:nvPr>
            <p:ph type="title"/>
          </p:nvPr>
        </p:nvSpPr>
        <p:spPr/>
        <p:txBody>
          <a:bodyPr>
            <a:normAutofit/>
          </a:bodyPr>
          <a:lstStyle/>
          <a:p>
            <a:r>
              <a:rPr lang="en-US" dirty="0"/>
              <a:t>Section </a:t>
            </a:r>
            <a:r>
              <a:rPr lang="en-US" dirty="0" smtClean="0"/>
              <a:t>3: </a:t>
            </a:r>
            <a:r>
              <a:rPr lang="en-US" dirty="0"/>
              <a:t>AWS Trusted Advisor</a:t>
            </a:r>
          </a:p>
        </p:txBody>
      </p:sp>
    </p:spTree>
    <p:custDataLst>
      <p:tags r:id="rId1"/>
    </p:custDataLst>
    <p:extLst>
      <p:ext uri="{BB962C8B-B14F-4D97-AF65-F5344CB8AC3E}">
        <p14:creationId xmlns:p14="http://schemas.microsoft.com/office/powerpoint/2010/main" val="323335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D51E1A27-72FF-4E2E-AB51-803BEBD75FA1}"/>
              </a:ex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t>17</a:t>
            </a:fld>
            <a:endParaRPr lang="en-US" dirty="0"/>
          </a:p>
        </p:txBody>
      </p:sp>
      <p:sp>
        <p:nvSpPr>
          <p:cNvPr id="5" name="Title 4">
            <a:extLst>
              <a:ext uri="{FF2B5EF4-FFF2-40B4-BE49-F238E27FC236}">
                <a16:creationId xmlns="" xmlns:a16="http://schemas.microsoft.com/office/drawing/2014/main" id="{35F8B0BF-6031-44D0-9795-5B03524DB77B}"/>
              </a:ext>
            </a:extLst>
          </p:cNvPr>
          <p:cNvSpPr>
            <a:spLocks noGrp="1"/>
          </p:cNvSpPr>
          <p:nvPr>
            <p:ph type="title"/>
          </p:nvPr>
        </p:nvSpPr>
        <p:spPr/>
        <p:txBody>
          <a:bodyPr/>
          <a:lstStyle/>
          <a:p>
            <a:r>
              <a:rPr lang="en-US"/>
              <a:t>AWS Trusted Advisor</a:t>
            </a:r>
          </a:p>
        </p:txBody>
      </p:sp>
      <p:sp>
        <p:nvSpPr>
          <p:cNvPr id="6" name="Content Placeholder 5">
            <a:extLst>
              <a:ext uri="{FF2B5EF4-FFF2-40B4-BE49-F238E27FC236}">
                <a16:creationId xmlns="" xmlns:a16="http://schemas.microsoft.com/office/drawing/2014/main" id="{25C2970B-CFBD-45DF-8F09-34385DEBC8D5}"/>
              </a:ext>
            </a:extLst>
          </p:cNvPr>
          <p:cNvSpPr>
            <a:spLocks noGrp="1"/>
          </p:cNvSpPr>
          <p:nvPr>
            <p:ph sz="quarter" idx="21"/>
          </p:nvPr>
        </p:nvSpPr>
        <p:spPr>
          <a:xfrm>
            <a:off x="2130552" y="1527048"/>
            <a:ext cx="9646920" cy="4645152"/>
          </a:xfrm>
        </p:spPr>
        <p:txBody>
          <a:bodyPr/>
          <a:lstStyle/>
          <a:p>
            <a:pPr>
              <a:buClr>
                <a:schemeClr val="tx1"/>
              </a:buClr>
            </a:pPr>
            <a:r>
              <a:rPr lang="en-US">
                <a:solidFill>
                  <a:srgbClr val="504BAB"/>
                </a:solidFill>
              </a:rPr>
              <a:t>Online tool that provides real-time guidance </a:t>
            </a:r>
            <a:r>
              <a:rPr lang="en-US"/>
              <a:t>to help you provision your resources following AWS best practices. </a:t>
            </a:r>
          </a:p>
          <a:p>
            <a:pPr>
              <a:buClr>
                <a:schemeClr val="tx1"/>
              </a:buClr>
            </a:pPr>
            <a:r>
              <a:rPr lang="en-US"/>
              <a:t>Looks at your </a:t>
            </a:r>
            <a:r>
              <a:rPr lang="en-US">
                <a:solidFill>
                  <a:srgbClr val="504BAB"/>
                </a:solidFill>
              </a:rPr>
              <a:t>entire AWS environment </a:t>
            </a:r>
            <a:r>
              <a:rPr lang="en-US"/>
              <a:t>and gives you real-time recommendations in five categories.</a:t>
            </a:r>
          </a:p>
          <a:p>
            <a:pPr>
              <a:buClr>
                <a:schemeClr val="tx1"/>
              </a:buClr>
            </a:pPr>
            <a:endParaRPr lang="en-US"/>
          </a:p>
        </p:txBody>
      </p:sp>
      <p:pic>
        <p:nvPicPr>
          <p:cNvPr id="8" name="Graphic 7">
            <a:extLst>
              <a:ext uri="{FF2B5EF4-FFF2-40B4-BE49-F238E27FC236}">
                <a16:creationId xmlns="" xmlns:a16="http://schemas.microsoft.com/office/drawing/2014/main" id="{ACA5EE7F-EC71-4340-A00F-1A4E51692F47}"/>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724220" y="1528175"/>
            <a:ext cx="1097280" cy="1097280"/>
          </a:xfrm>
          <a:prstGeom prst="rect">
            <a:avLst/>
          </a:prstGeom>
        </p:spPr>
      </p:pic>
      <p:sp>
        <p:nvSpPr>
          <p:cNvPr id="2" name="TextBox 1">
            <a:extLst>
              <a:ext uri="{FF2B5EF4-FFF2-40B4-BE49-F238E27FC236}">
                <a16:creationId xmlns="" xmlns:a16="http://schemas.microsoft.com/office/drawing/2014/main" id="{2B1FC8EB-1E37-4EAE-B57B-5AD527346408}"/>
              </a:ext>
            </a:extLst>
          </p:cNvPr>
          <p:cNvSpPr txBox="1"/>
          <p:nvPr/>
        </p:nvSpPr>
        <p:spPr>
          <a:xfrm>
            <a:off x="419100" y="2625455"/>
            <a:ext cx="1707519" cy="707886"/>
          </a:xfrm>
          <a:prstGeom prst="rect">
            <a:avLst/>
          </a:prstGeom>
          <a:noFill/>
        </p:spPr>
        <p:txBody>
          <a:bodyPr wrap="none" rtlCol="0">
            <a:spAutoFit/>
          </a:bodyPr>
          <a:lstStyle/>
          <a:p>
            <a:pPr algn="ctr"/>
            <a:r>
              <a:rPr lang="en-US" sz="2000">
                <a:latin typeface="Amazon Ember Light" panose="020B0403020204020204" pitchFamily="34" charset="0"/>
                <a:ea typeface="Amazon Ember Light" panose="020B0403020204020204" pitchFamily="34" charset="0"/>
                <a:cs typeface="Amazon Ember Light" panose="020B0403020204020204" pitchFamily="34" charset="0"/>
              </a:rPr>
              <a:t>AWS Trusted </a:t>
            </a:r>
            <a:br>
              <a:rPr lang="en-US" sz="2000">
                <a:latin typeface="Amazon Ember Light" panose="020B0403020204020204" pitchFamily="34" charset="0"/>
                <a:ea typeface="Amazon Ember Light" panose="020B0403020204020204" pitchFamily="34" charset="0"/>
                <a:cs typeface="Amazon Ember Light" panose="020B0403020204020204" pitchFamily="34" charset="0"/>
              </a:rPr>
            </a:br>
            <a:r>
              <a:rPr lang="en-US" sz="2000">
                <a:latin typeface="Amazon Ember Light" panose="020B0403020204020204" pitchFamily="34" charset="0"/>
                <a:ea typeface="Amazon Ember Light" panose="020B0403020204020204" pitchFamily="34" charset="0"/>
                <a:cs typeface="Amazon Ember Light" panose="020B0403020204020204" pitchFamily="34" charset="0"/>
              </a:rPr>
              <a:t>Advisor</a:t>
            </a:r>
          </a:p>
        </p:txBody>
      </p:sp>
      <p:grpSp>
        <p:nvGrpSpPr>
          <p:cNvPr id="19" name="Group 18" descr="AWS Trusted Advisor dashboard categories: cost optimization, performance, security, fault tolerance, and service limits.">
            <a:extLst>
              <a:ext uri="{FF2B5EF4-FFF2-40B4-BE49-F238E27FC236}">
                <a16:creationId xmlns="" xmlns:a16="http://schemas.microsoft.com/office/drawing/2014/main" id="{7F031626-B064-4982-9DE2-7A0F4FCB3D67}"/>
              </a:ext>
            </a:extLst>
          </p:cNvPr>
          <p:cNvGrpSpPr/>
          <p:nvPr/>
        </p:nvGrpSpPr>
        <p:grpSpPr>
          <a:xfrm>
            <a:off x="113148" y="3468391"/>
            <a:ext cx="11965704" cy="2835808"/>
            <a:chOff x="16746" y="3468391"/>
            <a:chExt cx="11965704" cy="2835808"/>
          </a:xfrm>
        </p:grpSpPr>
        <p:pic>
          <p:nvPicPr>
            <p:cNvPr id="9" name="Picture 8">
              <a:extLst>
                <a:ext uri="{FF2B5EF4-FFF2-40B4-BE49-F238E27FC236}">
                  <a16:creationId xmlns="" xmlns:a16="http://schemas.microsoft.com/office/drawing/2014/main" id="{2EF19F28-33F7-40CD-ADD8-F07B47E27C34}"/>
                </a:ext>
                <a:ext uri="{C183D7F6-B498-43B3-948B-1728B52AA6E4}">
                  <adec:decorative xmlns="" xmlns:adec="http://schemas.microsoft.com/office/drawing/2017/decorative" val="1"/>
                </a:ext>
              </a:extLst>
            </p:cNvPr>
            <p:cNvPicPr>
              <a:picLocks noChangeAspect="1"/>
            </p:cNvPicPr>
            <p:nvPr/>
          </p:nvPicPr>
          <p:blipFill>
            <a:blip r:embed="rId6"/>
            <a:stretch>
              <a:fillRect/>
            </a:stretch>
          </p:blipFill>
          <p:spPr>
            <a:xfrm>
              <a:off x="209550" y="3468391"/>
              <a:ext cx="11772900" cy="2835808"/>
            </a:xfrm>
            <a:prstGeom prst="rect">
              <a:avLst/>
            </a:prstGeom>
            <a:ln>
              <a:noFill/>
            </a:ln>
          </p:spPr>
        </p:pic>
        <p:sp>
          <p:nvSpPr>
            <p:cNvPr id="10" name="TextBox 9">
              <a:extLst>
                <a:ext uri="{FF2B5EF4-FFF2-40B4-BE49-F238E27FC236}">
                  <a16:creationId xmlns="" xmlns:a16="http://schemas.microsoft.com/office/drawing/2014/main" id="{204F2195-81DD-46A1-8F91-B6CAE87AC13E}"/>
                </a:ext>
              </a:extLst>
            </p:cNvPr>
            <p:cNvSpPr txBox="1"/>
            <p:nvPr/>
          </p:nvSpPr>
          <p:spPr>
            <a:xfrm>
              <a:off x="336545" y="3571870"/>
              <a:ext cx="1872629" cy="338554"/>
            </a:xfrm>
            <a:prstGeom prst="rect">
              <a:avLst/>
            </a:prstGeom>
            <a:solidFill>
              <a:schemeClr val="bg1"/>
            </a:solidFill>
          </p:spPr>
          <p:txBody>
            <a:bodyPr wrap="none" rtlCol="0">
              <a:spAutoFit/>
            </a:bodyPr>
            <a:lstStyle/>
            <a:p>
              <a:pPr algn="ctr"/>
              <a:r>
                <a:rPr lang="en-US" sz="1600">
                  <a:latin typeface="Amazon Ember" panose="020B0603020204020204" pitchFamily="34" charset="0"/>
                  <a:ea typeface="Amazon Ember" panose="020B0603020204020204" pitchFamily="34" charset="0"/>
                  <a:cs typeface="Amazon Ember" panose="020B0603020204020204" pitchFamily="34" charset="0"/>
                </a:rPr>
                <a:t>Cost Optimization</a:t>
              </a:r>
            </a:p>
          </p:txBody>
        </p:sp>
        <p:sp>
          <p:nvSpPr>
            <p:cNvPr id="11" name="TextBox 10">
              <a:extLst>
                <a:ext uri="{FF2B5EF4-FFF2-40B4-BE49-F238E27FC236}">
                  <a16:creationId xmlns="" xmlns:a16="http://schemas.microsoft.com/office/drawing/2014/main" id="{9D9D449B-CF04-4129-863B-07E8CD195BCF}"/>
                </a:ext>
              </a:extLst>
            </p:cNvPr>
            <p:cNvSpPr txBox="1"/>
            <p:nvPr/>
          </p:nvSpPr>
          <p:spPr>
            <a:xfrm>
              <a:off x="2931241" y="3571870"/>
              <a:ext cx="1380506" cy="338554"/>
            </a:xfrm>
            <a:prstGeom prst="rect">
              <a:avLst/>
            </a:prstGeom>
            <a:solidFill>
              <a:schemeClr val="bg1"/>
            </a:solidFill>
          </p:spPr>
          <p:txBody>
            <a:bodyPr wrap="none" rtlCol="0">
              <a:spAutoFit/>
            </a:bodyPr>
            <a:lstStyle/>
            <a:p>
              <a:pPr algn="ctr"/>
              <a:r>
                <a:rPr lang="en-US" sz="1600">
                  <a:latin typeface="Amazon Ember" panose="020B0603020204020204" pitchFamily="34" charset="0"/>
                  <a:ea typeface="Amazon Ember" panose="020B0603020204020204" pitchFamily="34" charset="0"/>
                  <a:cs typeface="Amazon Ember" panose="020B0603020204020204" pitchFamily="34" charset="0"/>
                </a:rPr>
                <a:t>Performance</a:t>
              </a:r>
            </a:p>
          </p:txBody>
        </p:sp>
        <p:sp>
          <p:nvSpPr>
            <p:cNvPr id="12" name="TextBox 11">
              <a:extLst>
                <a:ext uri="{FF2B5EF4-FFF2-40B4-BE49-F238E27FC236}">
                  <a16:creationId xmlns="" xmlns:a16="http://schemas.microsoft.com/office/drawing/2014/main" id="{0621AEE1-3A54-4426-BEFF-387CBAAC58E1}"/>
                </a:ext>
              </a:extLst>
            </p:cNvPr>
            <p:cNvSpPr txBox="1"/>
            <p:nvPr/>
          </p:nvSpPr>
          <p:spPr>
            <a:xfrm>
              <a:off x="5536232" y="3571870"/>
              <a:ext cx="936475" cy="338554"/>
            </a:xfrm>
            <a:prstGeom prst="rect">
              <a:avLst/>
            </a:prstGeom>
            <a:solidFill>
              <a:schemeClr val="bg1"/>
            </a:solidFill>
          </p:spPr>
          <p:txBody>
            <a:bodyPr wrap="none" rtlCol="0">
              <a:spAutoFit/>
            </a:bodyPr>
            <a:lstStyle/>
            <a:p>
              <a:pPr algn="ctr"/>
              <a:r>
                <a:rPr lang="en-US" sz="1600">
                  <a:latin typeface="Amazon Ember" panose="020B0603020204020204" pitchFamily="34" charset="0"/>
                  <a:ea typeface="Amazon Ember" panose="020B0603020204020204" pitchFamily="34" charset="0"/>
                  <a:cs typeface="Amazon Ember" panose="020B0603020204020204" pitchFamily="34" charset="0"/>
                </a:rPr>
                <a:t>Security</a:t>
              </a:r>
            </a:p>
          </p:txBody>
        </p:sp>
        <p:sp>
          <p:nvSpPr>
            <p:cNvPr id="13" name="TextBox 12">
              <a:extLst>
                <a:ext uri="{FF2B5EF4-FFF2-40B4-BE49-F238E27FC236}">
                  <a16:creationId xmlns="" xmlns:a16="http://schemas.microsoft.com/office/drawing/2014/main" id="{B2937243-6A73-4695-AA4C-63C3E6469A78}"/>
                </a:ext>
              </a:extLst>
            </p:cNvPr>
            <p:cNvSpPr txBox="1"/>
            <p:nvPr/>
          </p:nvSpPr>
          <p:spPr>
            <a:xfrm>
              <a:off x="7577767" y="3571870"/>
              <a:ext cx="1619354" cy="338554"/>
            </a:xfrm>
            <a:prstGeom prst="rect">
              <a:avLst/>
            </a:prstGeom>
            <a:solidFill>
              <a:schemeClr val="bg1"/>
            </a:solidFill>
          </p:spPr>
          <p:txBody>
            <a:bodyPr wrap="none" rtlCol="0">
              <a:spAutoFit/>
            </a:bodyPr>
            <a:lstStyle/>
            <a:p>
              <a:pPr algn="ctr"/>
              <a:r>
                <a:rPr lang="en-US" sz="1600">
                  <a:latin typeface="Amazon Ember" panose="020B0603020204020204" pitchFamily="34" charset="0"/>
                  <a:ea typeface="Amazon Ember" panose="020B0603020204020204" pitchFamily="34" charset="0"/>
                  <a:cs typeface="Amazon Ember" panose="020B0603020204020204" pitchFamily="34" charset="0"/>
                </a:rPr>
                <a:t>Fault Tolerance</a:t>
              </a:r>
            </a:p>
          </p:txBody>
        </p:sp>
        <p:sp>
          <p:nvSpPr>
            <p:cNvPr id="14" name="TextBox 13">
              <a:extLst>
                <a:ext uri="{FF2B5EF4-FFF2-40B4-BE49-F238E27FC236}">
                  <a16:creationId xmlns="" xmlns:a16="http://schemas.microsoft.com/office/drawing/2014/main" id="{D3ED5E4F-0B76-42E3-91B2-9A9221C0F09B}"/>
                </a:ext>
              </a:extLst>
            </p:cNvPr>
            <p:cNvSpPr txBox="1"/>
            <p:nvPr/>
          </p:nvSpPr>
          <p:spPr>
            <a:xfrm>
              <a:off x="10023831" y="3571870"/>
              <a:ext cx="1465466" cy="338554"/>
            </a:xfrm>
            <a:prstGeom prst="rect">
              <a:avLst/>
            </a:prstGeom>
            <a:solidFill>
              <a:schemeClr val="bg1"/>
            </a:solidFill>
          </p:spPr>
          <p:txBody>
            <a:bodyPr wrap="none" rtlCol="0">
              <a:spAutoFit/>
            </a:bodyPr>
            <a:lstStyle/>
            <a:p>
              <a:pPr algn="ctr"/>
              <a:r>
                <a:rPr lang="en-US" sz="1600">
                  <a:latin typeface="Amazon Ember" panose="020B0603020204020204" pitchFamily="34" charset="0"/>
                  <a:ea typeface="Amazon Ember" panose="020B0603020204020204" pitchFamily="34" charset="0"/>
                  <a:cs typeface="Amazon Ember" panose="020B0603020204020204" pitchFamily="34" charset="0"/>
                </a:rPr>
                <a:t>Service Limits</a:t>
              </a:r>
            </a:p>
          </p:txBody>
        </p:sp>
        <p:sp>
          <p:nvSpPr>
            <p:cNvPr id="18" name="TextBox 17">
              <a:extLst>
                <a:ext uri="{FF2B5EF4-FFF2-40B4-BE49-F238E27FC236}">
                  <a16:creationId xmlns="" xmlns:a16="http://schemas.microsoft.com/office/drawing/2014/main" id="{0E3FF130-2D1E-425E-9771-A6DAB373AC66}"/>
                </a:ext>
              </a:extLst>
            </p:cNvPr>
            <p:cNvSpPr txBox="1"/>
            <p:nvPr/>
          </p:nvSpPr>
          <p:spPr>
            <a:xfrm>
              <a:off x="16746" y="5785140"/>
              <a:ext cx="2512226" cy="338554"/>
            </a:xfrm>
            <a:prstGeom prst="rect">
              <a:avLst/>
            </a:prstGeom>
            <a:solidFill>
              <a:schemeClr val="bg1"/>
            </a:solidFill>
          </p:spPr>
          <p:txBody>
            <a:bodyPr wrap="none" rtlCol="0">
              <a:spAutoFit/>
            </a:bodyPr>
            <a:lstStyle/>
            <a:p>
              <a:pPr algn="ctr"/>
              <a:r>
                <a:rPr lang="en-US" sz="1600">
                  <a:latin typeface="Amazon Ember Light" panose="020B0403020204020204" pitchFamily="34" charset="0"/>
                  <a:ea typeface="Amazon Ember Light" panose="020B0403020204020204" pitchFamily="34" charset="0"/>
                  <a:cs typeface="Amazon Ember Light" panose="020B0403020204020204" pitchFamily="34" charset="0"/>
                </a:rPr>
                <a:t>Potential monthly savings</a:t>
              </a:r>
            </a:p>
          </p:txBody>
        </p:sp>
      </p:grpSp>
    </p:spTree>
    <p:custDataLst>
      <p:tags r:id="rId1"/>
    </p:custDataLst>
    <p:extLst>
      <p:ext uri="{BB962C8B-B14F-4D97-AF65-F5344CB8AC3E}">
        <p14:creationId xmlns:p14="http://schemas.microsoft.com/office/powerpoint/2010/main" val="1860337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B1433DF8-27D6-96D9-5863-9D8B2E49254F}"/>
              </a:ext>
            </a:extLst>
          </p:cNvPr>
          <p:cNvSpPr>
            <a:spLocks noGrp="1"/>
          </p:cNvSpPr>
          <p:nvPr>
            <p:ph type="sldNum" sz="quarter" idx="20"/>
          </p:nvPr>
        </p:nvSpPr>
        <p:spPr/>
        <p:txBody>
          <a:bodyPr/>
          <a:lstStyle/>
          <a:p>
            <a:fld id="{930176A1-BCF0-4712-97A6-6B495F55390B}" type="slidenum">
              <a:rPr lang="en-US" smtClean="0"/>
              <a:pPr/>
              <a:t>18</a:t>
            </a:fld>
            <a:endParaRPr lang="en-US" dirty="0"/>
          </a:p>
        </p:txBody>
      </p:sp>
      <p:sp>
        <p:nvSpPr>
          <p:cNvPr id="2" name="Title 1">
            <a:extLst>
              <a:ext uri="{FF2B5EF4-FFF2-40B4-BE49-F238E27FC236}">
                <a16:creationId xmlns="" xmlns:a16="http://schemas.microsoft.com/office/drawing/2014/main" id="{43AB4DCD-7CBE-44D5-9C8F-867118E5673D}"/>
              </a:ext>
            </a:extLst>
          </p:cNvPr>
          <p:cNvSpPr>
            <a:spLocks noGrp="1"/>
          </p:cNvSpPr>
          <p:nvPr>
            <p:ph type="title"/>
          </p:nvPr>
        </p:nvSpPr>
        <p:spPr/>
        <p:txBody>
          <a:bodyPr>
            <a:normAutofit/>
          </a:bodyPr>
          <a:lstStyle/>
          <a:p>
            <a:r>
              <a:rPr lang="en-US"/>
              <a:t>Activity: Interpret AWS Trusted Advisor recommendations</a:t>
            </a:r>
          </a:p>
        </p:txBody>
      </p:sp>
      <p:pic>
        <p:nvPicPr>
          <p:cNvPr id="43" name="Picture 42" descr="AWS Trusted Advisor dashboard five categories: cost optimization, performance, security, fault tolerance, service limits.">
            <a:extLst>
              <a:ext uri="{FF2B5EF4-FFF2-40B4-BE49-F238E27FC236}">
                <a16:creationId xmlns="" xmlns:a16="http://schemas.microsoft.com/office/drawing/2014/main" id="{B4F1D7A4-3597-41EE-901E-5150BD8D6795}"/>
              </a:ext>
              <a:ext uri="{C183D7F6-B498-43B3-948B-1728B52AA6E4}">
                <adec:decorative xmlns="" xmlns:adec="http://schemas.microsoft.com/office/drawing/2017/decorative" val="0"/>
              </a:ext>
            </a:extLst>
          </p:cNvPr>
          <p:cNvPicPr>
            <a:picLocks noChangeAspect="1"/>
          </p:cNvPicPr>
          <p:nvPr/>
        </p:nvPicPr>
        <p:blipFill>
          <a:blip r:embed="rId4"/>
          <a:stretch>
            <a:fillRect/>
          </a:stretch>
        </p:blipFill>
        <p:spPr>
          <a:xfrm>
            <a:off x="206753" y="1840854"/>
            <a:ext cx="11778493" cy="3176290"/>
          </a:xfrm>
          <a:prstGeom prst="rect">
            <a:avLst/>
          </a:prstGeom>
        </p:spPr>
      </p:pic>
    </p:spTree>
    <p:custDataLst>
      <p:tags r:id="rId1"/>
    </p:custDataLst>
    <p:extLst>
      <p:ext uri="{BB962C8B-B14F-4D97-AF65-F5344CB8AC3E}">
        <p14:creationId xmlns:p14="http://schemas.microsoft.com/office/powerpoint/2010/main" val="3033799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57A59310-A0F5-4F64-A32D-EF6BA966F268}"/>
              </a:ex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t>19</a:t>
            </a:fld>
            <a:endParaRPr lang="en-US" dirty="0"/>
          </a:p>
        </p:txBody>
      </p:sp>
      <p:sp>
        <p:nvSpPr>
          <p:cNvPr id="2" name="Title 1">
            <a:extLst>
              <a:ext uri="{FF2B5EF4-FFF2-40B4-BE49-F238E27FC236}">
                <a16:creationId xmlns="" xmlns:a16="http://schemas.microsoft.com/office/drawing/2014/main" id="{022875CE-D240-4CD6-90A6-82B5564F7980}"/>
              </a:ext>
            </a:extLst>
          </p:cNvPr>
          <p:cNvSpPr>
            <a:spLocks noGrp="1"/>
          </p:cNvSpPr>
          <p:nvPr>
            <p:ph type="title"/>
          </p:nvPr>
        </p:nvSpPr>
        <p:spPr/>
        <p:txBody>
          <a:bodyPr/>
          <a:lstStyle/>
          <a:p>
            <a:r>
              <a:rPr lang="en-US"/>
              <a:t>Activity: Recommendation #1</a:t>
            </a:r>
          </a:p>
        </p:txBody>
      </p:sp>
      <p:sp>
        <p:nvSpPr>
          <p:cNvPr id="21" name="Content Placeholder 20">
            <a:extLst>
              <a:ext uri="{FF2B5EF4-FFF2-40B4-BE49-F238E27FC236}">
                <a16:creationId xmlns="" xmlns:a16="http://schemas.microsoft.com/office/drawing/2014/main" id="{6F87BB75-A6D6-4981-B247-036A6B28D5EE}"/>
              </a:ext>
            </a:extLst>
          </p:cNvPr>
          <p:cNvSpPr>
            <a:spLocks noGrp="1"/>
          </p:cNvSpPr>
          <p:nvPr>
            <p:ph sz="quarter" idx="21"/>
          </p:nvPr>
        </p:nvSpPr>
        <p:spPr>
          <a:xfrm>
            <a:off x="722376" y="1426464"/>
            <a:ext cx="11045952" cy="2551176"/>
          </a:xfrm>
          <a:ln>
            <a:noFill/>
          </a:ln>
        </p:spPr>
        <p:txBody>
          <a:bodyPr>
            <a:normAutofit/>
          </a:bodyPr>
          <a:lstStyle/>
          <a:p>
            <a:pPr marL="0" indent="0">
              <a:buNone/>
            </a:pPr>
            <a:r>
              <a:rPr lang="en-US" sz="1800" b="1"/>
              <a:t>MFA on Root Account</a:t>
            </a:r>
          </a:p>
          <a:p>
            <a:pPr marL="0" indent="0">
              <a:buNone/>
            </a:pPr>
            <a:r>
              <a:rPr lang="en-US" sz="1800" b="1"/>
              <a:t>Description</a:t>
            </a:r>
            <a:r>
              <a:rPr lang="en-US" sz="1800"/>
              <a:t>: Checks the root account and warns if multi-factor authentication (MFA) is not enabled. For increased security, we recommend that you protect your account by using MFA, which requires a user to enter a unique authentication code from their MFA hardware or virtual device when interacting with the AWS console and associated websites.</a:t>
            </a:r>
          </a:p>
          <a:p>
            <a:pPr marL="0" indent="0">
              <a:buNone/>
            </a:pPr>
            <a:r>
              <a:rPr lang="en-US" sz="1800" b="1"/>
              <a:t>Alert Criteria: </a:t>
            </a:r>
            <a:r>
              <a:rPr lang="en-US" sz="1800"/>
              <a:t>MFA is not enabled on the root account.</a:t>
            </a:r>
          </a:p>
          <a:p>
            <a:pPr marL="0" indent="0">
              <a:buNone/>
            </a:pPr>
            <a:r>
              <a:rPr lang="en-US" sz="1800" b="1"/>
              <a:t>Recommended Action</a:t>
            </a:r>
            <a:r>
              <a:rPr lang="en-US" sz="1800"/>
              <a:t>: Log in to your root account and activate an MFA device.</a:t>
            </a:r>
          </a:p>
          <a:p>
            <a:pPr marL="0" indent="0">
              <a:buNone/>
            </a:pPr>
            <a:endParaRPr lang="en-US" sz="1800"/>
          </a:p>
        </p:txBody>
      </p:sp>
      <p:pic>
        <p:nvPicPr>
          <p:cNvPr id="23" name="Picture 22" descr="Error symbol.">
            <a:extLst>
              <a:ext uri="{FF2B5EF4-FFF2-40B4-BE49-F238E27FC236}">
                <a16:creationId xmlns="" xmlns:a16="http://schemas.microsoft.com/office/drawing/2014/main" id="{F56B44F2-B537-4D35-B473-C09E15CE68A1}"/>
              </a:ext>
            </a:extLst>
          </p:cNvPr>
          <p:cNvPicPr>
            <a:picLocks noChangeAspect="1"/>
          </p:cNvPicPr>
          <p:nvPr/>
        </p:nvPicPr>
        <p:blipFill>
          <a:blip r:embed="rId4"/>
          <a:stretch>
            <a:fillRect/>
          </a:stretch>
        </p:blipFill>
        <p:spPr>
          <a:xfrm>
            <a:off x="111648" y="1290916"/>
            <a:ext cx="612250" cy="640080"/>
          </a:xfrm>
          <a:prstGeom prst="rect">
            <a:avLst/>
          </a:prstGeom>
        </p:spPr>
      </p:pic>
    </p:spTree>
    <p:custDataLst>
      <p:tags r:id="rId1"/>
    </p:custDataLst>
    <p:extLst>
      <p:ext uri="{BB962C8B-B14F-4D97-AF65-F5344CB8AC3E}">
        <p14:creationId xmlns:p14="http://schemas.microsoft.com/office/powerpoint/2010/main" val="3211493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t>Module 9: Cloud Architecture</a:t>
            </a:r>
          </a:p>
        </p:txBody>
      </p:sp>
      <p:sp>
        <p:nvSpPr>
          <p:cNvPr id="4" name="Text Placeholder 3"/>
          <p:cNvSpPr>
            <a:spLocks noGrp="1"/>
          </p:cNvSpPr>
          <p:nvPr>
            <p:ph type="subTitle" idx="1"/>
          </p:nvPr>
        </p:nvSpPr>
        <p:spPr/>
        <p:txBody>
          <a:bodyPr/>
          <a:lstStyle/>
          <a:p>
            <a:r>
              <a:rPr lang="en-US"/>
              <a:t>AWS Academy Cloud Foundations</a:t>
            </a:r>
          </a:p>
        </p:txBody>
      </p:sp>
    </p:spTree>
    <p:custDataLst>
      <p:tags r:id="rId1"/>
    </p:custDataLst>
    <p:extLst>
      <p:ext uri="{BB962C8B-B14F-4D97-AF65-F5344CB8AC3E}">
        <p14:creationId xmlns:p14="http://schemas.microsoft.com/office/powerpoint/2010/main" val="21288442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D7A47CA8-3711-E8A6-1F16-F7602A52C1A3}"/>
              </a:ext>
            </a:extLst>
          </p:cNvPr>
          <p:cNvSpPr>
            <a:spLocks noGrp="1"/>
          </p:cNvSpPr>
          <p:nvPr>
            <p:ph type="sldNum" sz="quarter" idx="20"/>
          </p:nvPr>
        </p:nvSpPr>
        <p:spPr/>
        <p:txBody>
          <a:bodyPr/>
          <a:lstStyle/>
          <a:p>
            <a:fld id="{930176A1-BCF0-4712-97A6-6B495F55390B}" type="slidenum">
              <a:rPr lang="en-US" smtClean="0"/>
              <a:pPr/>
              <a:t>20</a:t>
            </a:fld>
            <a:endParaRPr lang="en-US"/>
          </a:p>
        </p:txBody>
      </p:sp>
      <p:sp>
        <p:nvSpPr>
          <p:cNvPr id="2" name="Title 1">
            <a:extLst>
              <a:ext uri="{FF2B5EF4-FFF2-40B4-BE49-F238E27FC236}">
                <a16:creationId xmlns="" xmlns:a16="http://schemas.microsoft.com/office/drawing/2014/main" id="{022875CE-D240-4CD6-90A6-82B5564F7980}"/>
              </a:ext>
            </a:extLst>
          </p:cNvPr>
          <p:cNvSpPr>
            <a:spLocks noGrp="1"/>
          </p:cNvSpPr>
          <p:nvPr>
            <p:ph type="title"/>
          </p:nvPr>
        </p:nvSpPr>
        <p:spPr/>
        <p:txBody>
          <a:bodyPr/>
          <a:lstStyle/>
          <a:p>
            <a:r>
              <a:rPr lang="en-US"/>
              <a:t>Activity: Recommendation #2</a:t>
            </a:r>
          </a:p>
        </p:txBody>
      </p:sp>
      <p:pic>
        <p:nvPicPr>
          <p:cNvPr id="24" name="Picture 23" descr="Warning symbol.">
            <a:extLst>
              <a:ext uri="{FF2B5EF4-FFF2-40B4-BE49-F238E27FC236}">
                <a16:creationId xmlns="" xmlns:a16="http://schemas.microsoft.com/office/drawing/2014/main" id="{95F72BB8-41DF-4198-9A01-397E1E62BB7B}"/>
              </a:ext>
            </a:extLst>
          </p:cNvPr>
          <p:cNvPicPr>
            <a:picLocks noChangeAspect="1"/>
          </p:cNvPicPr>
          <p:nvPr/>
        </p:nvPicPr>
        <p:blipFill>
          <a:blip r:embed="rId4"/>
          <a:stretch>
            <a:fillRect/>
          </a:stretch>
        </p:blipFill>
        <p:spPr>
          <a:xfrm>
            <a:off x="227727" y="1289984"/>
            <a:ext cx="376903" cy="365125"/>
          </a:xfrm>
          <a:prstGeom prst="rect">
            <a:avLst/>
          </a:prstGeom>
        </p:spPr>
      </p:pic>
      <p:sp>
        <p:nvSpPr>
          <p:cNvPr id="22" name="Content Placeholder 20">
            <a:extLst>
              <a:ext uri="{FF2B5EF4-FFF2-40B4-BE49-F238E27FC236}">
                <a16:creationId xmlns="" xmlns:a16="http://schemas.microsoft.com/office/drawing/2014/main" id="{E084B5E2-BDF7-4FC3-84ED-AC77976B29D5}"/>
              </a:ext>
            </a:extLst>
          </p:cNvPr>
          <p:cNvSpPr txBox="1">
            <a:spLocks/>
          </p:cNvSpPr>
          <p:nvPr/>
        </p:nvSpPr>
        <p:spPr>
          <a:xfrm>
            <a:off x="723898" y="1299261"/>
            <a:ext cx="11049002" cy="2610763"/>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a:t>IAM Password Policy</a:t>
            </a:r>
          </a:p>
          <a:p>
            <a:pPr marL="0" indent="0">
              <a:buNone/>
            </a:pPr>
            <a:r>
              <a:rPr lang="en-US" sz="1800" b="1"/>
              <a:t>Description</a:t>
            </a:r>
            <a:r>
              <a:rPr lang="en-US" sz="1800"/>
              <a:t>: Checks the password policy for your account and warns when a password policy is not enabled, or if password content requirements have not been enabled. Password content requirements increase the overall security of your AWS environment by enforcing the creation of strong user passwords. When you create or change a password policy, the change is enforced immediately for new users but does not require existing users to change their passwords.</a:t>
            </a:r>
          </a:p>
          <a:p>
            <a:pPr marL="0" indent="0">
              <a:buNone/>
            </a:pPr>
            <a:r>
              <a:rPr lang="en-US" sz="1800" b="1"/>
              <a:t>Alert Criteria: </a:t>
            </a:r>
            <a:r>
              <a:rPr lang="en-US" sz="1800"/>
              <a:t>A password policy is enabled, but at least one content requirement is not enabled.</a:t>
            </a:r>
          </a:p>
          <a:p>
            <a:pPr marL="0" indent="0">
              <a:buNone/>
            </a:pPr>
            <a:r>
              <a:rPr lang="en-US" sz="1800" b="1"/>
              <a:t>Recommended Action</a:t>
            </a:r>
            <a:r>
              <a:rPr lang="en-US" sz="1800"/>
              <a:t>: If some content requirements are not enabled, consider enabling them. If no password policy is enabled, create and configure one. See Setting an Account Password Policy for IAM Users.</a:t>
            </a:r>
          </a:p>
        </p:txBody>
      </p:sp>
    </p:spTree>
    <p:custDataLst>
      <p:tags r:id="rId1"/>
    </p:custDataLst>
    <p:extLst>
      <p:ext uri="{BB962C8B-B14F-4D97-AF65-F5344CB8AC3E}">
        <p14:creationId xmlns:p14="http://schemas.microsoft.com/office/powerpoint/2010/main" val="3668662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F9FA3A00-582C-F371-E0E4-4D482DFB8457}"/>
              </a:ext>
            </a:extLst>
          </p:cNvPr>
          <p:cNvSpPr>
            <a:spLocks noGrp="1"/>
          </p:cNvSpPr>
          <p:nvPr>
            <p:ph type="sldNum" sz="quarter" idx="20"/>
          </p:nvPr>
        </p:nvSpPr>
        <p:spPr/>
        <p:txBody>
          <a:bodyPr/>
          <a:lstStyle/>
          <a:p>
            <a:fld id="{930176A1-BCF0-4712-97A6-6B495F55390B}" type="slidenum">
              <a:rPr lang="en-US" smtClean="0"/>
              <a:pPr/>
              <a:t>21</a:t>
            </a:fld>
            <a:endParaRPr lang="en-US"/>
          </a:p>
        </p:txBody>
      </p:sp>
      <p:sp>
        <p:nvSpPr>
          <p:cNvPr id="5" name="Title 4">
            <a:extLst>
              <a:ext uri="{FF2B5EF4-FFF2-40B4-BE49-F238E27FC236}">
                <a16:creationId xmlns="" xmlns:a16="http://schemas.microsoft.com/office/drawing/2014/main" id="{16E71202-EDE4-4779-B79A-C7F211095B56}"/>
              </a:ext>
            </a:extLst>
          </p:cNvPr>
          <p:cNvSpPr>
            <a:spLocks noGrp="1"/>
          </p:cNvSpPr>
          <p:nvPr>
            <p:ph type="title"/>
          </p:nvPr>
        </p:nvSpPr>
        <p:spPr/>
        <p:txBody>
          <a:bodyPr/>
          <a:lstStyle/>
          <a:p>
            <a:r>
              <a:rPr lang="en-US"/>
              <a:t>Activity: Recommendation #3</a:t>
            </a:r>
          </a:p>
        </p:txBody>
      </p:sp>
      <p:pic>
        <p:nvPicPr>
          <p:cNvPr id="11" name="Picture 10" descr="Error symbol.">
            <a:extLst>
              <a:ext uri="{FF2B5EF4-FFF2-40B4-BE49-F238E27FC236}">
                <a16:creationId xmlns="" xmlns:a16="http://schemas.microsoft.com/office/drawing/2014/main" id="{952DEB90-5B5B-42C1-ABCE-A061FF496970}"/>
              </a:ext>
            </a:extLst>
          </p:cNvPr>
          <p:cNvPicPr>
            <a:picLocks noChangeAspect="1"/>
          </p:cNvPicPr>
          <p:nvPr/>
        </p:nvPicPr>
        <p:blipFill>
          <a:blip r:embed="rId4"/>
          <a:stretch>
            <a:fillRect/>
          </a:stretch>
        </p:blipFill>
        <p:spPr>
          <a:xfrm>
            <a:off x="111648" y="1417983"/>
            <a:ext cx="612250" cy="640080"/>
          </a:xfrm>
          <a:prstGeom prst="rect">
            <a:avLst/>
          </a:prstGeom>
        </p:spPr>
      </p:pic>
      <p:sp>
        <p:nvSpPr>
          <p:cNvPr id="14" name="TextBox 13">
            <a:extLst>
              <a:ext uri="{FF2B5EF4-FFF2-40B4-BE49-F238E27FC236}">
                <a16:creationId xmlns="" xmlns:a16="http://schemas.microsoft.com/office/drawing/2014/main" id="{4827E184-78A3-4A15-9576-2D7B15591F53}"/>
              </a:ext>
            </a:extLst>
          </p:cNvPr>
          <p:cNvSpPr txBox="1"/>
          <p:nvPr/>
        </p:nvSpPr>
        <p:spPr>
          <a:xfrm>
            <a:off x="563216" y="1453054"/>
            <a:ext cx="11065565" cy="3139321"/>
          </a:xfrm>
          <a:prstGeom prst="rect">
            <a:avLst/>
          </a:prstGeom>
          <a:noFill/>
        </p:spPr>
        <p:txBody>
          <a:bodyPr wrap="square" rtlCol="0">
            <a:spAutoFit/>
          </a:bodyPr>
          <a:lstStyle/>
          <a:p>
            <a:r>
              <a:rPr lang="en-US" b="1"/>
              <a:t>Security Groups – Unrestricted Access</a:t>
            </a:r>
          </a:p>
          <a:p>
            <a:endParaRPr lang="en-US" b="1"/>
          </a:p>
          <a:p>
            <a:r>
              <a:rPr lang="en-US" b="1"/>
              <a:t>Description</a:t>
            </a:r>
            <a:r>
              <a:rPr lang="en-US"/>
              <a:t>: Checks security groups for rules that allow unrestricted access to a resource. Unrestricted access increases opportunities for malicious activity (hacking, denial-of-service attacks, loss of data).</a:t>
            </a:r>
          </a:p>
          <a:p>
            <a:endParaRPr lang="en-US" b="1"/>
          </a:p>
          <a:p>
            <a:r>
              <a:rPr lang="en-US" b="1"/>
              <a:t>Alert Criteria</a:t>
            </a:r>
            <a:r>
              <a:rPr lang="en-US"/>
              <a:t>: A security group rule has a source IP address with a /0 suffix for ports other than 25, 80, or 443.)</a:t>
            </a:r>
          </a:p>
          <a:p>
            <a:endParaRPr lang="en-US" b="1"/>
          </a:p>
          <a:p>
            <a:r>
              <a:rPr lang="en-US" b="1"/>
              <a:t>Recommended Action</a:t>
            </a:r>
            <a:r>
              <a:rPr lang="en-US"/>
              <a:t>: Restrict access to only those IP addresses that require it. To restrict access to a specific IP address, set the suffix to /32 (for example, 192.0.2.10/32). Be sure to delete overly permissive rules after creating rules that are more restrictive. </a:t>
            </a:r>
          </a:p>
        </p:txBody>
      </p:sp>
      <p:pic>
        <p:nvPicPr>
          <p:cNvPr id="10" name="Picture 9" descr="Security groups information. See description in slide notes.">
            <a:extLst>
              <a:ext uri="{FF2B5EF4-FFF2-40B4-BE49-F238E27FC236}">
                <a16:creationId xmlns="" xmlns:a16="http://schemas.microsoft.com/office/drawing/2014/main" id="{387080F5-1277-42D3-B35B-65524F740D17}"/>
              </a:ext>
            </a:extLst>
          </p:cNvPr>
          <p:cNvPicPr>
            <a:picLocks noChangeAspect="1"/>
          </p:cNvPicPr>
          <p:nvPr/>
        </p:nvPicPr>
        <p:blipFill>
          <a:blip r:embed="rId5"/>
          <a:stretch>
            <a:fillRect/>
          </a:stretch>
        </p:blipFill>
        <p:spPr>
          <a:xfrm>
            <a:off x="136643" y="4883638"/>
            <a:ext cx="11918713" cy="1225402"/>
          </a:xfrm>
          <a:prstGeom prst="rect">
            <a:avLst/>
          </a:prstGeom>
        </p:spPr>
      </p:pic>
    </p:spTree>
    <p:custDataLst>
      <p:tags r:id="rId1"/>
    </p:custDataLst>
    <p:extLst>
      <p:ext uri="{BB962C8B-B14F-4D97-AF65-F5344CB8AC3E}">
        <p14:creationId xmlns:p14="http://schemas.microsoft.com/office/powerpoint/2010/main" val="607205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7EA80912-A7E1-8F6C-6011-F82426B750DD}"/>
              </a:ext>
            </a:extLst>
          </p:cNvPr>
          <p:cNvSpPr>
            <a:spLocks noGrp="1"/>
          </p:cNvSpPr>
          <p:nvPr>
            <p:ph type="sldNum" sz="quarter" idx="20"/>
          </p:nvPr>
        </p:nvSpPr>
        <p:spPr/>
        <p:txBody>
          <a:bodyPr/>
          <a:lstStyle/>
          <a:p>
            <a:fld id="{930176A1-BCF0-4712-97A6-6B495F55390B}" type="slidenum">
              <a:rPr lang="en-US" smtClean="0"/>
              <a:pPr/>
              <a:t>22</a:t>
            </a:fld>
            <a:endParaRPr lang="en-US"/>
          </a:p>
        </p:txBody>
      </p:sp>
      <p:sp>
        <p:nvSpPr>
          <p:cNvPr id="7" name="Title 6">
            <a:extLst>
              <a:ext uri="{FF2B5EF4-FFF2-40B4-BE49-F238E27FC236}">
                <a16:creationId xmlns="" xmlns:a16="http://schemas.microsoft.com/office/drawing/2014/main" id="{726043E4-B87B-4E26-82B6-90A1566FD046}"/>
              </a:ext>
            </a:extLst>
          </p:cNvPr>
          <p:cNvSpPr>
            <a:spLocks noGrp="1"/>
          </p:cNvSpPr>
          <p:nvPr>
            <p:ph type="title"/>
          </p:nvPr>
        </p:nvSpPr>
        <p:spPr/>
        <p:txBody>
          <a:bodyPr/>
          <a:lstStyle/>
          <a:p>
            <a:r>
              <a:rPr lang="en-US"/>
              <a:t>Activity: Recommendation #4</a:t>
            </a:r>
          </a:p>
        </p:txBody>
      </p:sp>
      <p:pic>
        <p:nvPicPr>
          <p:cNvPr id="10" name="Picture 9" descr="Error symbol.">
            <a:extLst>
              <a:ext uri="{FF2B5EF4-FFF2-40B4-BE49-F238E27FC236}">
                <a16:creationId xmlns="" xmlns:a16="http://schemas.microsoft.com/office/drawing/2014/main" id="{1C58BDEF-9409-4827-9CAE-AF9463E5202A}"/>
              </a:ext>
            </a:extLst>
          </p:cNvPr>
          <p:cNvPicPr>
            <a:picLocks noChangeAspect="1"/>
          </p:cNvPicPr>
          <p:nvPr/>
        </p:nvPicPr>
        <p:blipFill>
          <a:blip r:embed="rId4"/>
          <a:stretch>
            <a:fillRect/>
          </a:stretch>
        </p:blipFill>
        <p:spPr>
          <a:xfrm>
            <a:off x="111648" y="1338472"/>
            <a:ext cx="612250" cy="640080"/>
          </a:xfrm>
          <a:prstGeom prst="rect">
            <a:avLst/>
          </a:prstGeom>
        </p:spPr>
      </p:pic>
      <p:sp>
        <p:nvSpPr>
          <p:cNvPr id="6" name="TextBox 5">
            <a:extLst>
              <a:ext uri="{FF2B5EF4-FFF2-40B4-BE49-F238E27FC236}">
                <a16:creationId xmlns="" xmlns:a16="http://schemas.microsoft.com/office/drawing/2014/main" id="{AB9A60B4-A932-46EE-A03E-D42195DEDAE8}"/>
              </a:ext>
            </a:extLst>
          </p:cNvPr>
          <p:cNvSpPr txBox="1"/>
          <p:nvPr/>
        </p:nvSpPr>
        <p:spPr>
          <a:xfrm>
            <a:off x="723898" y="1338472"/>
            <a:ext cx="9944102" cy="3693319"/>
          </a:xfrm>
          <a:prstGeom prst="rect">
            <a:avLst/>
          </a:prstGeom>
          <a:noFill/>
        </p:spPr>
        <p:txBody>
          <a:bodyPr wrap="square" rtlCol="0">
            <a:spAutoFit/>
          </a:bodyPr>
          <a:lstStyle/>
          <a:p>
            <a:r>
              <a:rPr lang="en-US" b="1"/>
              <a:t>Amazon EBS Snapshots</a:t>
            </a:r>
          </a:p>
          <a:p>
            <a:endParaRPr lang="en-US" b="1"/>
          </a:p>
          <a:p>
            <a:r>
              <a:rPr lang="en-US" b="1"/>
              <a:t>Description</a:t>
            </a:r>
            <a:r>
              <a:rPr lang="en-US"/>
              <a:t>: Checks the age of the snapshots for your Amazon Elastic Block Store (Amazon EBS) volumes (available or in-use). Even though Amazon EBS volumes are replicated, failures can occur. Snapshots are persisted to Amazon Simple Storage Service (Amazon S3) for durable storage and point-in-time recovery.</a:t>
            </a:r>
          </a:p>
          <a:p>
            <a:endParaRPr lang="en-US"/>
          </a:p>
          <a:p>
            <a:r>
              <a:rPr lang="en-US" b="1"/>
              <a:t>Alert Criteria</a:t>
            </a:r>
            <a:r>
              <a:rPr lang="en-US"/>
              <a:t>: </a:t>
            </a:r>
          </a:p>
          <a:p>
            <a:r>
              <a:rPr lang="en-US"/>
              <a:t>Yellow: The most recent volume snapshot is between 7 and 30 days old.</a:t>
            </a:r>
          </a:p>
          <a:p>
            <a:r>
              <a:rPr lang="en-US"/>
              <a:t>Red: The most recent volume snapshot is more than 30 days old.</a:t>
            </a:r>
          </a:p>
          <a:p>
            <a:r>
              <a:rPr lang="en-US"/>
              <a:t>Red: The volume does not have a snapshot.</a:t>
            </a:r>
            <a:br>
              <a:rPr lang="en-US"/>
            </a:br>
            <a:endParaRPr lang="en-US"/>
          </a:p>
          <a:p>
            <a:r>
              <a:rPr lang="en-US" b="1"/>
              <a:t>Recommended Action</a:t>
            </a:r>
            <a:r>
              <a:rPr lang="en-US"/>
              <a:t>: Create weekly or monthly snapshots of your volumes</a:t>
            </a:r>
          </a:p>
        </p:txBody>
      </p:sp>
      <p:pic>
        <p:nvPicPr>
          <p:cNvPr id="13" name="Picture 12" descr="Amazon EBS volume information for Region us-east-1. See description in slide notes.">
            <a:extLst>
              <a:ext uri="{FF2B5EF4-FFF2-40B4-BE49-F238E27FC236}">
                <a16:creationId xmlns="" xmlns:a16="http://schemas.microsoft.com/office/drawing/2014/main" id="{E2C664B2-CC0E-4099-8BFC-B0C84090969E}"/>
              </a:ext>
            </a:extLst>
          </p:cNvPr>
          <p:cNvPicPr>
            <a:picLocks noChangeAspect="1"/>
          </p:cNvPicPr>
          <p:nvPr/>
        </p:nvPicPr>
        <p:blipFill>
          <a:blip r:embed="rId5"/>
          <a:stretch>
            <a:fillRect/>
          </a:stretch>
        </p:blipFill>
        <p:spPr>
          <a:xfrm>
            <a:off x="0" y="5174637"/>
            <a:ext cx="12192000" cy="1120477"/>
          </a:xfrm>
          <a:prstGeom prst="rect">
            <a:avLst/>
          </a:prstGeom>
        </p:spPr>
      </p:pic>
    </p:spTree>
    <p:custDataLst>
      <p:tags r:id="rId1"/>
    </p:custDataLst>
    <p:extLst>
      <p:ext uri="{BB962C8B-B14F-4D97-AF65-F5344CB8AC3E}">
        <p14:creationId xmlns:p14="http://schemas.microsoft.com/office/powerpoint/2010/main" val="4012246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E9F99F9F-D5BA-E08D-849D-4632D14CB0EE}"/>
              </a:ext>
            </a:extLst>
          </p:cNvPr>
          <p:cNvSpPr>
            <a:spLocks noGrp="1"/>
          </p:cNvSpPr>
          <p:nvPr>
            <p:ph type="sldNum" sz="quarter" idx="20"/>
          </p:nvPr>
        </p:nvSpPr>
        <p:spPr/>
        <p:txBody>
          <a:bodyPr/>
          <a:lstStyle/>
          <a:p>
            <a:fld id="{930176A1-BCF0-4712-97A6-6B495F55390B}" type="slidenum">
              <a:rPr lang="en-US" smtClean="0"/>
              <a:pPr/>
              <a:t>23</a:t>
            </a:fld>
            <a:endParaRPr lang="en-US" dirty="0"/>
          </a:p>
        </p:txBody>
      </p:sp>
      <p:sp>
        <p:nvSpPr>
          <p:cNvPr id="7" name="Title 6">
            <a:extLst>
              <a:ext uri="{FF2B5EF4-FFF2-40B4-BE49-F238E27FC236}">
                <a16:creationId xmlns="" xmlns:a16="http://schemas.microsoft.com/office/drawing/2014/main" id="{726043E4-B87B-4E26-82B6-90A1566FD046}"/>
              </a:ext>
            </a:extLst>
          </p:cNvPr>
          <p:cNvSpPr>
            <a:spLocks noGrp="1"/>
          </p:cNvSpPr>
          <p:nvPr>
            <p:ph type="title"/>
          </p:nvPr>
        </p:nvSpPr>
        <p:spPr/>
        <p:txBody>
          <a:bodyPr/>
          <a:lstStyle/>
          <a:p>
            <a:r>
              <a:rPr lang="en-US"/>
              <a:t>Activity: Recommendation #5</a:t>
            </a:r>
          </a:p>
        </p:txBody>
      </p:sp>
      <p:pic>
        <p:nvPicPr>
          <p:cNvPr id="3" name="Picture 2" descr="Warning symbol.">
            <a:extLst>
              <a:ext uri="{FF2B5EF4-FFF2-40B4-BE49-F238E27FC236}">
                <a16:creationId xmlns="" xmlns:a16="http://schemas.microsoft.com/office/drawing/2014/main" id="{4F736A43-ACCF-4F0B-BBA4-2D4C4492EF82}"/>
              </a:ext>
            </a:extLst>
          </p:cNvPr>
          <p:cNvPicPr>
            <a:picLocks noChangeAspect="1"/>
          </p:cNvPicPr>
          <p:nvPr/>
        </p:nvPicPr>
        <p:blipFill>
          <a:blip r:embed="rId4"/>
          <a:stretch>
            <a:fillRect/>
          </a:stretch>
        </p:blipFill>
        <p:spPr>
          <a:xfrm>
            <a:off x="145774" y="1329491"/>
            <a:ext cx="566338" cy="548640"/>
          </a:xfrm>
          <a:prstGeom prst="rect">
            <a:avLst/>
          </a:prstGeom>
        </p:spPr>
      </p:pic>
      <p:sp>
        <p:nvSpPr>
          <p:cNvPr id="6" name="TextBox 5">
            <a:extLst>
              <a:ext uri="{FF2B5EF4-FFF2-40B4-BE49-F238E27FC236}">
                <a16:creationId xmlns="" xmlns:a16="http://schemas.microsoft.com/office/drawing/2014/main" id="{AB9A60B4-A932-46EE-A03E-D42195DEDAE8}"/>
              </a:ext>
            </a:extLst>
          </p:cNvPr>
          <p:cNvSpPr txBox="1"/>
          <p:nvPr/>
        </p:nvSpPr>
        <p:spPr>
          <a:xfrm>
            <a:off x="729586" y="1227629"/>
            <a:ext cx="11043313" cy="3968496"/>
          </a:xfrm>
          <a:prstGeom prst="rect">
            <a:avLst/>
          </a:prstGeom>
          <a:noFill/>
        </p:spPr>
        <p:txBody>
          <a:bodyPr wrap="square" rtlCol="0">
            <a:spAutoFit/>
          </a:bodyPr>
          <a:lstStyle/>
          <a:p>
            <a:r>
              <a:rPr lang="en-US" b="1"/>
              <a:t>Amazon S3 Bucket Logging</a:t>
            </a:r>
          </a:p>
          <a:p>
            <a:r>
              <a:rPr lang="en-US" b="1"/>
              <a:t>Description</a:t>
            </a:r>
            <a:r>
              <a:rPr lang="en-US"/>
              <a:t>: Checks the logging configuration of Amazon Simple Storage Service (Amazon S3) buckets. When server access logging is enabled, detailed access logs are delivered hourly to a bucket that you choose. An access log record contains details about each request, such as the request type, the resources specified in the request, and the time and date the request was processed. By default, bucket logging is not enabled; you should enable logging if you want to perform security audits or learn more about users and usage patterns.</a:t>
            </a:r>
          </a:p>
          <a:p>
            <a:r>
              <a:rPr lang="en-US" b="1"/>
              <a:t>Alert Criteria</a:t>
            </a:r>
            <a:r>
              <a:rPr lang="en-US"/>
              <a:t>: </a:t>
            </a:r>
          </a:p>
          <a:p>
            <a:r>
              <a:rPr lang="en-US"/>
              <a:t>Yellow: The bucket does not have server access logging enabled.</a:t>
            </a:r>
            <a:br>
              <a:rPr lang="en-US"/>
            </a:br>
            <a:r>
              <a:rPr lang="en-US"/>
              <a:t>Yellow: The target bucket permissions do not include the owner account. Trusted Advisor cannot check it.</a:t>
            </a:r>
            <a:br>
              <a:rPr lang="en-US"/>
            </a:br>
            <a:r>
              <a:rPr lang="en-US" b="1"/>
              <a:t>Recommended Action</a:t>
            </a:r>
            <a:r>
              <a:rPr lang="en-US"/>
              <a:t>: </a:t>
            </a:r>
            <a:br>
              <a:rPr lang="en-US"/>
            </a:br>
            <a:r>
              <a:rPr lang="en-US"/>
              <a:t>Enable bucket logging for most buckets. </a:t>
            </a:r>
          </a:p>
          <a:p>
            <a:r>
              <a:rPr lang="en-US"/>
              <a:t>If the target bucket permissions do not include the owner account and you want Trusted Advisor to check the logging status, add the owner account as a grantee. </a:t>
            </a:r>
          </a:p>
        </p:txBody>
      </p:sp>
      <p:pic>
        <p:nvPicPr>
          <p:cNvPr id="13" name="Picture 12" descr="Amazon S3 bucket logging information for Region us-east-2. See description in slide notes.">
            <a:extLst>
              <a:ext uri="{FF2B5EF4-FFF2-40B4-BE49-F238E27FC236}">
                <a16:creationId xmlns="" xmlns:a16="http://schemas.microsoft.com/office/drawing/2014/main" id="{411B6702-D6FB-4810-869D-AC201450B94D}"/>
              </a:ext>
            </a:extLst>
          </p:cNvPr>
          <p:cNvPicPr>
            <a:picLocks noChangeAspect="1"/>
          </p:cNvPicPr>
          <p:nvPr/>
        </p:nvPicPr>
        <p:blipFill>
          <a:blip r:embed="rId5"/>
          <a:stretch>
            <a:fillRect/>
          </a:stretch>
        </p:blipFill>
        <p:spPr>
          <a:xfrm>
            <a:off x="1093798" y="5440552"/>
            <a:ext cx="10004403" cy="1127858"/>
          </a:xfrm>
          <a:prstGeom prst="rect">
            <a:avLst/>
          </a:prstGeom>
        </p:spPr>
      </p:pic>
    </p:spTree>
    <p:custDataLst>
      <p:tags r:id="rId1"/>
    </p:custDataLst>
    <p:extLst>
      <p:ext uri="{BB962C8B-B14F-4D97-AF65-F5344CB8AC3E}">
        <p14:creationId xmlns:p14="http://schemas.microsoft.com/office/powerpoint/2010/main" val="4054526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406E8B36-A7F8-3F48-8D41-4C8D5BF9F3EB}"/>
              </a:ex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pPr/>
              <a:t>24</a:t>
            </a:fld>
            <a:endParaRPr lang="en-US" dirty="0"/>
          </a:p>
        </p:txBody>
      </p:sp>
      <p:sp>
        <p:nvSpPr>
          <p:cNvPr id="3" name="Title 2">
            <a:extLst>
              <a:ext uri="{FF2B5EF4-FFF2-40B4-BE49-F238E27FC236}">
                <a16:creationId xmlns="" xmlns:a16="http://schemas.microsoft.com/office/drawing/2014/main" id="{34A9215D-56A1-C14C-8D1D-ECD06964D449}"/>
              </a:ext>
            </a:extLst>
          </p:cNvPr>
          <p:cNvSpPr>
            <a:spLocks noGrp="1"/>
          </p:cNvSpPr>
          <p:nvPr>
            <p:ph type="ctrTitle"/>
          </p:nvPr>
        </p:nvSpPr>
        <p:spPr/>
        <p:txBody>
          <a:bodyPr/>
          <a:lstStyle/>
          <a:p>
            <a:r>
              <a:rPr lang="en-US">
                <a:latin typeface="+mj-lt"/>
              </a:rPr>
              <a:t>Section 3 key takeaways</a:t>
            </a:r>
          </a:p>
        </p:txBody>
      </p:sp>
      <p:sp>
        <p:nvSpPr>
          <p:cNvPr id="5" name="Content Placeholder 4">
            <a:extLst>
              <a:ext uri="{FF2B5EF4-FFF2-40B4-BE49-F238E27FC236}">
                <a16:creationId xmlns="" xmlns:a16="http://schemas.microsoft.com/office/drawing/2014/main" id="{5DED86B2-95F3-E144-93EC-D7312615DDBA}"/>
              </a:ext>
            </a:extLst>
          </p:cNvPr>
          <p:cNvSpPr>
            <a:spLocks noGrp="1"/>
          </p:cNvSpPr>
          <p:nvPr>
            <p:ph type="body" idx="1"/>
          </p:nvPr>
        </p:nvSpPr>
        <p:spPr/>
        <p:txBody>
          <a:bodyPr/>
          <a:lstStyle/>
          <a:p>
            <a:pPr algn="just">
              <a:buClr>
                <a:schemeClr val="tx1"/>
              </a:buClr>
            </a:pPr>
            <a:r>
              <a:rPr lang="en-US" sz="2400" dirty="0">
                <a:solidFill>
                  <a:schemeClr val="tx1"/>
                </a:solidFill>
                <a:latin typeface="+mn-lt"/>
              </a:rPr>
              <a:t>AWS Trusted Advisor </a:t>
            </a:r>
            <a:r>
              <a:rPr lang="en-US" sz="2400" dirty="0">
                <a:latin typeface="+mn-lt"/>
              </a:rPr>
              <a:t>is an online tool that provides </a:t>
            </a:r>
            <a:r>
              <a:rPr lang="en-US" sz="2400" dirty="0">
                <a:solidFill>
                  <a:srgbClr val="333399"/>
                </a:solidFill>
                <a:latin typeface="+mn-lt"/>
              </a:rPr>
              <a:t>real-time guidance </a:t>
            </a:r>
            <a:r>
              <a:rPr lang="en-US" sz="2400" dirty="0">
                <a:latin typeface="+mn-lt"/>
              </a:rPr>
              <a:t>to help you provision your resources by following AWS best practices. </a:t>
            </a:r>
          </a:p>
          <a:p>
            <a:pPr algn="just">
              <a:buClr>
                <a:schemeClr val="tx1"/>
              </a:buClr>
            </a:pPr>
            <a:endParaRPr lang="en-US" sz="2400" dirty="0" smtClean="0">
              <a:latin typeface="+mn-lt"/>
            </a:endParaRPr>
          </a:p>
          <a:p>
            <a:pPr algn="just">
              <a:buClr>
                <a:schemeClr val="tx1"/>
              </a:buClr>
            </a:pPr>
            <a:r>
              <a:rPr lang="en-US" sz="2400" dirty="0" smtClean="0">
                <a:latin typeface="+mn-lt"/>
              </a:rPr>
              <a:t>AWS </a:t>
            </a:r>
            <a:r>
              <a:rPr lang="en-US" sz="2400" dirty="0">
                <a:latin typeface="+mn-lt"/>
              </a:rPr>
              <a:t>Trusted Advisor looks at your </a:t>
            </a:r>
            <a:r>
              <a:rPr lang="en-US" sz="2400" dirty="0">
                <a:solidFill>
                  <a:srgbClr val="504BAB"/>
                </a:solidFill>
                <a:latin typeface="+mn-lt"/>
              </a:rPr>
              <a:t>entire AWS environment</a:t>
            </a:r>
            <a:r>
              <a:rPr lang="en-US" sz="2400" dirty="0">
                <a:solidFill>
                  <a:schemeClr val="accent5"/>
                </a:solidFill>
                <a:latin typeface="+mn-lt"/>
              </a:rPr>
              <a:t> </a:t>
            </a:r>
            <a:r>
              <a:rPr lang="en-US" sz="2400" dirty="0">
                <a:latin typeface="+mn-lt"/>
              </a:rPr>
              <a:t>and gives you real-time recommendations in five categories.</a:t>
            </a:r>
          </a:p>
          <a:p>
            <a:pPr algn="just">
              <a:buClr>
                <a:schemeClr val="tx1"/>
              </a:buClr>
            </a:pPr>
            <a:endParaRPr lang="en-US" sz="2400" dirty="0" smtClean="0">
              <a:latin typeface="+mn-lt"/>
            </a:endParaRPr>
          </a:p>
          <a:p>
            <a:pPr algn="just">
              <a:buClr>
                <a:schemeClr val="tx1"/>
              </a:buClr>
            </a:pPr>
            <a:r>
              <a:rPr lang="en-US" sz="2400" dirty="0" smtClean="0">
                <a:latin typeface="+mn-lt"/>
              </a:rPr>
              <a:t>You </a:t>
            </a:r>
            <a:r>
              <a:rPr lang="en-US" sz="2400" dirty="0">
                <a:latin typeface="+mn-lt"/>
              </a:rPr>
              <a:t>can use AWS Trusted Advisor to </a:t>
            </a:r>
            <a:r>
              <a:rPr lang="en-US" sz="2400" dirty="0">
                <a:solidFill>
                  <a:srgbClr val="333399"/>
                </a:solidFill>
                <a:latin typeface="+mn-lt"/>
              </a:rPr>
              <a:t>help you optimize your AWS environment </a:t>
            </a:r>
            <a:r>
              <a:rPr lang="en-US" sz="2400" dirty="0">
                <a:latin typeface="+mn-lt"/>
              </a:rPr>
              <a:t>as soon as you start implementing your architecture designs.</a:t>
            </a:r>
          </a:p>
        </p:txBody>
      </p:sp>
      <p:pic>
        <p:nvPicPr>
          <p:cNvPr id="6" name="Picture Placeholder 6">
            <a:extLst>
              <a:ext uri="{FF2B5EF4-FFF2-40B4-BE49-F238E27FC236}">
                <a16:creationId xmlns="" xmlns:a16="http://schemas.microsoft.com/office/drawing/2014/main" id="{DF245F4B-F83C-4547-948B-29463175E4C7}"/>
              </a:ext>
              <a:ext uri="{C183D7F6-B498-43B3-948B-1728B52AA6E4}">
                <adec:decorative xmlns="" xmlns:adec="http://schemas.microsoft.com/office/drawing/2017/decorative" val="1"/>
              </a:ext>
            </a:extLst>
          </p:cNvPr>
          <p:cNvPicPr>
            <a:picLocks noChangeAspect="1"/>
          </p:cNvPicPr>
          <p:nvPr/>
        </p:nvPicPr>
        <p:blipFill>
          <a:blip r:embed="rId4" cstate="hqprint">
            <a:extLst>
              <a:ext uri="{28A0092B-C50C-407E-A947-70E740481C1C}">
                <a14:useLocalDpi xmlns:a14="http://schemas.microsoft.com/office/drawing/2010/main"/>
              </a:ext>
            </a:extLst>
          </a:blip>
          <a:srcRect/>
          <a:stretch>
            <a:fillRect/>
          </a:stretch>
        </p:blipFill>
        <p:spPr>
          <a:xfrm>
            <a:off x="256032" y="2157984"/>
            <a:ext cx="3931314" cy="3104201"/>
          </a:xfrm>
          <a:prstGeom prst="rect">
            <a:avLst/>
          </a:prstGeom>
        </p:spPr>
      </p:pic>
    </p:spTree>
    <p:custDataLst>
      <p:tags r:id="rId1"/>
    </p:custDataLst>
    <p:extLst>
      <p:ext uri="{BB962C8B-B14F-4D97-AF65-F5344CB8AC3E}">
        <p14:creationId xmlns:p14="http://schemas.microsoft.com/office/powerpoint/2010/main" val="1282601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 xmlns:a16="http://schemas.microsoft.com/office/drawing/2014/main" id="{A3440BC3-762D-4310-82DF-4E1F23D9E6A4}"/>
              </a:ext>
            </a:extLst>
          </p:cNvPr>
          <p:cNvSpPr>
            <a:spLocks noGrp="1"/>
          </p:cNvSpPr>
          <p:nvPr>
            <p:ph type="subTitle" idx="1"/>
          </p:nvPr>
        </p:nvSpPr>
        <p:spPr/>
        <p:txBody>
          <a:bodyPr/>
          <a:lstStyle/>
          <a:p>
            <a:r>
              <a:rPr lang="en-US"/>
              <a:t>Module 9: Cloud Architecture</a:t>
            </a:r>
          </a:p>
          <a:p>
            <a:endParaRPr lang="en-US"/>
          </a:p>
        </p:txBody>
      </p:sp>
      <p:sp>
        <p:nvSpPr>
          <p:cNvPr id="6" name="Title 5">
            <a:extLst>
              <a:ext uri="{FF2B5EF4-FFF2-40B4-BE49-F238E27FC236}">
                <a16:creationId xmlns="" xmlns:a16="http://schemas.microsoft.com/office/drawing/2014/main" id="{BFC5ECD2-AFF4-4A2B-9E54-AC9D736C4BC9}"/>
              </a:ext>
            </a:extLst>
          </p:cNvPr>
          <p:cNvSpPr>
            <a:spLocks noGrp="1"/>
          </p:cNvSpPr>
          <p:nvPr>
            <p:ph type="title"/>
          </p:nvPr>
        </p:nvSpPr>
        <p:spPr/>
        <p:txBody>
          <a:bodyPr>
            <a:normAutofit/>
          </a:bodyPr>
          <a:lstStyle/>
          <a:p>
            <a:r>
              <a:rPr lang="en-US"/>
              <a:t>Module wrap-up</a:t>
            </a:r>
          </a:p>
        </p:txBody>
      </p:sp>
    </p:spTree>
    <p:custDataLst>
      <p:tags r:id="rId1"/>
    </p:custDataLst>
    <p:extLst>
      <p:ext uri="{BB962C8B-B14F-4D97-AF65-F5344CB8AC3E}">
        <p14:creationId xmlns:p14="http://schemas.microsoft.com/office/powerpoint/2010/main" val="3191227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EBECEECC-6889-3C4B-ADDE-289EB9D9F6A9}"/>
              </a:ex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t>26</a:t>
            </a:fld>
            <a:endParaRPr lang="en-US"/>
          </a:p>
        </p:txBody>
      </p:sp>
      <p:sp>
        <p:nvSpPr>
          <p:cNvPr id="2" name="Title 1"/>
          <p:cNvSpPr>
            <a:spLocks noGrp="1"/>
          </p:cNvSpPr>
          <p:nvPr>
            <p:ph type="title"/>
          </p:nvPr>
        </p:nvSpPr>
        <p:spPr/>
        <p:txBody>
          <a:bodyPr>
            <a:noAutofit/>
          </a:bodyPr>
          <a:lstStyle/>
          <a:p>
            <a:r>
              <a:rPr lang="en-US">
                <a:latin typeface="+mj-lt"/>
              </a:rPr>
              <a:t>Module summary </a:t>
            </a:r>
          </a:p>
        </p:txBody>
      </p:sp>
      <p:sp>
        <p:nvSpPr>
          <p:cNvPr id="6" name="Content Placeholder 5">
            <a:extLst>
              <a:ext uri="{FF2B5EF4-FFF2-40B4-BE49-F238E27FC236}">
                <a16:creationId xmlns="" xmlns:a16="http://schemas.microsoft.com/office/drawing/2014/main" id="{96B1D8CB-247D-9047-BFCE-7C071A34030D}"/>
              </a:ext>
            </a:extLst>
          </p:cNvPr>
          <p:cNvSpPr>
            <a:spLocks noGrp="1"/>
          </p:cNvSpPr>
          <p:nvPr>
            <p:ph sz="quarter" idx="21"/>
          </p:nvPr>
        </p:nvSpPr>
        <p:spPr/>
        <p:txBody>
          <a:bodyPr/>
          <a:lstStyle/>
          <a:p>
            <a:pPr marL="0" indent="0">
              <a:buNone/>
            </a:pPr>
            <a:r>
              <a:rPr lang="en-US" dirty="0"/>
              <a:t>In summary, in this module you learned how to</a:t>
            </a:r>
            <a:r>
              <a:rPr lang="en-US" dirty="0" smtClean="0"/>
              <a:t>:</a:t>
            </a:r>
          </a:p>
          <a:p>
            <a:r>
              <a:rPr lang="en-US" dirty="0" smtClean="0"/>
              <a:t>Describe </a:t>
            </a:r>
            <a:r>
              <a:rPr lang="en-US" dirty="0"/>
              <a:t>the </a:t>
            </a:r>
            <a:r>
              <a:rPr lang="en-US" dirty="0">
                <a:solidFill>
                  <a:srgbClr val="333399"/>
                </a:solidFill>
              </a:rPr>
              <a:t>AWS Well-Architected Framework</a:t>
            </a:r>
            <a:r>
              <a:rPr lang="en-US" dirty="0"/>
              <a:t>, including the six pillars</a:t>
            </a:r>
          </a:p>
          <a:p>
            <a:endParaRPr lang="en-US" dirty="0" smtClean="0">
              <a:latin typeface="+mn-lt"/>
            </a:endParaRPr>
          </a:p>
          <a:p>
            <a:r>
              <a:rPr lang="en-US" dirty="0" smtClean="0">
                <a:latin typeface="+mn-lt"/>
              </a:rPr>
              <a:t>Identify </a:t>
            </a:r>
            <a:r>
              <a:rPr lang="en-US" dirty="0">
                <a:latin typeface="+mn-lt"/>
              </a:rPr>
              <a:t>the </a:t>
            </a:r>
            <a:r>
              <a:rPr lang="en-US" dirty="0">
                <a:solidFill>
                  <a:srgbClr val="333399"/>
                </a:solidFill>
                <a:latin typeface="+mn-lt"/>
              </a:rPr>
              <a:t>design principles </a:t>
            </a:r>
            <a:r>
              <a:rPr lang="en-US" dirty="0">
                <a:latin typeface="+mn-lt"/>
              </a:rPr>
              <a:t>of the AWS Well-Architected Framework</a:t>
            </a:r>
          </a:p>
          <a:p>
            <a:endParaRPr lang="en-US" dirty="0" smtClean="0">
              <a:latin typeface="+mn-lt"/>
            </a:endParaRPr>
          </a:p>
          <a:p>
            <a:r>
              <a:rPr lang="en-US" dirty="0" smtClean="0">
                <a:latin typeface="+mn-lt"/>
              </a:rPr>
              <a:t>Identify </a:t>
            </a:r>
            <a:r>
              <a:rPr lang="en-US" dirty="0">
                <a:latin typeface="+mn-lt"/>
              </a:rPr>
              <a:t>how AWS </a:t>
            </a:r>
            <a:r>
              <a:rPr lang="en-US" dirty="0">
                <a:solidFill>
                  <a:srgbClr val="333399"/>
                </a:solidFill>
                <a:latin typeface="+mn-lt"/>
              </a:rPr>
              <a:t>Trusted Advisor </a:t>
            </a:r>
            <a:r>
              <a:rPr lang="en-US" dirty="0">
                <a:latin typeface="+mn-lt"/>
              </a:rPr>
              <a:t>helps </a:t>
            </a:r>
            <a:r>
              <a:rPr lang="en-US" dirty="0" smtClean="0">
                <a:latin typeface="+mn-lt"/>
              </a:rPr>
              <a:t>customers</a:t>
            </a:r>
          </a:p>
          <a:p>
            <a:endParaRPr lang="en-US" dirty="0">
              <a:latin typeface="+mn-lt"/>
            </a:endParaRPr>
          </a:p>
          <a:p>
            <a:r>
              <a:rPr lang="en-US" dirty="0">
                <a:latin typeface="+mn-lt"/>
              </a:rPr>
              <a:t>Interpret AWS Trusted Advisor </a:t>
            </a:r>
            <a:r>
              <a:rPr lang="en-US" dirty="0" smtClean="0">
                <a:solidFill>
                  <a:srgbClr val="333399"/>
                </a:solidFill>
                <a:latin typeface="+mn-lt"/>
              </a:rPr>
              <a:t>recommendations</a:t>
            </a:r>
          </a:p>
          <a:p>
            <a:endParaRPr lang="en-US" dirty="0">
              <a:latin typeface="+mn-lt"/>
            </a:endParaRPr>
          </a:p>
        </p:txBody>
      </p:sp>
    </p:spTree>
    <p:custDataLst>
      <p:tags r:id="rId1"/>
    </p:custDataLst>
    <p:extLst>
      <p:ext uri="{BB962C8B-B14F-4D97-AF65-F5344CB8AC3E}">
        <p14:creationId xmlns:p14="http://schemas.microsoft.com/office/powerpoint/2010/main" val="2711660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95C6BA22-6D80-6F4D-8779-5BA67DACE489}"/>
              </a:ex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t>27</a:t>
            </a:fld>
            <a:endParaRPr lang="en-US"/>
          </a:p>
        </p:txBody>
      </p:sp>
      <p:sp>
        <p:nvSpPr>
          <p:cNvPr id="5" name="Title 4">
            <a:extLst>
              <a:ext uri="{FF2B5EF4-FFF2-40B4-BE49-F238E27FC236}">
                <a16:creationId xmlns="" xmlns:a16="http://schemas.microsoft.com/office/drawing/2014/main" id="{9525F029-436D-EA42-9997-2BBAA9D7829C}"/>
              </a:ext>
            </a:extLst>
          </p:cNvPr>
          <p:cNvSpPr>
            <a:spLocks noGrp="1"/>
          </p:cNvSpPr>
          <p:nvPr>
            <p:ph type="title"/>
          </p:nvPr>
        </p:nvSpPr>
        <p:spPr/>
        <p:txBody>
          <a:bodyPr/>
          <a:lstStyle/>
          <a:p>
            <a:r>
              <a:rPr lang="en-US">
                <a:latin typeface="+mj-lt"/>
              </a:rPr>
              <a:t>Additional resources</a:t>
            </a:r>
          </a:p>
        </p:txBody>
      </p:sp>
      <p:sp>
        <p:nvSpPr>
          <p:cNvPr id="6" name="Content Placeholder 5">
            <a:extLst>
              <a:ext uri="{FF2B5EF4-FFF2-40B4-BE49-F238E27FC236}">
                <a16:creationId xmlns="" xmlns:a16="http://schemas.microsoft.com/office/drawing/2014/main" id="{2AA3B981-BB0A-8E4E-A921-BE92B16069F5}"/>
              </a:ext>
            </a:extLst>
          </p:cNvPr>
          <p:cNvSpPr>
            <a:spLocks noGrp="1"/>
          </p:cNvSpPr>
          <p:nvPr>
            <p:ph sz="quarter" idx="21"/>
          </p:nvPr>
        </p:nvSpPr>
        <p:spPr/>
        <p:txBody>
          <a:bodyPr/>
          <a:lstStyle/>
          <a:p>
            <a:r>
              <a:rPr lang="en-US" dirty="0"/>
              <a:t>AWS Well-Architected website: </a:t>
            </a:r>
            <a:r>
              <a:rPr lang="en-US" u="sng" dirty="0">
                <a:hlinkClick r:id="rId4"/>
              </a:rPr>
              <a:t>https://aws.amazon.com/architecture/well-architected/?wa-lens-whitepapers.sort-by=item.additionalFields.sortDate&amp;wa-lens-whitepapers.sort-order=desc</a:t>
            </a:r>
            <a:endParaRPr lang="en-US" dirty="0"/>
          </a:p>
          <a:p>
            <a:r>
              <a:rPr lang="en-US" dirty="0"/>
              <a:t>AWS Well-Architected Labs: </a:t>
            </a:r>
            <a:r>
              <a:rPr lang="en-US" dirty="0">
                <a:hlinkClick r:id="rId5"/>
              </a:rPr>
              <a:t>https://wellarchitectedlabs.com/</a:t>
            </a:r>
            <a:endParaRPr lang="en-US" dirty="0"/>
          </a:p>
          <a:p>
            <a:r>
              <a:rPr lang="en-US" dirty="0"/>
              <a:t>AWS Trusted Advisor Best Practice Checks: </a:t>
            </a:r>
            <a:r>
              <a:rPr lang="en-US" u="sng" dirty="0">
                <a:hlinkClick r:id="rId6"/>
              </a:rPr>
              <a:t>https://docs.aws.amazon.com/awssupport/latest/user/trusted-advisor-check-reference.html</a:t>
            </a:r>
            <a:endParaRPr lang="en-US" dirty="0"/>
          </a:p>
        </p:txBody>
      </p:sp>
    </p:spTree>
    <p:custDataLst>
      <p:tags r:id="rId1"/>
    </p:custDataLst>
    <p:extLst>
      <p:ext uri="{BB962C8B-B14F-4D97-AF65-F5344CB8AC3E}">
        <p14:creationId xmlns:p14="http://schemas.microsoft.com/office/powerpoint/2010/main" val="1754957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9D071E9-1886-4EB3-B517-57EE3BACB16F}"/>
              </a:ext>
            </a:extLst>
          </p:cNvPr>
          <p:cNvSpPr>
            <a:spLocks noGrp="1"/>
          </p:cNvSpPr>
          <p:nvPr>
            <p:ph type="sldNum" sz="quarter" idx="20"/>
          </p:nvPr>
        </p:nvSpPr>
        <p:spPr/>
        <p:txBody>
          <a:bodyPr/>
          <a:lstStyle/>
          <a:p>
            <a:fld id="{B23121D6-781A-4B6C-8D9B-3A8188A614AE}" type="slidenum">
              <a:rPr lang="en-US" smtClean="0"/>
              <a:t>28</a:t>
            </a:fld>
            <a:endParaRPr lang="en-US"/>
          </a:p>
        </p:txBody>
      </p:sp>
      <p:sp>
        <p:nvSpPr>
          <p:cNvPr id="2" name="Title 1">
            <a:extLst>
              <a:ext uri="{FF2B5EF4-FFF2-40B4-BE49-F238E27FC236}">
                <a16:creationId xmlns="" xmlns:a16="http://schemas.microsoft.com/office/drawing/2014/main" id="{9B11474D-3771-4F25-8A94-0EF301AE2062}"/>
              </a:ext>
            </a:extLst>
          </p:cNvPr>
          <p:cNvSpPr>
            <a:spLocks noGrp="1"/>
          </p:cNvSpPr>
          <p:nvPr>
            <p:ph type="title"/>
          </p:nvPr>
        </p:nvSpPr>
        <p:spPr/>
        <p:txBody>
          <a:bodyPr/>
          <a:lstStyle/>
          <a:p>
            <a:r>
              <a:rPr lang="en-US"/>
              <a:t>Thank you</a:t>
            </a:r>
          </a:p>
        </p:txBody>
      </p:sp>
      <p:sp>
        <p:nvSpPr>
          <p:cNvPr id="6" name="Text Placeholder 5">
            <a:extLst>
              <a:ext uri="{FF2B5EF4-FFF2-40B4-BE49-F238E27FC236}">
                <a16:creationId xmlns="" xmlns:a16="http://schemas.microsoft.com/office/drawing/2014/main" id="{37D19DB1-8CC4-4D1C-8D48-67540AF80AAD}"/>
              </a:ext>
            </a:extLst>
          </p:cNvPr>
          <p:cNvSpPr>
            <a:spLocks noGrp="1"/>
          </p:cNvSpPr>
          <p:nvPr>
            <p:ph type="body" sz="quarter" idx="21"/>
          </p:nvPr>
        </p:nvSpPr>
        <p:spPr>
          <a:xfrm>
            <a:off x="2551176" y="5212079"/>
            <a:ext cx="9637776" cy="400110"/>
          </a:xfrm>
        </p:spPr>
        <p:txBody>
          <a:bodyPr/>
          <a:lstStyle/>
          <a:p>
            <a:r>
              <a:rPr lang="en-US"/>
              <a:t>All </a:t>
            </a:r>
            <a:r>
              <a:rPr lang="en-US" dirty="0"/>
              <a:t>trademarks are the property of their owners.</a:t>
            </a:r>
          </a:p>
        </p:txBody>
      </p:sp>
    </p:spTree>
    <p:custDataLst>
      <p:tags r:id="rId1"/>
    </p:custDataLst>
    <p:extLst>
      <p:ext uri="{BB962C8B-B14F-4D97-AF65-F5344CB8AC3E}">
        <p14:creationId xmlns:p14="http://schemas.microsoft.com/office/powerpoint/2010/main" val="2305359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C17933E2-EE90-C246-AEFF-135CA8848EB0}"/>
              </a:ex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t>3</a:t>
            </a:fld>
            <a:endParaRPr lang="en-US"/>
          </a:p>
        </p:txBody>
      </p:sp>
      <p:sp>
        <p:nvSpPr>
          <p:cNvPr id="2" name="Title 1"/>
          <p:cNvSpPr>
            <a:spLocks noGrp="1"/>
          </p:cNvSpPr>
          <p:nvPr>
            <p:ph type="title"/>
          </p:nvPr>
        </p:nvSpPr>
        <p:spPr/>
        <p:txBody>
          <a:bodyPr/>
          <a:lstStyle/>
          <a:p>
            <a:r>
              <a:rPr lang="en-US">
                <a:latin typeface="+mj-lt"/>
              </a:rPr>
              <a:t>Module overview</a:t>
            </a:r>
          </a:p>
        </p:txBody>
      </p:sp>
      <p:sp>
        <p:nvSpPr>
          <p:cNvPr id="5" name="Content Placeholder 4"/>
          <p:cNvSpPr>
            <a:spLocks noGrp="1"/>
          </p:cNvSpPr>
          <p:nvPr>
            <p:ph sz="quarter" idx="21"/>
          </p:nvPr>
        </p:nvSpPr>
        <p:spPr>
          <a:xfrm>
            <a:off x="365760" y="1143000"/>
            <a:ext cx="5559552" cy="5291750"/>
          </a:xfrm>
        </p:spPr>
        <p:txBody>
          <a:bodyPr>
            <a:noAutofit/>
          </a:bodyPr>
          <a:lstStyle/>
          <a:p>
            <a:pPr marL="0" indent="0">
              <a:spcBef>
                <a:spcPts val="1800"/>
              </a:spcBef>
              <a:buNone/>
            </a:pPr>
            <a:r>
              <a:rPr lang="en-US" b="1" dirty="0">
                <a:latin typeface="+mn-lt"/>
              </a:rPr>
              <a:t>Topics</a:t>
            </a:r>
          </a:p>
          <a:p>
            <a:pPr marL="239713" indent="-239713">
              <a:spcBef>
                <a:spcPts val="1800"/>
              </a:spcBef>
            </a:pPr>
            <a:r>
              <a:rPr lang="en-US" sz="2400" dirty="0">
                <a:latin typeface="+mn-lt"/>
              </a:rPr>
              <a:t>AWS Well-Architected Framework</a:t>
            </a:r>
          </a:p>
          <a:p>
            <a:pPr marL="239713" indent="-239713">
              <a:spcBef>
                <a:spcPts val="1800"/>
              </a:spcBef>
            </a:pPr>
            <a:endParaRPr lang="en-US" sz="2400" dirty="0" smtClean="0">
              <a:latin typeface="+mn-lt"/>
            </a:endParaRPr>
          </a:p>
          <a:p>
            <a:pPr marL="239713" indent="-239713">
              <a:spcBef>
                <a:spcPts val="1800"/>
              </a:spcBef>
            </a:pPr>
            <a:r>
              <a:rPr lang="en-US" sz="2400" dirty="0" smtClean="0">
                <a:latin typeface="+mn-lt"/>
              </a:rPr>
              <a:t>AWS </a:t>
            </a:r>
            <a:r>
              <a:rPr lang="en-US" sz="2400" dirty="0">
                <a:latin typeface="+mn-lt"/>
              </a:rPr>
              <a:t>Trusted Advisor</a:t>
            </a:r>
          </a:p>
        </p:txBody>
      </p:sp>
      <p:sp>
        <p:nvSpPr>
          <p:cNvPr id="6" name="Content Placeholder 5">
            <a:extLst>
              <a:ext uri="{FF2B5EF4-FFF2-40B4-BE49-F238E27FC236}">
                <a16:creationId xmlns="" xmlns:a16="http://schemas.microsoft.com/office/drawing/2014/main" id="{79AB60CE-670C-974B-8C37-C3795121745F}"/>
              </a:ext>
            </a:extLst>
          </p:cNvPr>
          <p:cNvSpPr>
            <a:spLocks noGrp="1"/>
          </p:cNvSpPr>
          <p:nvPr>
            <p:ph idx="4294967295"/>
          </p:nvPr>
        </p:nvSpPr>
        <p:spPr>
          <a:xfrm>
            <a:off x="6099048" y="1143000"/>
            <a:ext cx="5559552" cy="4654296"/>
          </a:xfrm>
        </p:spPr>
        <p:txBody>
          <a:bodyPr/>
          <a:lstStyle/>
          <a:p>
            <a:pPr marL="0" indent="0">
              <a:buNone/>
            </a:pPr>
            <a:r>
              <a:rPr lang="en-US" b="1" dirty="0"/>
              <a:t>Activities</a:t>
            </a:r>
          </a:p>
          <a:p>
            <a:r>
              <a:rPr lang="en-US" sz="2400" dirty="0"/>
              <a:t>AWS Well-Architected Framework Design Principles</a:t>
            </a:r>
          </a:p>
          <a:p>
            <a:endParaRPr lang="en-US" sz="2400" dirty="0" smtClean="0"/>
          </a:p>
          <a:p>
            <a:r>
              <a:rPr lang="en-US" sz="2400" dirty="0" smtClean="0"/>
              <a:t>Interpret </a:t>
            </a:r>
            <a:r>
              <a:rPr lang="en-US" sz="2400" dirty="0"/>
              <a:t>AWS Trusted Advisor Recommendations</a:t>
            </a:r>
          </a:p>
          <a:p>
            <a:pPr marL="0" indent="0">
              <a:buNone/>
            </a:pPr>
            <a:endParaRPr lang="en-US" sz="2400" dirty="0">
              <a:latin typeface="+mn-lt"/>
            </a:endParaRPr>
          </a:p>
        </p:txBody>
      </p:sp>
    </p:spTree>
    <p:custDataLst>
      <p:tags r:id="rId1"/>
    </p:custDataLst>
    <p:extLst>
      <p:ext uri="{BB962C8B-B14F-4D97-AF65-F5344CB8AC3E}">
        <p14:creationId xmlns:p14="http://schemas.microsoft.com/office/powerpoint/2010/main" val="1745004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D0E9032A-B193-E649-B33A-8B2DE7FF0AB8}"/>
              </a:ext>
              <a:ext uri="{C183D7F6-B498-43B3-948B-1728B52AA6E4}">
                <adec:decorative xmlns="" xmlns:adec="http://schemas.microsoft.com/office/drawing/2017/decorative" val="0"/>
              </a:ext>
            </a:extLst>
          </p:cNvPr>
          <p:cNvSpPr>
            <a:spLocks noGrp="1"/>
          </p:cNvSpPr>
          <p:nvPr>
            <p:ph type="sldNum" sz="quarter" idx="20"/>
          </p:nvPr>
        </p:nvSpPr>
        <p:spPr/>
        <p:txBody>
          <a:bodyPr/>
          <a:lstStyle/>
          <a:p>
            <a:fld id="{B6A95138-A96E-2F42-A959-2EFD44FE4AB7}" type="slidenum">
              <a:rPr lang="en-US" smtClean="0"/>
              <a:pPr/>
              <a:t>4</a:t>
            </a:fld>
            <a:endParaRPr lang="en-US"/>
          </a:p>
        </p:txBody>
      </p:sp>
      <p:sp>
        <p:nvSpPr>
          <p:cNvPr id="2" name="Title 1">
            <a:extLst>
              <a:ext uri="{FF2B5EF4-FFF2-40B4-BE49-F238E27FC236}">
                <a16:creationId xmlns="" xmlns:a16="http://schemas.microsoft.com/office/drawing/2014/main" id="{18DD67E4-BDC1-B340-8993-E1E72418A01F}"/>
              </a:ext>
            </a:extLst>
          </p:cNvPr>
          <p:cNvSpPr>
            <a:spLocks noGrp="1"/>
          </p:cNvSpPr>
          <p:nvPr>
            <p:ph type="title"/>
          </p:nvPr>
        </p:nvSpPr>
        <p:spPr/>
        <p:txBody>
          <a:bodyPr/>
          <a:lstStyle/>
          <a:p>
            <a:r>
              <a:rPr lang="en-US"/>
              <a:t>Module objectives</a:t>
            </a:r>
          </a:p>
        </p:txBody>
      </p:sp>
      <p:sp>
        <p:nvSpPr>
          <p:cNvPr id="4" name="Content Placeholder 2">
            <a:extLst>
              <a:ext uri="{FF2B5EF4-FFF2-40B4-BE49-F238E27FC236}">
                <a16:creationId xmlns="" xmlns:a16="http://schemas.microsoft.com/office/drawing/2014/main" id="{AA03B58E-9CA1-F041-8923-2FE03FDDD563}"/>
              </a:ext>
            </a:extLst>
          </p:cNvPr>
          <p:cNvSpPr>
            <a:spLocks noGrp="1"/>
          </p:cNvSpPr>
          <p:nvPr>
            <p:ph sz="quarter" idx="21"/>
          </p:nvPr>
        </p:nvSpPr>
        <p:spPr/>
        <p:txBody>
          <a:bodyPr/>
          <a:lstStyle/>
          <a:p>
            <a:pPr marL="0" indent="0">
              <a:buNone/>
            </a:pPr>
            <a:r>
              <a:rPr lang="en-US" dirty="0"/>
              <a:t>After completing this module, you should be able to:</a:t>
            </a:r>
          </a:p>
          <a:p>
            <a:r>
              <a:rPr lang="en-US" dirty="0">
                <a:latin typeface="+mn-lt"/>
              </a:rPr>
              <a:t>Describe the </a:t>
            </a:r>
            <a:r>
              <a:rPr lang="en-US" dirty="0">
                <a:solidFill>
                  <a:srgbClr val="333399"/>
                </a:solidFill>
                <a:latin typeface="+mn-lt"/>
              </a:rPr>
              <a:t>AWS Well-Architected Framework</a:t>
            </a:r>
            <a:r>
              <a:rPr lang="en-US" dirty="0">
                <a:latin typeface="+mn-lt"/>
              </a:rPr>
              <a:t>, including the six pillars</a:t>
            </a:r>
          </a:p>
          <a:p>
            <a:endParaRPr lang="en-US" dirty="0" smtClean="0">
              <a:latin typeface="+mn-lt"/>
            </a:endParaRPr>
          </a:p>
          <a:p>
            <a:r>
              <a:rPr lang="en-US" dirty="0" smtClean="0">
                <a:latin typeface="+mn-lt"/>
              </a:rPr>
              <a:t>Identify </a:t>
            </a:r>
            <a:r>
              <a:rPr lang="en-US" dirty="0">
                <a:latin typeface="+mn-lt"/>
              </a:rPr>
              <a:t>the </a:t>
            </a:r>
            <a:r>
              <a:rPr lang="en-US" dirty="0">
                <a:solidFill>
                  <a:srgbClr val="333399"/>
                </a:solidFill>
                <a:latin typeface="+mn-lt"/>
              </a:rPr>
              <a:t>design principles </a:t>
            </a:r>
            <a:r>
              <a:rPr lang="en-US" dirty="0">
                <a:latin typeface="+mn-lt"/>
              </a:rPr>
              <a:t>of the AWS Well-Architected Framework</a:t>
            </a:r>
          </a:p>
          <a:p>
            <a:endParaRPr lang="en-US" dirty="0" smtClean="0">
              <a:latin typeface="+mn-lt"/>
            </a:endParaRPr>
          </a:p>
          <a:p>
            <a:r>
              <a:rPr lang="en-US" dirty="0" smtClean="0">
                <a:latin typeface="+mn-lt"/>
              </a:rPr>
              <a:t>Identify </a:t>
            </a:r>
            <a:r>
              <a:rPr lang="en-US" dirty="0">
                <a:latin typeface="+mn-lt"/>
              </a:rPr>
              <a:t>how </a:t>
            </a:r>
            <a:r>
              <a:rPr lang="en-US" dirty="0">
                <a:solidFill>
                  <a:srgbClr val="333399"/>
                </a:solidFill>
                <a:latin typeface="+mn-lt"/>
              </a:rPr>
              <a:t>AWS Trusted Advisor </a:t>
            </a:r>
            <a:r>
              <a:rPr lang="en-US" dirty="0">
                <a:latin typeface="+mn-lt"/>
              </a:rPr>
              <a:t>helps customers</a:t>
            </a:r>
          </a:p>
          <a:p>
            <a:endParaRPr lang="en-US" dirty="0" smtClean="0">
              <a:latin typeface="+mn-lt"/>
            </a:endParaRPr>
          </a:p>
          <a:p>
            <a:r>
              <a:rPr lang="en-US" dirty="0" smtClean="0">
                <a:latin typeface="+mn-lt"/>
              </a:rPr>
              <a:t>Interpret </a:t>
            </a:r>
            <a:r>
              <a:rPr lang="en-US" dirty="0">
                <a:latin typeface="+mn-lt"/>
              </a:rPr>
              <a:t>AWS Trusted Advisor </a:t>
            </a:r>
            <a:r>
              <a:rPr lang="en-US" dirty="0">
                <a:solidFill>
                  <a:srgbClr val="333399"/>
                </a:solidFill>
                <a:latin typeface="+mn-lt"/>
              </a:rPr>
              <a:t>recommendations</a:t>
            </a:r>
          </a:p>
        </p:txBody>
      </p:sp>
    </p:spTree>
    <p:custDataLst>
      <p:tags r:id="rId1"/>
    </p:custDataLst>
    <p:extLst>
      <p:ext uri="{BB962C8B-B14F-4D97-AF65-F5344CB8AC3E}">
        <p14:creationId xmlns:p14="http://schemas.microsoft.com/office/powerpoint/2010/main" val="3962474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B260FC5D-7F15-4F98-B256-9E77C5B519B1}"/>
              </a:ext>
            </a:extLst>
          </p:cNvPr>
          <p:cNvSpPr>
            <a:spLocks noGrp="1"/>
          </p:cNvSpPr>
          <p:nvPr>
            <p:ph type="subTitle" idx="1"/>
          </p:nvPr>
        </p:nvSpPr>
        <p:spPr/>
        <p:txBody>
          <a:bodyPr/>
          <a:lstStyle/>
          <a:p>
            <a:r>
              <a:rPr lang="en-US"/>
              <a:t>Module 9: Cloud Architecture</a:t>
            </a:r>
          </a:p>
        </p:txBody>
      </p:sp>
      <p:sp>
        <p:nvSpPr>
          <p:cNvPr id="2" name="Title 1"/>
          <p:cNvSpPr>
            <a:spLocks noGrp="1"/>
          </p:cNvSpPr>
          <p:nvPr>
            <p:ph type="title"/>
          </p:nvPr>
        </p:nvSpPr>
        <p:spPr/>
        <p:txBody>
          <a:bodyPr>
            <a:noAutofit/>
          </a:bodyPr>
          <a:lstStyle/>
          <a:p>
            <a:r>
              <a:rPr lang="en-US"/>
              <a:t>Section 1: AWS Well-Architected Framework</a:t>
            </a:r>
          </a:p>
        </p:txBody>
      </p:sp>
    </p:spTree>
    <p:custDataLst>
      <p:tags r:id="rId1"/>
    </p:custDataLst>
    <p:extLst>
      <p:ext uri="{BB962C8B-B14F-4D97-AF65-F5344CB8AC3E}">
        <p14:creationId xmlns:p14="http://schemas.microsoft.com/office/powerpoint/2010/main" val="340100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CC4DCE2A-997F-B2E6-7CBB-54294019AD80}"/>
              </a:ext>
            </a:extLst>
          </p:cNvPr>
          <p:cNvSpPr>
            <a:spLocks noGrp="1"/>
          </p:cNvSpPr>
          <p:nvPr>
            <p:ph type="sldNum" sz="quarter" idx="20"/>
          </p:nvPr>
        </p:nvSpPr>
        <p:spPr/>
        <p:txBody>
          <a:bodyPr/>
          <a:lstStyle/>
          <a:p>
            <a:fld id="{930176A1-BCF0-4712-97A6-6B495F55390B}" type="slidenum">
              <a:rPr lang="en-US" smtClean="0"/>
              <a:pPr/>
              <a:t>6</a:t>
            </a:fld>
            <a:endParaRPr lang="en-US"/>
          </a:p>
        </p:txBody>
      </p:sp>
      <p:sp>
        <p:nvSpPr>
          <p:cNvPr id="2" name="Title 1">
            <a:extLst>
              <a:ext uri="{FF2B5EF4-FFF2-40B4-BE49-F238E27FC236}">
                <a16:creationId xmlns="" xmlns:a16="http://schemas.microsoft.com/office/drawing/2014/main" id="{55269B8D-1E59-40D5-A868-5455B90F68C3}"/>
              </a:ext>
            </a:extLst>
          </p:cNvPr>
          <p:cNvSpPr>
            <a:spLocks noGrp="1"/>
          </p:cNvSpPr>
          <p:nvPr>
            <p:ph type="title"/>
          </p:nvPr>
        </p:nvSpPr>
        <p:spPr/>
        <p:txBody>
          <a:bodyPr/>
          <a:lstStyle/>
          <a:p>
            <a:r>
              <a:rPr lang="en-US" dirty="0"/>
              <a:t>Architecture: designing and building</a:t>
            </a:r>
          </a:p>
        </p:txBody>
      </p:sp>
      <p:grpSp>
        <p:nvGrpSpPr>
          <p:cNvPr id="6" name="Group 5" descr="An image of an architect, a building crew (or delivery team), and the customer (decision maker).">
            <a:extLst>
              <a:ext uri="{FF2B5EF4-FFF2-40B4-BE49-F238E27FC236}">
                <a16:creationId xmlns="" xmlns:a16="http://schemas.microsoft.com/office/drawing/2014/main" id="{0E14DA35-5693-4FA0-982B-E8038F9F7FD0}"/>
              </a:ext>
              <a:ext uri="{C183D7F6-B498-43B3-948B-1728B52AA6E4}">
                <adec:decorative xmlns="" xmlns:adec="http://schemas.microsoft.com/office/drawing/2017/decorative" val="0"/>
              </a:ext>
            </a:extLst>
          </p:cNvPr>
          <p:cNvGrpSpPr/>
          <p:nvPr/>
        </p:nvGrpSpPr>
        <p:grpSpPr>
          <a:xfrm>
            <a:off x="410751" y="1548144"/>
            <a:ext cx="11265897" cy="4430954"/>
            <a:chOff x="410751" y="1548144"/>
            <a:chExt cx="11265897" cy="4430954"/>
          </a:xfrm>
        </p:grpSpPr>
        <p:grpSp>
          <p:nvGrpSpPr>
            <p:cNvPr id="62" name="Group 61">
              <a:extLst>
                <a:ext uri="{FF2B5EF4-FFF2-40B4-BE49-F238E27FC236}">
                  <a16:creationId xmlns="" xmlns:a16="http://schemas.microsoft.com/office/drawing/2014/main" id="{38B9F333-F099-4767-9D2F-6AE6A95E3037}"/>
                </a:ext>
                <a:ext uri="{C183D7F6-B498-43B3-948B-1728B52AA6E4}">
                  <adec:decorative xmlns="" xmlns:adec="http://schemas.microsoft.com/office/drawing/2017/decorative" val="1"/>
                </a:ext>
              </a:extLst>
            </p:cNvPr>
            <p:cNvGrpSpPr/>
            <p:nvPr/>
          </p:nvGrpSpPr>
          <p:grpSpPr>
            <a:xfrm>
              <a:off x="410751" y="1548144"/>
              <a:ext cx="3772712" cy="3152200"/>
              <a:chOff x="930442" y="1796716"/>
              <a:chExt cx="4876800" cy="4074695"/>
            </a:xfrm>
          </p:grpSpPr>
          <p:sp>
            <p:nvSpPr>
              <p:cNvPr id="3" name="Rectangle 2">
                <a:extLst>
                  <a:ext uri="{FF2B5EF4-FFF2-40B4-BE49-F238E27FC236}">
                    <a16:creationId xmlns="" xmlns:a16="http://schemas.microsoft.com/office/drawing/2014/main" id="{1FEC1431-33C2-4F42-ACB0-106B4238B03E}"/>
                  </a:ext>
                </a:extLst>
              </p:cNvPr>
              <p:cNvSpPr/>
              <p:nvPr/>
            </p:nvSpPr>
            <p:spPr>
              <a:xfrm>
                <a:off x="930442" y="1796716"/>
                <a:ext cx="4876800" cy="4074695"/>
              </a:xfrm>
              <a:prstGeom prst="rect">
                <a:avLst/>
              </a:prstGeom>
              <a:solidFill>
                <a:srgbClr val="2D75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1ED2E2A6-043F-4EC3-A876-28483F78074B}"/>
                  </a:ext>
                </a:extLst>
              </p:cNvPr>
              <p:cNvSpPr/>
              <p:nvPr/>
            </p:nvSpPr>
            <p:spPr>
              <a:xfrm>
                <a:off x="1626341" y="4459705"/>
                <a:ext cx="1277280" cy="101065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 xmlns:a16="http://schemas.microsoft.com/office/drawing/2014/main" id="{D3E8F208-B276-4CBF-BC35-431E77BF5729}"/>
                  </a:ext>
                </a:extLst>
              </p:cNvPr>
              <p:cNvSpPr/>
              <p:nvPr/>
            </p:nvSpPr>
            <p:spPr>
              <a:xfrm>
                <a:off x="2165683" y="3449052"/>
                <a:ext cx="737937" cy="101065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4C2A660B-11D5-4BD0-B3A8-7FCA641ECE0B}"/>
                  </a:ext>
                </a:extLst>
              </p:cNvPr>
              <p:cNvSpPr/>
              <p:nvPr/>
            </p:nvSpPr>
            <p:spPr>
              <a:xfrm>
                <a:off x="2165684" y="2438399"/>
                <a:ext cx="737937" cy="101065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F536843D-1233-4CED-A1A9-40649766F4D7}"/>
                  </a:ext>
                </a:extLst>
              </p:cNvPr>
              <p:cNvSpPr/>
              <p:nvPr/>
            </p:nvSpPr>
            <p:spPr>
              <a:xfrm>
                <a:off x="2903621" y="2438401"/>
                <a:ext cx="737937" cy="101065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18B6E06F-D799-4DBB-B873-DC8F3C3CEEB1}"/>
                  </a:ext>
                </a:extLst>
              </p:cNvPr>
              <p:cNvSpPr/>
              <p:nvPr/>
            </p:nvSpPr>
            <p:spPr>
              <a:xfrm>
                <a:off x="3665621" y="2438398"/>
                <a:ext cx="737937" cy="101065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D5C81100-7275-450D-96CF-B8F5D9EC14DE}"/>
                  </a:ext>
                </a:extLst>
              </p:cNvPr>
              <p:cNvSpPr/>
              <p:nvPr/>
            </p:nvSpPr>
            <p:spPr>
              <a:xfrm rot="5400000">
                <a:off x="3974431" y="2891590"/>
                <a:ext cx="2021304" cy="111492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0D355311-665B-47B5-A6FF-EB384FCF9175}"/>
                  </a:ext>
                </a:extLst>
              </p:cNvPr>
              <p:cNvSpPr/>
              <p:nvPr/>
            </p:nvSpPr>
            <p:spPr>
              <a:xfrm>
                <a:off x="2895600" y="4459702"/>
                <a:ext cx="2646946" cy="101065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 xmlns:a16="http://schemas.microsoft.com/office/drawing/2014/main" id="{288E0A73-3321-4D7F-9FE4-280CDD00AD6E}"/>
                  </a:ext>
                </a:extLst>
              </p:cNvPr>
              <p:cNvCxnSpPr>
                <a:cxnSpLocks/>
              </p:cNvCxnSpPr>
              <p:nvPr/>
            </p:nvCxnSpPr>
            <p:spPr>
              <a:xfrm flipV="1">
                <a:off x="1467852" y="2438402"/>
                <a:ext cx="633663" cy="4371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E52B5A4A-4CAC-47AF-8ECD-A5D536FF8673}"/>
                  </a:ext>
                </a:extLst>
              </p:cNvPr>
              <p:cNvCxnSpPr>
                <a:cxnSpLocks/>
              </p:cNvCxnSpPr>
              <p:nvPr/>
            </p:nvCxnSpPr>
            <p:spPr>
              <a:xfrm flipV="1">
                <a:off x="1467852" y="2730001"/>
                <a:ext cx="633663" cy="4371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8D7D6622-FD61-4AAA-AD02-6FE6452C2AB8}"/>
                  </a:ext>
                </a:extLst>
              </p:cNvPr>
              <p:cNvCxnSpPr>
                <a:cxnSpLocks/>
              </p:cNvCxnSpPr>
              <p:nvPr/>
            </p:nvCxnSpPr>
            <p:spPr>
              <a:xfrm flipV="1">
                <a:off x="1467852" y="3021600"/>
                <a:ext cx="633663" cy="4371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357E9687-9EC9-41D4-A201-EA9757F80CD1}"/>
                  </a:ext>
                </a:extLst>
              </p:cNvPr>
              <p:cNvCxnSpPr>
                <a:cxnSpLocks/>
              </p:cNvCxnSpPr>
              <p:nvPr/>
            </p:nvCxnSpPr>
            <p:spPr>
              <a:xfrm flipV="1">
                <a:off x="1467852" y="3313199"/>
                <a:ext cx="633663" cy="4371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 xmlns:a16="http://schemas.microsoft.com/office/drawing/2014/main" id="{37FD2779-7A6F-4CA5-A966-F2A9FF2AA296}"/>
                  </a:ext>
                </a:extLst>
              </p:cNvPr>
              <p:cNvCxnSpPr>
                <a:cxnSpLocks/>
              </p:cNvCxnSpPr>
              <p:nvPr/>
            </p:nvCxnSpPr>
            <p:spPr>
              <a:xfrm flipV="1">
                <a:off x="1467852" y="3604798"/>
                <a:ext cx="633663" cy="4371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 xmlns:a16="http://schemas.microsoft.com/office/drawing/2014/main" id="{044EF688-FD84-45A3-B8BA-D79B8869824A}"/>
                  </a:ext>
                </a:extLst>
              </p:cNvPr>
              <p:cNvCxnSpPr>
                <a:cxnSpLocks/>
              </p:cNvCxnSpPr>
              <p:nvPr/>
            </p:nvCxnSpPr>
            <p:spPr>
              <a:xfrm flipV="1">
                <a:off x="1467852" y="3896395"/>
                <a:ext cx="633663" cy="4371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 xmlns:a16="http://schemas.microsoft.com/office/drawing/2014/main" id="{1947F857-4253-42E4-B6AF-84CAB4F5060C}"/>
                  </a:ext>
                </a:extLst>
              </p:cNvPr>
              <p:cNvGrpSpPr/>
              <p:nvPr/>
            </p:nvGrpSpPr>
            <p:grpSpPr>
              <a:xfrm rot="16200000">
                <a:off x="1076825" y="4766433"/>
                <a:ext cx="701842" cy="397189"/>
                <a:chOff x="8309811" y="3303429"/>
                <a:chExt cx="701842" cy="397189"/>
              </a:xfrm>
              <a:noFill/>
            </p:grpSpPr>
            <p:sp>
              <p:nvSpPr>
                <p:cNvPr id="38" name="Freeform: Shape 37">
                  <a:extLst>
                    <a:ext uri="{FF2B5EF4-FFF2-40B4-BE49-F238E27FC236}">
                      <a16:creationId xmlns="" xmlns:a16="http://schemas.microsoft.com/office/drawing/2014/main" id="{F2414E53-2A79-4CFF-A287-C0ACF66B2153}"/>
                    </a:ext>
                  </a:extLst>
                </p:cNvPr>
                <p:cNvSpPr/>
                <p:nvPr/>
              </p:nvSpPr>
              <p:spPr>
                <a:xfrm rot="10800000">
                  <a:off x="8671507" y="3303429"/>
                  <a:ext cx="340146" cy="397189"/>
                </a:xfrm>
                <a:custGeom>
                  <a:avLst/>
                  <a:gdLst>
                    <a:gd name="connsiteX0" fmla="*/ 0 w 465221"/>
                    <a:gd name="connsiteY0" fmla="*/ 0 h 543239"/>
                    <a:gd name="connsiteX1" fmla="*/ 463349 w 465221"/>
                    <a:gd name="connsiteY1" fmla="*/ 0 h 543239"/>
                    <a:gd name="connsiteX2" fmla="*/ 465221 w 465221"/>
                    <a:gd name="connsiteY2" fmla="*/ 21220 h 543239"/>
                    <a:gd name="connsiteX3" fmla="*/ 43322 w 465221"/>
                    <a:gd name="connsiteY3" fmla="*/ 538872 h 543239"/>
                    <a:gd name="connsiteX4" fmla="*/ 0 w 465221"/>
                    <a:gd name="connsiteY4" fmla="*/ 543239 h 543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221" h="543239">
                      <a:moveTo>
                        <a:pt x="0" y="0"/>
                      </a:moveTo>
                      <a:lnTo>
                        <a:pt x="463349" y="0"/>
                      </a:lnTo>
                      <a:lnTo>
                        <a:pt x="465221" y="21220"/>
                      </a:lnTo>
                      <a:cubicBezTo>
                        <a:pt x="465221" y="276563"/>
                        <a:pt x="284099" y="489602"/>
                        <a:pt x="43322" y="538872"/>
                      </a:cubicBezTo>
                      <a:lnTo>
                        <a:pt x="0" y="543239"/>
                      </a:ln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 xmlns:a16="http://schemas.microsoft.com/office/drawing/2014/main" id="{56DC23D2-92D4-4B52-B72D-3858BF97B5F2}"/>
                    </a:ext>
                  </a:extLst>
                </p:cNvPr>
                <p:cNvSpPr/>
                <p:nvPr/>
              </p:nvSpPr>
              <p:spPr>
                <a:xfrm rot="10800000" flipH="1">
                  <a:off x="8309811" y="3303429"/>
                  <a:ext cx="340146" cy="397189"/>
                </a:xfrm>
                <a:custGeom>
                  <a:avLst/>
                  <a:gdLst>
                    <a:gd name="connsiteX0" fmla="*/ 0 w 465221"/>
                    <a:gd name="connsiteY0" fmla="*/ 0 h 543239"/>
                    <a:gd name="connsiteX1" fmla="*/ 463349 w 465221"/>
                    <a:gd name="connsiteY1" fmla="*/ 0 h 543239"/>
                    <a:gd name="connsiteX2" fmla="*/ 465221 w 465221"/>
                    <a:gd name="connsiteY2" fmla="*/ 21220 h 543239"/>
                    <a:gd name="connsiteX3" fmla="*/ 43322 w 465221"/>
                    <a:gd name="connsiteY3" fmla="*/ 538872 h 543239"/>
                    <a:gd name="connsiteX4" fmla="*/ 0 w 465221"/>
                    <a:gd name="connsiteY4" fmla="*/ 543239 h 543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221" h="543239">
                      <a:moveTo>
                        <a:pt x="0" y="0"/>
                      </a:moveTo>
                      <a:lnTo>
                        <a:pt x="463349" y="0"/>
                      </a:lnTo>
                      <a:lnTo>
                        <a:pt x="465221" y="21220"/>
                      </a:lnTo>
                      <a:cubicBezTo>
                        <a:pt x="465221" y="276563"/>
                        <a:pt x="284099" y="489602"/>
                        <a:pt x="43322" y="538872"/>
                      </a:cubicBezTo>
                      <a:lnTo>
                        <a:pt x="0" y="543239"/>
                      </a:ln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Freeform: Shape 41">
                <a:extLst>
                  <a:ext uri="{FF2B5EF4-FFF2-40B4-BE49-F238E27FC236}">
                    <a16:creationId xmlns="" xmlns:a16="http://schemas.microsoft.com/office/drawing/2014/main" id="{75841223-DD34-4995-A161-1F05C1457812}"/>
                  </a:ext>
                </a:extLst>
              </p:cNvPr>
              <p:cNvSpPr/>
              <p:nvPr/>
            </p:nvSpPr>
            <p:spPr>
              <a:xfrm rot="10800000">
                <a:off x="2428746" y="3032019"/>
                <a:ext cx="340146" cy="397189"/>
              </a:xfrm>
              <a:custGeom>
                <a:avLst/>
                <a:gdLst>
                  <a:gd name="connsiteX0" fmla="*/ 0 w 465221"/>
                  <a:gd name="connsiteY0" fmla="*/ 0 h 543239"/>
                  <a:gd name="connsiteX1" fmla="*/ 463349 w 465221"/>
                  <a:gd name="connsiteY1" fmla="*/ 0 h 543239"/>
                  <a:gd name="connsiteX2" fmla="*/ 465221 w 465221"/>
                  <a:gd name="connsiteY2" fmla="*/ 21220 h 543239"/>
                  <a:gd name="connsiteX3" fmla="*/ 43322 w 465221"/>
                  <a:gd name="connsiteY3" fmla="*/ 538872 h 543239"/>
                  <a:gd name="connsiteX4" fmla="*/ 0 w 465221"/>
                  <a:gd name="connsiteY4" fmla="*/ 543239 h 543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221" h="543239">
                    <a:moveTo>
                      <a:pt x="0" y="0"/>
                    </a:moveTo>
                    <a:lnTo>
                      <a:pt x="463349" y="0"/>
                    </a:lnTo>
                    <a:lnTo>
                      <a:pt x="465221" y="21220"/>
                    </a:lnTo>
                    <a:cubicBezTo>
                      <a:pt x="465221" y="276563"/>
                      <a:pt x="284099" y="489602"/>
                      <a:pt x="43322" y="538872"/>
                    </a:cubicBezTo>
                    <a:lnTo>
                      <a:pt x="0" y="543239"/>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 xmlns:a16="http://schemas.microsoft.com/office/drawing/2014/main" id="{C605BF5B-B342-4A61-9AB3-3A963F68D045}"/>
                  </a:ext>
                </a:extLst>
              </p:cNvPr>
              <p:cNvSpPr/>
              <p:nvPr/>
            </p:nvSpPr>
            <p:spPr>
              <a:xfrm>
                <a:off x="4427620" y="2438402"/>
                <a:ext cx="737937" cy="29159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 xmlns:a16="http://schemas.microsoft.com/office/drawing/2014/main" id="{2A048202-9970-4EEA-A8EF-B479281BB600}"/>
                  </a:ext>
                </a:extLst>
              </p:cNvPr>
              <p:cNvSpPr/>
              <p:nvPr/>
            </p:nvSpPr>
            <p:spPr>
              <a:xfrm>
                <a:off x="2861582" y="4614106"/>
                <a:ext cx="91440" cy="755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 xmlns:a16="http://schemas.microsoft.com/office/drawing/2014/main" id="{FEF1EB64-FA58-401C-B290-1079AF357DE6}"/>
                  </a:ext>
                </a:extLst>
              </p:cNvPr>
              <p:cNvSpPr/>
              <p:nvPr/>
            </p:nvSpPr>
            <p:spPr>
              <a:xfrm>
                <a:off x="5478521" y="3514017"/>
                <a:ext cx="91440" cy="755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 xmlns:a16="http://schemas.microsoft.com/office/drawing/2014/main" id="{7091250A-7FF3-4E4B-905E-3292E0F7ACB9}"/>
                  </a:ext>
                </a:extLst>
              </p:cNvPr>
              <p:cNvSpPr/>
              <p:nvPr/>
            </p:nvSpPr>
            <p:spPr>
              <a:xfrm>
                <a:off x="5478521" y="2655767"/>
                <a:ext cx="91440" cy="755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 xmlns:a16="http://schemas.microsoft.com/office/drawing/2014/main" id="{71EFD9EC-6E44-4431-B2DA-C60ADBDDC53B}"/>
                  </a:ext>
                </a:extLst>
              </p:cNvPr>
              <p:cNvSpPr/>
              <p:nvPr/>
            </p:nvSpPr>
            <p:spPr>
              <a:xfrm>
                <a:off x="5478521" y="4636968"/>
                <a:ext cx="91440" cy="755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 xmlns:a16="http://schemas.microsoft.com/office/drawing/2014/main" id="{D81067E3-BDBF-45F0-AAC3-71C0087E7F9B}"/>
                  </a:ext>
                </a:extLst>
              </p:cNvPr>
              <p:cNvSpPr/>
              <p:nvPr/>
            </p:nvSpPr>
            <p:spPr>
              <a:xfrm>
                <a:off x="2117702" y="3554123"/>
                <a:ext cx="91440" cy="755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 xmlns:a16="http://schemas.microsoft.com/office/drawing/2014/main" id="{6A811AC1-5108-4091-B5B6-8B67DDE16AF5}"/>
                  </a:ext>
                </a:extLst>
              </p:cNvPr>
              <p:cNvSpPr/>
              <p:nvPr/>
            </p:nvSpPr>
            <p:spPr>
              <a:xfrm>
                <a:off x="2117702" y="2599621"/>
                <a:ext cx="91440" cy="755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 xmlns:a16="http://schemas.microsoft.com/office/drawing/2014/main" id="{34CAFB0E-75AC-431B-9213-3B34D77A4F15}"/>
                  </a:ext>
                </a:extLst>
              </p:cNvPr>
              <p:cNvSpPr/>
              <p:nvPr/>
            </p:nvSpPr>
            <p:spPr>
              <a:xfrm rot="16200000">
                <a:off x="3997754" y="2227529"/>
                <a:ext cx="9144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 xmlns:a16="http://schemas.microsoft.com/office/drawing/2014/main" id="{9D576024-1A36-44BC-B2FF-64321F6B6F46}"/>
                  </a:ext>
                </a:extLst>
              </p:cNvPr>
              <p:cNvSpPr/>
              <p:nvPr/>
            </p:nvSpPr>
            <p:spPr>
              <a:xfrm rot="16200000">
                <a:off x="3636006" y="4915385"/>
                <a:ext cx="91440" cy="109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 xmlns:a16="http://schemas.microsoft.com/office/drawing/2014/main" id="{FD36BC6B-9899-41CD-9AA8-B05FD78BC718}"/>
                  </a:ext>
                </a:extLst>
              </p:cNvPr>
              <p:cNvSpPr/>
              <p:nvPr/>
            </p:nvSpPr>
            <p:spPr>
              <a:xfrm>
                <a:off x="4403558" y="5145875"/>
                <a:ext cx="1047548" cy="272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 xmlns:a16="http://schemas.microsoft.com/office/drawing/2014/main" id="{3DDB4D7C-0BA6-4A9F-9D5A-AA33DD5F1434}"/>
                  </a:ext>
                </a:extLst>
              </p:cNvPr>
              <p:cNvSpPr/>
              <p:nvPr/>
            </p:nvSpPr>
            <p:spPr>
              <a:xfrm>
                <a:off x="3601596" y="2623685"/>
                <a:ext cx="9144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 xmlns:a16="http://schemas.microsoft.com/office/drawing/2014/main" id="{6C04D3B3-0891-49F6-A894-97D1442AC606}"/>
                  </a:ext>
                </a:extLst>
              </p:cNvPr>
              <p:cNvSpPr/>
              <p:nvPr/>
            </p:nvSpPr>
            <p:spPr>
              <a:xfrm rot="10800000">
                <a:off x="3126574" y="3032019"/>
                <a:ext cx="340146" cy="397189"/>
              </a:xfrm>
              <a:custGeom>
                <a:avLst/>
                <a:gdLst>
                  <a:gd name="connsiteX0" fmla="*/ 0 w 465221"/>
                  <a:gd name="connsiteY0" fmla="*/ 0 h 543239"/>
                  <a:gd name="connsiteX1" fmla="*/ 463349 w 465221"/>
                  <a:gd name="connsiteY1" fmla="*/ 0 h 543239"/>
                  <a:gd name="connsiteX2" fmla="*/ 465221 w 465221"/>
                  <a:gd name="connsiteY2" fmla="*/ 21220 h 543239"/>
                  <a:gd name="connsiteX3" fmla="*/ 43322 w 465221"/>
                  <a:gd name="connsiteY3" fmla="*/ 538872 h 543239"/>
                  <a:gd name="connsiteX4" fmla="*/ 0 w 465221"/>
                  <a:gd name="connsiteY4" fmla="*/ 543239 h 543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221" h="543239">
                    <a:moveTo>
                      <a:pt x="0" y="0"/>
                    </a:moveTo>
                    <a:lnTo>
                      <a:pt x="463349" y="0"/>
                    </a:lnTo>
                    <a:lnTo>
                      <a:pt x="465221" y="21220"/>
                    </a:lnTo>
                    <a:cubicBezTo>
                      <a:pt x="465221" y="276563"/>
                      <a:pt x="284099" y="489602"/>
                      <a:pt x="43322" y="538872"/>
                    </a:cubicBezTo>
                    <a:lnTo>
                      <a:pt x="0" y="543239"/>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 xmlns:a16="http://schemas.microsoft.com/office/drawing/2014/main" id="{19CD832F-9125-4F33-AAF4-2BE7E0870565}"/>
                  </a:ext>
                </a:extLst>
              </p:cNvPr>
              <p:cNvSpPr/>
              <p:nvPr/>
            </p:nvSpPr>
            <p:spPr>
              <a:xfrm>
                <a:off x="2855642" y="3690483"/>
                <a:ext cx="9144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 xmlns:a16="http://schemas.microsoft.com/office/drawing/2014/main" id="{C44FB1AE-30CA-4E00-8702-996224545CC0}"/>
                  </a:ext>
                </a:extLst>
              </p:cNvPr>
              <p:cNvSpPr/>
              <p:nvPr/>
            </p:nvSpPr>
            <p:spPr>
              <a:xfrm>
                <a:off x="4387661" y="3610271"/>
                <a:ext cx="91440" cy="755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 xmlns:a16="http://schemas.microsoft.com/office/drawing/2014/main" id="{B6878BC1-0B26-4565-A14E-53C09ED70EFF}"/>
                  </a:ext>
                </a:extLst>
              </p:cNvPr>
              <p:cNvSpPr/>
              <p:nvPr/>
            </p:nvSpPr>
            <p:spPr>
              <a:xfrm rot="16200000">
                <a:off x="3595902" y="3912756"/>
                <a:ext cx="91440" cy="109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TextBox 74">
              <a:extLst>
                <a:ext uri="{FF2B5EF4-FFF2-40B4-BE49-F238E27FC236}">
                  <a16:creationId xmlns="" xmlns:a16="http://schemas.microsoft.com/office/drawing/2014/main" id="{8EE3F303-D3EB-460B-B9D3-1EF6EA37FC82}"/>
                </a:ext>
              </a:extLst>
            </p:cNvPr>
            <p:cNvSpPr txBox="1"/>
            <p:nvPr/>
          </p:nvSpPr>
          <p:spPr>
            <a:xfrm>
              <a:off x="860910" y="4957077"/>
              <a:ext cx="2760692" cy="523220"/>
            </a:xfrm>
            <a:prstGeom prst="rect">
              <a:avLst/>
            </a:prstGeom>
            <a:noFill/>
          </p:spPr>
          <p:txBody>
            <a:bodyPr wrap="none" rtlCol="0">
              <a:spAutoFit/>
            </a:bodyPr>
            <a:lstStyle/>
            <a:p>
              <a:r>
                <a:rPr lang="en-US" sz="2800">
                  <a:latin typeface="Amazon Ember Light" panose="020B0403020204020204" pitchFamily="34" charset="0"/>
                  <a:ea typeface="Amazon Ember Light" panose="020B0403020204020204" pitchFamily="34" charset="0"/>
                  <a:cs typeface="Amazon Ember Light" panose="020B0403020204020204" pitchFamily="34" charset="0"/>
                </a:rPr>
                <a:t>Structure design</a:t>
              </a:r>
            </a:p>
          </p:txBody>
        </p:sp>
        <p:sp>
          <p:nvSpPr>
            <p:cNvPr id="76" name="TextBox 75">
              <a:extLst>
                <a:ext uri="{FF2B5EF4-FFF2-40B4-BE49-F238E27FC236}">
                  <a16:creationId xmlns="" xmlns:a16="http://schemas.microsoft.com/office/drawing/2014/main" id="{09073CAF-36CB-4EC1-9484-40E914C451B9}"/>
                </a:ext>
              </a:extLst>
            </p:cNvPr>
            <p:cNvSpPr txBox="1"/>
            <p:nvPr/>
          </p:nvSpPr>
          <p:spPr>
            <a:xfrm>
              <a:off x="7821597" y="4957077"/>
              <a:ext cx="3416320" cy="523220"/>
            </a:xfrm>
            <a:prstGeom prst="rect">
              <a:avLst/>
            </a:prstGeom>
            <a:noFill/>
          </p:spPr>
          <p:txBody>
            <a:bodyPr wrap="none" rtlCol="0">
              <a:spAutoFit/>
            </a:bodyPr>
            <a:lstStyle/>
            <a:p>
              <a:r>
                <a:rPr lang="en-US" sz="2800">
                  <a:latin typeface="Amazon Ember Light" panose="020B0403020204020204" pitchFamily="34" charset="0"/>
                  <a:ea typeface="Amazon Ember Light" panose="020B0403020204020204" pitchFamily="34" charset="0"/>
                  <a:cs typeface="Amazon Ember Light" panose="020B0403020204020204" pitchFamily="34" charset="0"/>
                </a:rPr>
                <a:t>Completed structure</a:t>
              </a:r>
            </a:p>
          </p:txBody>
        </p:sp>
        <p:grpSp>
          <p:nvGrpSpPr>
            <p:cNvPr id="81" name="Group 80">
              <a:extLst>
                <a:ext uri="{FF2B5EF4-FFF2-40B4-BE49-F238E27FC236}">
                  <a16:creationId xmlns="" xmlns:a16="http://schemas.microsoft.com/office/drawing/2014/main" id="{0BF0BC84-6792-4486-B617-4E7649B66A29}"/>
                </a:ext>
                <a:ext uri="{C183D7F6-B498-43B3-948B-1728B52AA6E4}">
                  <adec:decorative xmlns="" xmlns:adec="http://schemas.microsoft.com/office/drawing/2017/decorative" val="1"/>
                </a:ext>
              </a:extLst>
            </p:cNvPr>
            <p:cNvGrpSpPr/>
            <p:nvPr/>
          </p:nvGrpSpPr>
          <p:grpSpPr>
            <a:xfrm>
              <a:off x="6999233" y="1548144"/>
              <a:ext cx="4677415" cy="3112186"/>
              <a:chOff x="7095485" y="2302119"/>
              <a:chExt cx="4677415" cy="3112186"/>
            </a:xfrm>
          </p:grpSpPr>
          <p:sp>
            <p:nvSpPr>
              <p:cNvPr id="63" name="Rectangle 62">
                <a:extLst>
                  <a:ext uri="{FF2B5EF4-FFF2-40B4-BE49-F238E27FC236}">
                    <a16:creationId xmlns="" xmlns:a16="http://schemas.microsoft.com/office/drawing/2014/main" id="{3B44DBE9-81D9-4AA3-A189-D1AC90F3A7BA}"/>
                  </a:ext>
                </a:extLst>
              </p:cNvPr>
              <p:cNvSpPr/>
              <p:nvPr/>
            </p:nvSpPr>
            <p:spPr>
              <a:xfrm>
                <a:off x="7645812" y="2939359"/>
                <a:ext cx="3960395" cy="233056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rapezoid 72">
                <a:extLst>
                  <a:ext uri="{FF2B5EF4-FFF2-40B4-BE49-F238E27FC236}">
                    <a16:creationId xmlns="" xmlns:a16="http://schemas.microsoft.com/office/drawing/2014/main" id="{2CC6AD6C-764B-4205-AB9A-81C0310393A8}"/>
                  </a:ext>
                </a:extLst>
              </p:cNvPr>
              <p:cNvSpPr/>
              <p:nvPr/>
            </p:nvSpPr>
            <p:spPr>
              <a:xfrm>
                <a:off x="7523747" y="2526632"/>
                <a:ext cx="4249153" cy="599652"/>
              </a:xfrm>
              <a:prstGeom prst="trapezoid">
                <a:avLst/>
              </a:prstGeom>
              <a:pattFill prst="dkHorz">
                <a:fgClr>
                  <a:schemeClr val="tx2"/>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 xmlns:a16="http://schemas.microsoft.com/office/drawing/2014/main" id="{B5802CBC-D303-46B8-9D33-0CAED7ECE46C}"/>
                  </a:ext>
                </a:extLst>
              </p:cNvPr>
              <p:cNvSpPr/>
              <p:nvPr/>
            </p:nvSpPr>
            <p:spPr>
              <a:xfrm>
                <a:off x="8837185" y="3831120"/>
                <a:ext cx="1232373" cy="70604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a:extLst>
                  <a:ext uri="{FF2B5EF4-FFF2-40B4-BE49-F238E27FC236}">
                    <a16:creationId xmlns="" xmlns:a16="http://schemas.microsoft.com/office/drawing/2014/main" id="{A0693981-E31B-4D75-AE12-412CA1C27028}"/>
                  </a:ext>
                </a:extLst>
              </p:cNvPr>
              <p:cNvCxnSpPr>
                <a:stCxn id="64" idx="0"/>
                <a:endCxn id="64" idx="2"/>
              </p:cNvCxnSpPr>
              <p:nvPr/>
            </p:nvCxnSpPr>
            <p:spPr>
              <a:xfrm>
                <a:off x="9453372" y="3831120"/>
                <a:ext cx="0" cy="70604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 xmlns:a16="http://schemas.microsoft.com/office/drawing/2014/main" id="{89EE85EB-293E-4D4E-AAA3-4F0D8921071E}"/>
                  </a:ext>
                </a:extLst>
              </p:cNvPr>
              <p:cNvCxnSpPr>
                <a:stCxn id="64" idx="1"/>
                <a:endCxn id="64" idx="3"/>
              </p:cNvCxnSpPr>
              <p:nvPr/>
            </p:nvCxnSpPr>
            <p:spPr>
              <a:xfrm>
                <a:off x="8837185" y="4184141"/>
                <a:ext cx="1232373" cy="0"/>
              </a:xfrm>
              <a:prstGeom prst="line">
                <a:avLst/>
              </a:prstGeom>
            </p:spPr>
            <p:style>
              <a:lnRef idx="1">
                <a:schemeClr val="accent1"/>
              </a:lnRef>
              <a:fillRef idx="0">
                <a:schemeClr val="accent1"/>
              </a:fillRef>
              <a:effectRef idx="0">
                <a:schemeClr val="accent1"/>
              </a:effectRef>
              <a:fontRef idx="minor">
                <a:schemeClr val="tx1"/>
              </a:fontRef>
            </p:style>
          </p:cxnSp>
          <p:sp>
            <p:nvSpPr>
              <p:cNvPr id="69" name="Right Triangle 68">
                <a:extLst>
                  <a:ext uri="{FF2B5EF4-FFF2-40B4-BE49-F238E27FC236}">
                    <a16:creationId xmlns="" xmlns:a16="http://schemas.microsoft.com/office/drawing/2014/main" id="{6E6012A7-0055-4406-A06E-19DFCA8C1DBD}"/>
                  </a:ext>
                </a:extLst>
              </p:cNvPr>
              <p:cNvSpPr/>
              <p:nvPr/>
            </p:nvSpPr>
            <p:spPr>
              <a:xfrm flipH="1">
                <a:off x="7095485" y="3571051"/>
                <a:ext cx="550327" cy="706041"/>
              </a:xfrm>
              <a:prstGeom prst="rtTriangle">
                <a:avLst/>
              </a:prstGeom>
              <a:pattFill prst="dkHorz">
                <a:fgClr>
                  <a:srgbClr val="36C2B3"/>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 xmlns:a16="http://schemas.microsoft.com/office/drawing/2014/main" id="{375EA0D7-BC5A-491E-A067-0138B297053F}"/>
                  </a:ext>
                </a:extLst>
              </p:cNvPr>
              <p:cNvSpPr/>
              <p:nvPr/>
            </p:nvSpPr>
            <p:spPr>
              <a:xfrm>
                <a:off x="10363200" y="3479303"/>
                <a:ext cx="1010652" cy="1790618"/>
              </a:xfrm>
              <a:prstGeom prst="rect">
                <a:avLst/>
              </a:prstGeom>
              <a:pattFill prst="horzBrick">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 xmlns:a16="http://schemas.microsoft.com/office/drawing/2014/main" id="{56AED18C-DE6D-4EFB-8322-A30704EB8EAC}"/>
                  </a:ext>
                </a:extLst>
              </p:cNvPr>
              <p:cNvSpPr/>
              <p:nvPr/>
            </p:nvSpPr>
            <p:spPr>
              <a:xfrm>
                <a:off x="10595092" y="2302119"/>
                <a:ext cx="546867" cy="1188720"/>
              </a:xfrm>
              <a:prstGeom prst="rect">
                <a:avLst/>
              </a:prstGeom>
              <a:pattFill prst="horzBrick">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a:extLst>
                  <a:ext uri="{FF2B5EF4-FFF2-40B4-BE49-F238E27FC236}">
                    <a16:creationId xmlns="" xmlns:a16="http://schemas.microsoft.com/office/drawing/2014/main" id="{3F9FA958-37E1-4425-9599-39A43DE58000}"/>
                  </a:ext>
                </a:extLst>
              </p:cNvPr>
              <p:cNvGrpSpPr/>
              <p:nvPr/>
            </p:nvGrpSpPr>
            <p:grpSpPr>
              <a:xfrm>
                <a:off x="7562651" y="3178367"/>
                <a:ext cx="1386606" cy="2235938"/>
                <a:chOff x="7562651" y="3178367"/>
                <a:chExt cx="1386606" cy="2235938"/>
              </a:xfrm>
            </p:grpSpPr>
            <p:sp>
              <p:nvSpPr>
                <p:cNvPr id="79" name="Rectangle: Single Corner Rounded 78">
                  <a:extLst>
                    <a:ext uri="{FF2B5EF4-FFF2-40B4-BE49-F238E27FC236}">
                      <a16:creationId xmlns="" xmlns:a16="http://schemas.microsoft.com/office/drawing/2014/main" id="{778B5C14-C60D-4521-8B0F-4C190BC6F70B}"/>
                    </a:ext>
                  </a:extLst>
                </p:cNvPr>
                <p:cNvSpPr/>
                <p:nvPr/>
              </p:nvSpPr>
              <p:spPr>
                <a:xfrm>
                  <a:off x="8165908" y="4093301"/>
                  <a:ext cx="182880" cy="1321004"/>
                </a:xfrm>
                <a:prstGeom prst="round1Rect">
                  <a:avLst/>
                </a:prstGeom>
                <a:solidFill>
                  <a:srgbClr val="996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loud 77">
                  <a:extLst>
                    <a:ext uri="{FF2B5EF4-FFF2-40B4-BE49-F238E27FC236}">
                      <a16:creationId xmlns="" xmlns:a16="http://schemas.microsoft.com/office/drawing/2014/main" id="{AD5A3C89-7B5A-4AFB-853D-CD38242EE227}"/>
                    </a:ext>
                  </a:extLst>
                </p:cNvPr>
                <p:cNvSpPr/>
                <p:nvPr/>
              </p:nvSpPr>
              <p:spPr>
                <a:xfrm>
                  <a:off x="7562651" y="3178367"/>
                  <a:ext cx="1386606" cy="1188720"/>
                </a:xfrm>
                <a:prstGeom prst="cloud">
                  <a:avLst/>
                </a:prstGeom>
                <a:solidFill>
                  <a:srgbClr val="1696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3" name="Group 92">
              <a:extLst>
                <a:ext uri="{FF2B5EF4-FFF2-40B4-BE49-F238E27FC236}">
                  <a16:creationId xmlns="" xmlns:a16="http://schemas.microsoft.com/office/drawing/2014/main" id="{B6ED6AD3-E884-4269-8F5A-786BFB95E89E}"/>
                </a:ext>
                <a:ext uri="{C183D7F6-B498-43B3-948B-1728B52AA6E4}">
                  <adec:decorative xmlns="" xmlns:adec="http://schemas.microsoft.com/office/drawing/2017/decorative" val="1"/>
                </a:ext>
              </a:extLst>
            </p:cNvPr>
            <p:cNvGrpSpPr/>
            <p:nvPr/>
          </p:nvGrpSpPr>
          <p:grpSpPr>
            <a:xfrm>
              <a:off x="5017948" y="3285786"/>
              <a:ext cx="984565" cy="1523634"/>
              <a:chOff x="5260736" y="4184386"/>
              <a:chExt cx="984565" cy="1523634"/>
            </a:xfrm>
          </p:grpSpPr>
          <p:pic>
            <p:nvPicPr>
              <p:cNvPr id="83" name="Graphic 82">
                <a:extLst>
                  <a:ext uri="{FF2B5EF4-FFF2-40B4-BE49-F238E27FC236}">
                    <a16:creationId xmlns="" xmlns:a16="http://schemas.microsoft.com/office/drawing/2014/main" id="{9F118673-D011-4470-802D-7B430D32A38A}"/>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5399998" y="4601704"/>
                <a:ext cx="706041" cy="706041"/>
              </a:xfrm>
              <a:prstGeom prst="rect">
                <a:avLst/>
              </a:prstGeom>
            </p:spPr>
          </p:pic>
          <p:pic>
            <p:nvPicPr>
              <p:cNvPr id="84" name="Graphic 83">
                <a:extLst>
                  <a:ext uri="{FF2B5EF4-FFF2-40B4-BE49-F238E27FC236}">
                    <a16:creationId xmlns="" xmlns:a16="http://schemas.microsoft.com/office/drawing/2014/main" id="{2A2CFDC9-F9EB-4074-B29F-DAABE87F3781}"/>
                  </a:ext>
                  <a:ext uri="{C183D7F6-B498-43B3-948B-1728B52AA6E4}">
                    <adec:decorative xmlns="" xmlns:adec="http://schemas.microsoft.com/office/drawing/2017/decorative" val="1"/>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5401909" y="4184386"/>
                <a:ext cx="640080" cy="640080"/>
              </a:xfrm>
              <a:prstGeom prst="rect">
                <a:avLst/>
              </a:prstGeom>
            </p:spPr>
          </p:pic>
          <p:sp>
            <p:nvSpPr>
              <p:cNvPr id="86" name="TextBox 85">
                <a:extLst>
                  <a:ext uri="{FF2B5EF4-FFF2-40B4-BE49-F238E27FC236}">
                    <a16:creationId xmlns="" xmlns:a16="http://schemas.microsoft.com/office/drawing/2014/main" id="{DC762326-6DCB-492C-84B8-69CB7E2318C2}"/>
                  </a:ext>
                </a:extLst>
              </p:cNvPr>
              <p:cNvSpPr txBox="1"/>
              <p:nvPr/>
            </p:nvSpPr>
            <p:spPr>
              <a:xfrm>
                <a:off x="5260736" y="5369466"/>
                <a:ext cx="984565" cy="338554"/>
              </a:xfrm>
              <a:prstGeom prst="rect">
                <a:avLst/>
              </a:prstGeom>
              <a:noFill/>
            </p:spPr>
            <p:txBody>
              <a:bodyPr wrap="square" rtlCol="0">
                <a:spAutoFit/>
              </a:bodyPr>
              <a:lstStyle/>
              <a:p>
                <a:r>
                  <a:rPr lang="en-US" sz="1600">
                    <a:latin typeface="Amazon Ember Light" panose="020B0403020204020204" pitchFamily="34" charset="0"/>
                    <a:ea typeface="Amazon Ember Light" panose="020B0403020204020204" pitchFamily="34" charset="0"/>
                    <a:cs typeface="Amazon Ember Light" panose="020B0403020204020204" pitchFamily="34" charset="0"/>
                  </a:rPr>
                  <a:t>Architect</a:t>
                </a:r>
              </a:p>
            </p:txBody>
          </p:sp>
        </p:grpSp>
        <p:pic>
          <p:nvPicPr>
            <p:cNvPr id="88" name="Graphic 87">
              <a:extLst>
                <a:ext uri="{FF2B5EF4-FFF2-40B4-BE49-F238E27FC236}">
                  <a16:creationId xmlns="" xmlns:a16="http://schemas.microsoft.com/office/drawing/2014/main" id="{56FF407F-F173-46D6-A938-35CCA0C148B8}"/>
                </a:ext>
                <a:ext uri="{C183D7F6-B498-43B3-948B-1728B52AA6E4}">
                  <adec:decorative xmlns="" xmlns:adec="http://schemas.microsoft.com/office/drawing/2017/decorative" val="1"/>
                </a:ext>
              </a:extLst>
            </p:cNvPr>
            <p:cNvPicPr>
              <a:picLocks noChangeAspect="1"/>
            </p:cNvPicPr>
            <p:nvPr/>
          </p:nvPicPr>
          <p:blipFill>
            <a:blip r:embed="rId8">
              <a:extLst>
                <a:ext uri="{96DAC541-7B7A-43D3-8B79-37D633B846F1}">
                  <asvg:svgBlip xmlns="" xmlns:asvg="http://schemas.microsoft.com/office/drawing/2016/SVG/main" r:embed="rId9"/>
                </a:ext>
              </a:extLst>
            </a:blip>
            <a:stretch>
              <a:fillRect/>
            </a:stretch>
          </p:blipFill>
          <p:spPr>
            <a:xfrm flipH="1">
              <a:off x="6008992" y="3952616"/>
              <a:ext cx="1483697" cy="1441707"/>
            </a:xfrm>
            <a:prstGeom prst="rect">
              <a:avLst/>
            </a:prstGeom>
          </p:spPr>
        </p:pic>
        <p:pic>
          <p:nvPicPr>
            <p:cNvPr id="89" name="Graphic 88">
              <a:extLst>
                <a:ext uri="{FF2B5EF4-FFF2-40B4-BE49-F238E27FC236}">
                  <a16:creationId xmlns="" xmlns:a16="http://schemas.microsoft.com/office/drawing/2014/main" id="{B4BB8963-E212-4EDF-B36E-9FD88EB66224}"/>
                </a:ext>
                <a:ext uri="{C183D7F6-B498-43B3-948B-1728B52AA6E4}">
                  <adec:decorative xmlns="" xmlns:adec="http://schemas.microsoft.com/office/drawing/2017/decorative" val="1"/>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6062109" y="3573425"/>
              <a:ext cx="650364" cy="650364"/>
            </a:xfrm>
            <a:prstGeom prst="rect">
              <a:avLst/>
            </a:prstGeom>
          </p:spPr>
        </p:pic>
        <p:pic>
          <p:nvPicPr>
            <p:cNvPr id="90" name="Graphic 89">
              <a:extLst>
                <a:ext uri="{FF2B5EF4-FFF2-40B4-BE49-F238E27FC236}">
                  <a16:creationId xmlns="" xmlns:a16="http://schemas.microsoft.com/office/drawing/2014/main" id="{E03121A8-8901-4A05-B545-9A55879591B1}"/>
                </a:ext>
                <a:ext uri="{C183D7F6-B498-43B3-948B-1728B52AA6E4}">
                  <adec:decorative xmlns="" xmlns:adec="http://schemas.microsoft.com/office/drawing/2017/decorative" val="1"/>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6727007" y="3535764"/>
              <a:ext cx="650364" cy="650364"/>
            </a:xfrm>
            <a:prstGeom prst="rect">
              <a:avLst/>
            </a:prstGeom>
          </p:spPr>
        </p:pic>
        <p:pic>
          <p:nvPicPr>
            <p:cNvPr id="91" name="Graphic 90">
              <a:extLst>
                <a:ext uri="{FF2B5EF4-FFF2-40B4-BE49-F238E27FC236}">
                  <a16:creationId xmlns="" xmlns:a16="http://schemas.microsoft.com/office/drawing/2014/main" id="{989EA696-5C90-4CAE-987E-576247E657AF}"/>
                </a:ext>
                <a:ext uri="{C183D7F6-B498-43B3-948B-1728B52AA6E4}">
                  <adec:decorative xmlns="" xmlns:adec="http://schemas.microsoft.com/office/drawing/2017/decorative" val="1"/>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6405048" y="4061919"/>
              <a:ext cx="650364" cy="650364"/>
            </a:xfrm>
            <a:prstGeom prst="rect">
              <a:avLst/>
            </a:prstGeom>
          </p:spPr>
        </p:pic>
        <p:sp>
          <p:nvSpPr>
            <p:cNvPr id="97" name="TextBox 96">
              <a:extLst>
                <a:ext uri="{FF2B5EF4-FFF2-40B4-BE49-F238E27FC236}">
                  <a16:creationId xmlns="" xmlns:a16="http://schemas.microsoft.com/office/drawing/2014/main" id="{080BB30D-9F6D-442D-8316-69BBC5A939AB}"/>
                </a:ext>
              </a:extLst>
            </p:cNvPr>
            <p:cNvSpPr txBox="1"/>
            <p:nvPr/>
          </p:nvSpPr>
          <p:spPr>
            <a:xfrm>
              <a:off x="5986048" y="5394323"/>
              <a:ext cx="1529585" cy="584775"/>
            </a:xfrm>
            <a:prstGeom prst="rect">
              <a:avLst/>
            </a:prstGeom>
            <a:noFill/>
          </p:spPr>
          <p:txBody>
            <a:bodyPr wrap="none" rtlCol="0">
              <a:spAutoFit/>
            </a:bodyPr>
            <a:lstStyle/>
            <a:p>
              <a:pPr algn="ctr"/>
              <a:r>
                <a:rPr lang="en-US" sz="1600">
                  <a:latin typeface="Amazon Ember Light" panose="020B0403020204020204" pitchFamily="34" charset="0"/>
                  <a:ea typeface="Amazon Ember Light" panose="020B0403020204020204" pitchFamily="34" charset="0"/>
                  <a:cs typeface="Amazon Ember Light" panose="020B0403020204020204" pitchFamily="34" charset="0"/>
                </a:rPr>
                <a:t>Building crew</a:t>
              </a:r>
              <a:br>
                <a:rPr lang="en-US" sz="160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a:latin typeface="Amazon Ember Light" panose="020B0403020204020204" pitchFamily="34" charset="0"/>
                  <a:ea typeface="Amazon Ember Light" panose="020B0403020204020204" pitchFamily="34" charset="0"/>
                  <a:cs typeface="Amazon Ember Light" panose="020B0403020204020204" pitchFamily="34" charset="0"/>
                </a:rPr>
                <a:t>(Delivery team)</a:t>
              </a:r>
            </a:p>
          </p:txBody>
        </p:sp>
        <p:grpSp>
          <p:nvGrpSpPr>
            <p:cNvPr id="99" name="Group 98">
              <a:extLst>
                <a:ext uri="{FF2B5EF4-FFF2-40B4-BE49-F238E27FC236}">
                  <a16:creationId xmlns="" xmlns:a16="http://schemas.microsoft.com/office/drawing/2014/main" id="{D2D65F02-E16E-40BD-88ED-2CD05C33AFFF}"/>
                </a:ext>
              </a:extLst>
            </p:cNvPr>
            <p:cNvGrpSpPr/>
            <p:nvPr/>
          </p:nvGrpSpPr>
          <p:grpSpPr>
            <a:xfrm>
              <a:off x="3818388" y="4186283"/>
              <a:ext cx="1657825" cy="1314585"/>
              <a:chOff x="3818388" y="4186283"/>
              <a:chExt cx="1657825" cy="1314585"/>
            </a:xfrm>
          </p:grpSpPr>
          <p:pic>
            <p:nvPicPr>
              <p:cNvPr id="85" name="Graphic 84">
                <a:extLst>
                  <a:ext uri="{FF2B5EF4-FFF2-40B4-BE49-F238E27FC236}">
                    <a16:creationId xmlns="" xmlns:a16="http://schemas.microsoft.com/office/drawing/2014/main" id="{7777EA26-7105-4A9E-80AD-F993BB6FC36D}"/>
                  </a:ext>
                  <a:ext uri="{C183D7F6-B498-43B3-948B-1728B52AA6E4}">
                    <adec:decorative xmlns="" xmlns:adec="http://schemas.microsoft.com/office/drawing/2017/decorative" val="1"/>
                  </a:ext>
                </a:extLst>
              </p:cNvPr>
              <p:cNvPicPr>
                <a:picLocks noChangeAspect="1"/>
              </p:cNvPicPr>
              <p:nvPr/>
            </p:nvPicPr>
            <p:blipFill>
              <a:blip r:embed="rId10">
                <a:extLst>
                  <a:ext uri="{96DAC541-7B7A-43D3-8B79-37D633B846F1}">
                    <asvg:svgBlip xmlns="" xmlns:asvg="http://schemas.microsoft.com/office/drawing/2016/SVG/main" r:embed="rId11"/>
                  </a:ext>
                </a:extLst>
              </a:blip>
              <a:stretch>
                <a:fillRect/>
              </a:stretch>
            </p:blipFill>
            <p:spPr>
              <a:xfrm>
                <a:off x="4294280" y="4186283"/>
                <a:ext cx="706041" cy="706041"/>
              </a:xfrm>
              <a:prstGeom prst="rect">
                <a:avLst/>
              </a:prstGeom>
            </p:spPr>
          </p:pic>
          <p:sp>
            <p:nvSpPr>
              <p:cNvPr id="98" name="TextBox 97">
                <a:extLst>
                  <a:ext uri="{FF2B5EF4-FFF2-40B4-BE49-F238E27FC236}">
                    <a16:creationId xmlns="" xmlns:a16="http://schemas.microsoft.com/office/drawing/2014/main" id="{9858D8AA-61BF-4E1D-AD03-371A7F5081BD}"/>
                  </a:ext>
                </a:extLst>
              </p:cNvPr>
              <p:cNvSpPr txBox="1"/>
              <p:nvPr/>
            </p:nvSpPr>
            <p:spPr>
              <a:xfrm>
                <a:off x="3818388" y="4916093"/>
                <a:ext cx="1657825" cy="584775"/>
              </a:xfrm>
              <a:prstGeom prst="rect">
                <a:avLst/>
              </a:prstGeom>
              <a:noFill/>
            </p:spPr>
            <p:txBody>
              <a:bodyPr wrap="none" rtlCol="0">
                <a:spAutoFit/>
              </a:bodyPr>
              <a:lstStyle/>
              <a:p>
                <a:pPr algn="ctr"/>
                <a:r>
                  <a:rPr lang="en-US" sz="1600">
                    <a:latin typeface="Amazon Ember Light" panose="020B0403020204020204" pitchFamily="34" charset="0"/>
                    <a:ea typeface="Amazon Ember Light" panose="020B0403020204020204" pitchFamily="34" charset="0"/>
                    <a:cs typeface="Amazon Ember Light" panose="020B0403020204020204" pitchFamily="34" charset="0"/>
                  </a:rPr>
                  <a:t>Customer</a:t>
                </a:r>
                <a:br>
                  <a:rPr lang="en-US" sz="160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a:latin typeface="Amazon Ember Light" panose="020B0403020204020204" pitchFamily="34" charset="0"/>
                    <a:ea typeface="Amazon Ember Light" panose="020B0403020204020204" pitchFamily="34" charset="0"/>
                    <a:cs typeface="Amazon Ember Light" panose="020B0403020204020204" pitchFamily="34" charset="0"/>
                  </a:rPr>
                  <a:t>(Decision maker)</a:t>
                </a:r>
              </a:p>
            </p:txBody>
          </p:sp>
        </p:grpSp>
      </p:grpSp>
    </p:spTree>
    <p:custDataLst>
      <p:tags r:id="rId1"/>
    </p:custDataLst>
    <p:extLst>
      <p:ext uri="{BB962C8B-B14F-4D97-AF65-F5344CB8AC3E}">
        <p14:creationId xmlns:p14="http://schemas.microsoft.com/office/powerpoint/2010/main" val="2667937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0"/>
          </p:nvPr>
        </p:nvSpPr>
        <p:spPr/>
        <p:txBody>
          <a:bodyPr/>
          <a:lstStyle/>
          <a:p>
            <a:fld id="{930176A1-BCF0-4712-97A6-6B495F55390B}" type="slidenum">
              <a:rPr lang="en-US" smtClean="0"/>
              <a:pPr/>
              <a:t>7</a:t>
            </a:fld>
            <a:endParaRPr lang="en-US"/>
          </a:p>
        </p:txBody>
      </p:sp>
      <p:sp>
        <p:nvSpPr>
          <p:cNvPr id="3" name="Title 2"/>
          <p:cNvSpPr>
            <a:spLocks noGrp="1"/>
          </p:cNvSpPr>
          <p:nvPr>
            <p:ph type="title"/>
          </p:nvPr>
        </p:nvSpPr>
        <p:spPr/>
        <p:txBody>
          <a:bodyPr/>
          <a:lstStyle/>
          <a:p>
            <a:r>
              <a:rPr lang="en-US" dirty="0"/>
              <a:t>Architecture: designing and building</a:t>
            </a:r>
          </a:p>
        </p:txBody>
      </p:sp>
      <p:sp>
        <p:nvSpPr>
          <p:cNvPr id="4" name="Content Placeholder 3"/>
          <p:cNvSpPr>
            <a:spLocks noGrp="1"/>
          </p:cNvSpPr>
          <p:nvPr>
            <p:ph sz="quarter" idx="21"/>
          </p:nvPr>
        </p:nvSpPr>
        <p:spPr/>
        <p:txBody>
          <a:bodyPr>
            <a:normAutofit/>
          </a:bodyPr>
          <a:lstStyle/>
          <a:p>
            <a:pPr algn="just"/>
            <a:r>
              <a:rPr lang="en-US" dirty="0" smtClean="0"/>
              <a:t>Art </a:t>
            </a:r>
            <a:r>
              <a:rPr lang="en-US" dirty="0"/>
              <a:t>and science of </a:t>
            </a:r>
            <a:r>
              <a:rPr lang="en-US" dirty="0">
                <a:solidFill>
                  <a:srgbClr val="333399"/>
                </a:solidFill>
              </a:rPr>
              <a:t>designing and building </a:t>
            </a:r>
            <a:r>
              <a:rPr lang="en-US" dirty="0"/>
              <a:t>large </a:t>
            </a:r>
            <a:r>
              <a:rPr lang="en-US" dirty="0" smtClean="0"/>
              <a:t>structures</a:t>
            </a:r>
          </a:p>
          <a:p>
            <a:pPr lvl="1" algn="just"/>
            <a:r>
              <a:rPr lang="en-US" dirty="0" smtClean="0"/>
              <a:t>Large </a:t>
            </a:r>
            <a:r>
              <a:rPr lang="en-US" dirty="0"/>
              <a:t>systems </a:t>
            </a:r>
            <a:r>
              <a:rPr lang="en-US" dirty="0">
                <a:solidFill>
                  <a:srgbClr val="333399"/>
                </a:solidFill>
              </a:rPr>
              <a:t>require</a:t>
            </a:r>
            <a:r>
              <a:rPr lang="en-US" dirty="0"/>
              <a:t> architects to manage their size and </a:t>
            </a:r>
            <a:r>
              <a:rPr lang="en-US" dirty="0" smtClean="0"/>
              <a:t>complexity </a:t>
            </a:r>
          </a:p>
          <a:p>
            <a:pPr algn="just"/>
            <a:r>
              <a:rPr lang="en-US" dirty="0" smtClean="0"/>
              <a:t>Cloud architects:</a:t>
            </a:r>
          </a:p>
          <a:p>
            <a:pPr lvl="1" algn="just"/>
            <a:r>
              <a:rPr lang="en-US" dirty="0" smtClean="0"/>
              <a:t>Engage </a:t>
            </a:r>
            <a:r>
              <a:rPr lang="en-US" dirty="0"/>
              <a:t>with </a:t>
            </a:r>
            <a:r>
              <a:rPr lang="en-US" dirty="0">
                <a:solidFill>
                  <a:srgbClr val="333399"/>
                </a:solidFill>
              </a:rPr>
              <a:t>decision makers </a:t>
            </a:r>
            <a:r>
              <a:rPr lang="en-US" dirty="0"/>
              <a:t>to identify the business goal and the capabilities that need improvement. </a:t>
            </a:r>
            <a:endParaRPr lang="en-US" dirty="0" smtClean="0"/>
          </a:p>
          <a:p>
            <a:pPr lvl="1" algn="just"/>
            <a:r>
              <a:rPr lang="en-US" dirty="0" smtClean="0"/>
              <a:t>Ensure </a:t>
            </a:r>
            <a:r>
              <a:rPr lang="en-US" dirty="0">
                <a:solidFill>
                  <a:srgbClr val="333399"/>
                </a:solidFill>
              </a:rPr>
              <a:t>alignment between technology deliverables </a:t>
            </a:r>
            <a:r>
              <a:rPr lang="en-US" dirty="0"/>
              <a:t>of a solution and the business </a:t>
            </a:r>
            <a:r>
              <a:rPr lang="en-US" dirty="0" smtClean="0"/>
              <a:t>goals.</a:t>
            </a:r>
          </a:p>
          <a:p>
            <a:pPr lvl="1" algn="just"/>
            <a:r>
              <a:rPr lang="en-US" dirty="0" smtClean="0"/>
              <a:t>Work </a:t>
            </a:r>
            <a:r>
              <a:rPr lang="en-US" dirty="0"/>
              <a:t>with </a:t>
            </a:r>
            <a:r>
              <a:rPr lang="en-US" dirty="0">
                <a:solidFill>
                  <a:srgbClr val="333399"/>
                </a:solidFill>
              </a:rPr>
              <a:t>delivery teams</a:t>
            </a:r>
            <a:r>
              <a:rPr lang="en-US" dirty="0"/>
              <a:t> that are implementing the solution to ensure that the technology features are appropriate. </a:t>
            </a:r>
          </a:p>
          <a:p>
            <a:pPr algn="just"/>
            <a:r>
              <a:rPr lang="en-US" dirty="0" smtClean="0"/>
              <a:t>Having </a:t>
            </a:r>
            <a:r>
              <a:rPr lang="en-US" dirty="0"/>
              <a:t>well-architected systems greatly increases the likelihood of business success.</a:t>
            </a:r>
          </a:p>
          <a:p>
            <a:pPr algn="just"/>
            <a:endParaRPr lang="en-US" dirty="0"/>
          </a:p>
        </p:txBody>
      </p:sp>
    </p:spTree>
    <p:extLst>
      <p:ext uri="{BB962C8B-B14F-4D97-AF65-F5344CB8AC3E}">
        <p14:creationId xmlns:p14="http://schemas.microsoft.com/office/powerpoint/2010/main" val="4210851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69AFBF15-17A5-9B44-780D-9EAA41D6459E}"/>
              </a:ext>
            </a:extLst>
          </p:cNvPr>
          <p:cNvSpPr>
            <a:spLocks noGrp="1"/>
          </p:cNvSpPr>
          <p:nvPr>
            <p:ph type="sldNum" sz="quarter" idx="20"/>
          </p:nvPr>
        </p:nvSpPr>
        <p:spPr/>
        <p:txBody>
          <a:bodyPr/>
          <a:lstStyle/>
          <a:p>
            <a:fld id="{930176A1-BCF0-4712-97A6-6B495F55390B}" type="slidenum">
              <a:rPr lang="en-US" smtClean="0"/>
              <a:pPr/>
              <a:t>8</a:t>
            </a:fld>
            <a:endParaRPr lang="en-US" dirty="0"/>
          </a:p>
        </p:txBody>
      </p:sp>
      <p:sp>
        <p:nvSpPr>
          <p:cNvPr id="2" name="Title 1"/>
          <p:cNvSpPr>
            <a:spLocks noGrp="1"/>
          </p:cNvSpPr>
          <p:nvPr>
            <p:ph type="title"/>
          </p:nvPr>
        </p:nvSpPr>
        <p:spPr/>
        <p:txBody>
          <a:bodyPr/>
          <a:lstStyle/>
          <a:p>
            <a:r>
              <a:rPr lang="en-US"/>
              <a:t>What is the AWS Well-Architected Framework?</a:t>
            </a:r>
          </a:p>
        </p:txBody>
      </p:sp>
      <p:sp>
        <p:nvSpPr>
          <p:cNvPr id="11" name="Content Placeholder 10"/>
          <p:cNvSpPr>
            <a:spLocks noGrp="1"/>
          </p:cNvSpPr>
          <p:nvPr>
            <p:ph sz="quarter" idx="21"/>
          </p:nvPr>
        </p:nvSpPr>
        <p:spPr/>
        <p:txBody>
          <a:bodyPr>
            <a:noAutofit/>
          </a:bodyPr>
          <a:lstStyle/>
          <a:p>
            <a:pPr algn="just"/>
            <a:r>
              <a:rPr lang="en-US" dirty="0"/>
              <a:t>A </a:t>
            </a:r>
            <a:r>
              <a:rPr lang="en-US" dirty="0">
                <a:solidFill>
                  <a:srgbClr val="333399"/>
                </a:solidFill>
              </a:rPr>
              <a:t>guide</a:t>
            </a:r>
            <a:r>
              <a:rPr lang="en-US" dirty="0"/>
              <a:t> for designing infrastructures that are:</a:t>
            </a:r>
          </a:p>
          <a:p>
            <a:pPr lvl="1" algn="just">
              <a:buFont typeface="Wingdings" panose="05000000000000000000" pitchFamily="2" charset="2"/>
              <a:buChar char="ü"/>
            </a:pPr>
            <a:r>
              <a:rPr lang="en-US" dirty="0">
                <a:solidFill>
                  <a:srgbClr val="000000"/>
                </a:solidFill>
              </a:rPr>
              <a:t>Secure</a:t>
            </a:r>
            <a:endParaRPr lang="en-US" dirty="0">
              <a:solidFill>
                <a:srgbClr val="000000"/>
              </a:solidFill>
              <a:latin typeface="Amazon Ember Light" panose="020B0403020204020204"/>
            </a:endParaRPr>
          </a:p>
          <a:p>
            <a:pPr lvl="1" algn="just">
              <a:buFont typeface="Wingdings" panose="05000000000000000000" pitchFamily="2" charset="2"/>
              <a:buChar char="ü"/>
            </a:pPr>
            <a:r>
              <a:rPr lang="en-US" dirty="0">
                <a:solidFill>
                  <a:srgbClr val="000000"/>
                </a:solidFill>
              </a:rPr>
              <a:t>High-performing</a:t>
            </a:r>
            <a:endParaRPr lang="en-US" dirty="0">
              <a:solidFill>
                <a:srgbClr val="000000"/>
              </a:solidFill>
              <a:latin typeface="Amazon Ember Light" panose="020B0403020204020204"/>
            </a:endParaRPr>
          </a:p>
          <a:p>
            <a:pPr lvl="1" algn="just">
              <a:buFont typeface="Wingdings" panose="05000000000000000000" pitchFamily="2" charset="2"/>
              <a:buChar char="ü"/>
            </a:pPr>
            <a:r>
              <a:rPr lang="en-US" dirty="0">
                <a:solidFill>
                  <a:srgbClr val="000000"/>
                </a:solidFill>
              </a:rPr>
              <a:t>Resilient</a:t>
            </a:r>
            <a:endParaRPr lang="en-US" dirty="0">
              <a:solidFill>
                <a:srgbClr val="000000"/>
              </a:solidFill>
              <a:latin typeface="Amazon Ember Light" panose="020B0403020204020204"/>
            </a:endParaRPr>
          </a:p>
          <a:p>
            <a:pPr lvl="1" algn="just">
              <a:buFont typeface="Wingdings" panose="05000000000000000000" pitchFamily="2" charset="2"/>
              <a:buChar char="ü"/>
            </a:pPr>
            <a:r>
              <a:rPr lang="en-US" dirty="0">
                <a:solidFill>
                  <a:srgbClr val="000000"/>
                </a:solidFill>
              </a:rPr>
              <a:t>Efficient</a:t>
            </a:r>
            <a:endParaRPr lang="en-US" dirty="0">
              <a:solidFill>
                <a:srgbClr val="000000"/>
              </a:solidFill>
              <a:latin typeface="Amazon Ember Light" panose="020B0403020204020204"/>
            </a:endParaRPr>
          </a:p>
          <a:p>
            <a:pPr algn="just"/>
            <a:r>
              <a:rPr lang="en-US" dirty="0"/>
              <a:t>A </a:t>
            </a:r>
            <a:r>
              <a:rPr lang="en-US" dirty="0">
                <a:solidFill>
                  <a:srgbClr val="333399"/>
                </a:solidFill>
              </a:rPr>
              <a:t>consistent approach </a:t>
            </a:r>
            <a:r>
              <a:rPr lang="en-US" dirty="0"/>
              <a:t>to evaluating and implementing cloud architectures</a:t>
            </a:r>
          </a:p>
          <a:p>
            <a:pPr algn="just"/>
            <a:r>
              <a:rPr lang="en-US" dirty="0"/>
              <a:t>A </a:t>
            </a:r>
            <a:r>
              <a:rPr lang="en-US" dirty="0">
                <a:solidFill>
                  <a:srgbClr val="333399"/>
                </a:solidFill>
              </a:rPr>
              <a:t>way to provide best practices </a:t>
            </a:r>
            <a:r>
              <a:rPr lang="en-US" dirty="0"/>
              <a:t>that were developed through lessons learned by reviewing customer architectures</a:t>
            </a:r>
          </a:p>
        </p:txBody>
      </p:sp>
    </p:spTree>
    <p:custDataLst>
      <p:tags r:id="rId1"/>
    </p:custDataLst>
    <p:extLst>
      <p:ext uri="{BB962C8B-B14F-4D97-AF65-F5344CB8AC3E}">
        <p14:creationId xmlns:p14="http://schemas.microsoft.com/office/powerpoint/2010/main" val="41971526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7C8BA0EB-B934-FBC5-1DB8-63BA9567D92F}"/>
              </a:ext>
            </a:extLst>
          </p:cNvPr>
          <p:cNvSpPr>
            <a:spLocks noGrp="1"/>
          </p:cNvSpPr>
          <p:nvPr>
            <p:ph type="sldNum" sz="quarter" idx="20"/>
          </p:nvPr>
        </p:nvSpPr>
        <p:spPr/>
        <p:txBody>
          <a:bodyPr/>
          <a:lstStyle/>
          <a:p>
            <a:fld id="{930176A1-BCF0-4712-97A6-6B495F55390B}" type="slidenum">
              <a:rPr lang="en-US" smtClean="0"/>
              <a:pPr/>
              <a:t>9</a:t>
            </a:fld>
            <a:endParaRPr lang="en-US"/>
          </a:p>
        </p:txBody>
      </p:sp>
      <p:sp>
        <p:nvSpPr>
          <p:cNvPr id="5" name="Title 1">
            <a:extLst>
              <a:ext uri="{FF2B5EF4-FFF2-40B4-BE49-F238E27FC236}">
                <a16:creationId xmlns="" xmlns:a16="http://schemas.microsoft.com/office/drawing/2014/main" id="{B3B700BE-C200-4140-BBB0-35F7B9AC6FA8}"/>
              </a:ext>
            </a:extLst>
          </p:cNvPr>
          <p:cNvSpPr>
            <a:spLocks noGrp="1"/>
          </p:cNvSpPr>
          <p:nvPr>
            <p:ph type="title"/>
          </p:nvPr>
        </p:nvSpPr>
        <p:spPr/>
        <p:txBody>
          <a:bodyPr>
            <a:noAutofit/>
          </a:bodyPr>
          <a:lstStyle/>
          <a:p>
            <a:r>
              <a:rPr lang="en-US"/>
              <a:t>Pillars of the AWS Well-Architected Framework</a:t>
            </a:r>
          </a:p>
        </p:txBody>
      </p:sp>
      <p:pic>
        <p:nvPicPr>
          <p:cNvPr id="9" name="Picture 8" descr="The pillars of AWS Well-Architected Framework. See description in slide notes.">
            <a:extLst>
              <a:ext uri="{FF2B5EF4-FFF2-40B4-BE49-F238E27FC236}">
                <a16:creationId xmlns="" xmlns:a16="http://schemas.microsoft.com/office/drawing/2014/main" id="{5F16B6F6-5B64-4B12-9364-49303155F865}"/>
              </a:ext>
            </a:extLst>
          </p:cNvPr>
          <p:cNvPicPr>
            <a:picLocks noChangeAspect="1"/>
          </p:cNvPicPr>
          <p:nvPr/>
        </p:nvPicPr>
        <p:blipFill>
          <a:blip r:embed="rId4"/>
          <a:stretch>
            <a:fillRect/>
          </a:stretch>
        </p:blipFill>
        <p:spPr>
          <a:xfrm>
            <a:off x="2227753" y="1198161"/>
            <a:ext cx="7736495" cy="5223506"/>
          </a:xfrm>
          <a:prstGeom prst="rect">
            <a:avLst/>
          </a:prstGeom>
        </p:spPr>
      </p:pic>
    </p:spTree>
    <p:custDataLst>
      <p:tags r:id="rId1"/>
    </p:custDataLst>
    <p:extLst>
      <p:ext uri="{BB962C8B-B14F-4D97-AF65-F5344CB8AC3E}">
        <p14:creationId xmlns:p14="http://schemas.microsoft.com/office/powerpoint/2010/main" val="89209793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DESIGN_ID_4_TC-2022-ONEBRAND" val="0csGKSIY"/>
  <p:tag name="ARTICULATE_SLIDE_COUNT" val="6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4_TC-2022-OneBrand">
  <a:themeElements>
    <a:clrScheme name="AWS Light 01">
      <a:dk1>
        <a:sysClr val="windowText" lastClr="000000"/>
      </a:dk1>
      <a:lt1>
        <a:sysClr val="window" lastClr="FFFFFF"/>
      </a:lt1>
      <a:dk2>
        <a:srgbClr val="232F3E"/>
      </a:dk2>
      <a:lt2>
        <a:srgbClr val="F1F3F3"/>
      </a:lt2>
      <a:accent1>
        <a:srgbClr val="00464F"/>
      </a:accent1>
      <a:accent2>
        <a:srgbClr val="36C2B4"/>
      </a:accent2>
      <a:accent3>
        <a:srgbClr val="F1F3F3"/>
      </a:accent3>
      <a:accent4>
        <a:srgbClr val="ADE422"/>
      </a:accent4>
      <a:accent5>
        <a:srgbClr val="C9208A"/>
      </a:accent5>
      <a:accent6>
        <a:srgbClr val="504BAB"/>
      </a:accent6>
      <a:hlink>
        <a:srgbClr val="504BAB"/>
      </a:hlink>
      <a:folHlink>
        <a:srgbClr val="504BAB"/>
      </a:folHlink>
    </a:clrScheme>
    <a:fontScheme name="Custom 1">
      <a:majorFont>
        <a:latin typeface="Amazon Ember Heavy"/>
        <a:ea typeface=""/>
        <a:cs typeface=""/>
      </a:majorFont>
      <a:minorFont>
        <a:latin typeface="Amazon Ember"/>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Plum">
      <a:srgbClr val="262262"/>
    </a:custClr>
    <a:custClr name="Plum-Medium">
      <a:srgbClr val="504BAB"/>
    </a:custClr>
    <a:custClr name="Plum-Bright">
      <a:srgbClr val="7E93EE"/>
    </a:custClr>
    <a:custClr name="Berry">
      <a:srgbClr val="9E1F63"/>
    </a:custClr>
    <a:custClr name="Berry-Medium">
      <a:srgbClr val="C9208A"/>
    </a:custClr>
    <a:custClr name="Berry-Bright">
      <a:srgbClr val="FF99FF"/>
    </a:custClr>
    <a:custClr name="AWS Orange">
      <a:srgbClr val="FF6633"/>
    </a:custClr>
    <a:custClr name="Smile">
      <a:srgbClr val="FF9900"/>
    </a:custClr>
    <a:custClr name="AWS Yellow">
      <a:srgbClr val="F3E502"/>
    </a:custClr>
    <a:custClr name="Green Apple">
      <a:srgbClr val="18AB4B"/>
    </a:custClr>
    <a:custClr name="Green Apple-Medium">
      <a:srgbClr val="ADE422"/>
    </a:custClr>
    <a:custClr name="Green Apple-Bright">
      <a:srgbClr val="E4FDBF"/>
    </a:custClr>
    <a:custClr name="Aqua">
      <a:srgbClr val="00464F"/>
    </a:custClr>
    <a:custClr name="Aqua-Medium">
      <a:srgbClr val="36C2B4"/>
    </a:custClr>
    <a:custClr name="Aqua-Bright">
      <a:srgbClr val="A6E7CE"/>
    </a:custClr>
    <a:custClr name="Sea Blue">
      <a:srgbClr val="005276"/>
    </a:custClr>
    <a:custClr name="Sea Blue-Medium">
      <a:srgbClr val="008296"/>
    </a:custClr>
    <a:custClr name="Sea Blue-Bright">
      <a:srgbClr val="7CD1EA"/>
    </a:custClr>
    <a:custClr name="Squid Ink">
      <a:srgbClr val="232F3E"/>
    </a:custClr>
    <a:custClr name="Stone">
      <a:srgbClr val="D4DADA"/>
    </a:custClr>
    <a:custClr name="Paper">
      <a:srgbClr val="F1F3F3"/>
    </a:custClr>
  </a:custClrLst>
  <a:extLst>
    <a:ext uri="{05A4C25C-085E-4340-85A3-A5531E510DB2}">
      <thm15:themeFamily xmlns:thm15="http://schemas.microsoft.com/office/thememl/2012/main" name="TC OneBrand Template.potx" id="{8954FABC-D5B5-44EC-B821-8FEC440C779C}" vid="{BC45DC1F-5B79-46F6-A8BD-962AD48C18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B30683A6882D4798A1183E2061AB2B" ma:contentTypeVersion="6" ma:contentTypeDescription="Create a new document." ma:contentTypeScope="" ma:versionID="846e12e389a6305cd5a8a7fb8804a237">
  <xsd:schema xmlns:xsd="http://www.w3.org/2001/XMLSchema" xmlns:xs="http://www.w3.org/2001/XMLSchema" xmlns:p="http://schemas.microsoft.com/office/2006/metadata/properties" xmlns:ns2="3203751e-7f26-4ef4-9d45-82e84d52b1db" targetNamespace="http://schemas.microsoft.com/office/2006/metadata/properties" ma:root="true" ma:fieldsID="5ffe97e181145ec81612676624bca40f" ns2:_="">
    <xsd:import namespace="3203751e-7f26-4ef4-9d45-82e84d52b1d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03751e-7f26-4ef4-9d45-82e84d52b1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5031036-21FA-4572-951E-F15692D3DBCC}">
  <ds:schemaRefs>
    <ds:schemaRef ds:uri="3203751e-7f26-4ef4-9d45-82e84d52b1d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1507056-CAA4-4785-A519-2D6E82754C98}">
  <ds:schemaRefs>
    <ds:schemaRef ds:uri="http://schemas.microsoft.com/sharepoint/v3/contenttype/forms"/>
  </ds:schemaRefs>
</ds:datastoreItem>
</file>

<file path=customXml/itemProps3.xml><?xml version="1.0" encoding="utf-8"?>
<ds:datastoreItem xmlns:ds="http://schemas.openxmlformats.org/officeDocument/2006/customXml" ds:itemID="{8C0752BD-F26E-41FF-9FB5-6A9780D93A83}">
  <ds:schemaRefs>
    <ds:schemaRef ds:uri="http://schemas.microsoft.com/office/infopath/2007/PartnerControls"/>
    <ds:schemaRef ds:uri="http://purl.org/dc/dcmitype/"/>
    <ds:schemaRef ds:uri="http://schemas.microsoft.com/office/2006/documentManagement/types"/>
    <ds:schemaRef ds:uri="http://purl.org/dc/elements/1.1/"/>
    <ds:schemaRef ds:uri="http://schemas.openxmlformats.org/package/2006/metadata/core-properties"/>
    <ds:schemaRef ds:uri="http://www.w3.org/XML/1998/namespace"/>
    <ds:schemaRef ds:uri="http://schemas.microsoft.com/office/2006/metadata/properties"/>
    <ds:schemaRef ds:uri="3203751e-7f26-4ef4-9d45-82e84d52b1db"/>
    <ds:schemaRef ds:uri="http://purl.org/dc/terms/"/>
  </ds:schemaRefs>
</ds:datastoreItem>
</file>

<file path=docProps/app.xml><?xml version="1.0" encoding="utf-8"?>
<Properties xmlns="http://schemas.openxmlformats.org/officeDocument/2006/extended-properties" xmlns:vt="http://schemas.openxmlformats.org/officeDocument/2006/docPropsVTypes">
  <Template>TC OneBrand Template</Template>
  <TotalTime>92</TotalTime>
  <Words>1358</Words>
  <Application>Microsoft Office PowerPoint</Application>
  <PresentationFormat>Widescreen</PresentationFormat>
  <Paragraphs>212</Paragraphs>
  <Slides>28</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Amazon Ember</vt:lpstr>
      <vt:lpstr>Amazon Ember Heavy</vt:lpstr>
      <vt:lpstr>Amazon Ember Light</vt:lpstr>
      <vt:lpstr>Arial</vt:lpstr>
      <vt:lpstr>Calibri</vt:lpstr>
      <vt:lpstr>Lucida Console</vt:lpstr>
      <vt:lpstr>Wingdings</vt:lpstr>
      <vt:lpstr>4_TC-2022-OneBrand</vt:lpstr>
      <vt:lpstr>Intro to Cloud Computing CS4037 (BCS-6A) Lecture 18</vt:lpstr>
      <vt:lpstr>Module 9: Cloud Architecture</vt:lpstr>
      <vt:lpstr>Module overview</vt:lpstr>
      <vt:lpstr>Module objectives</vt:lpstr>
      <vt:lpstr>Section 1: AWS Well-Architected Framework</vt:lpstr>
      <vt:lpstr>Architecture: designing and building</vt:lpstr>
      <vt:lpstr>Architecture: designing and building</vt:lpstr>
      <vt:lpstr>What is the AWS Well-Architected Framework?</vt:lpstr>
      <vt:lpstr>Pillars of the AWS Well-Architected Framework</vt:lpstr>
      <vt:lpstr>Operational excellence design principles </vt:lpstr>
      <vt:lpstr>Security design principles</vt:lpstr>
      <vt:lpstr>Reliability design principles</vt:lpstr>
      <vt:lpstr>Performance efficiency design principles</vt:lpstr>
      <vt:lpstr>Cost optimization design principles</vt:lpstr>
      <vt:lpstr>Section 1 key takeaways</vt:lpstr>
      <vt:lpstr>Section 3: AWS Trusted Advisor</vt:lpstr>
      <vt:lpstr>AWS Trusted Advisor</vt:lpstr>
      <vt:lpstr>Activity: Interpret AWS Trusted Advisor recommendations</vt:lpstr>
      <vt:lpstr>Activity: Recommendation #1</vt:lpstr>
      <vt:lpstr>Activity: Recommendation #2</vt:lpstr>
      <vt:lpstr>Activity: Recommendation #3</vt:lpstr>
      <vt:lpstr>Activity: Recommendation #4</vt:lpstr>
      <vt:lpstr>Activity: Recommendation #5</vt:lpstr>
      <vt:lpstr>Section 3 key takeaways</vt:lpstr>
      <vt:lpstr>Module wrap-up</vt:lpstr>
      <vt:lpstr>Module summary </vt:lpstr>
      <vt:lpstr>Additional resources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Title</dc:title>
  <dc:creator>Stading, Katrina</dc:creator>
  <cp:lastModifiedBy>Danyal</cp:lastModifiedBy>
  <cp:revision>17</cp:revision>
  <dcterms:created xsi:type="dcterms:W3CDTF">2022-03-28T19:31:41Z</dcterms:created>
  <dcterms:modified xsi:type="dcterms:W3CDTF">2023-05-04T08:21:19Z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F165A876-8CAE-4A38-BCA6-3F02F794F0E7</vt:lpwstr>
  </property>
  <property fmtid="{D5CDD505-2E9C-101B-9397-08002B2CF9AE}" pid="3" name="ArticulatePath">
    <vt:lpwstr>Presentation1</vt:lpwstr>
  </property>
  <property fmtid="{D5CDD505-2E9C-101B-9397-08002B2CF9AE}" pid="4" name="ContentTypeId">
    <vt:lpwstr>0x0101004EB30683A6882D4798A1183E2061AB2B</vt:lpwstr>
  </property>
</Properties>
</file>