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4.xml" ContentType="application/vnd.openxmlformats-officedocument.presentationml.tags+xml"/>
  <Override PartName="/ppt/notesSlides/notesSlide1.xml" ContentType="application/vnd.openxmlformats-officedocument.presentationml.notesSlide+xml"/>
  <Override PartName="/ppt/tags/tag55.xml" ContentType="application/vnd.openxmlformats-officedocument.presentationml.tags+xml"/>
  <Override PartName="/ppt/notesSlides/notesSlide2.xml" ContentType="application/vnd.openxmlformats-officedocument.presentationml.notesSlide+xml"/>
  <Override PartName="/ppt/tags/tag56.xml" ContentType="application/vnd.openxmlformats-officedocument.presentationml.tags+xml"/>
  <Override PartName="/ppt/notesSlides/notesSlide3.xml" ContentType="application/vnd.openxmlformats-officedocument.presentationml.notesSlide+xml"/>
  <Override PartName="/ppt/tags/tag57.xml" ContentType="application/vnd.openxmlformats-officedocument.presentationml.tags+xml"/>
  <Override PartName="/ppt/notesSlides/notesSlide4.xml" ContentType="application/vnd.openxmlformats-officedocument.presentationml.notesSlide+xml"/>
  <Override PartName="/ppt/tags/tag58.xml" ContentType="application/vnd.openxmlformats-officedocument.presentationml.tags+xml"/>
  <Override PartName="/ppt/notesSlides/notesSlide5.xml" ContentType="application/vnd.openxmlformats-officedocument.presentationml.notesSlide+xml"/>
  <Override PartName="/ppt/tags/tag59.xml" ContentType="application/vnd.openxmlformats-officedocument.presentationml.tags+xml"/>
  <Override PartName="/ppt/notesSlides/notesSlide6.xml" ContentType="application/vnd.openxmlformats-officedocument.presentationml.notesSlide+xml"/>
  <Override PartName="/ppt/tags/tag60.xml" ContentType="application/vnd.openxmlformats-officedocument.presentationml.tags+xml"/>
  <Override PartName="/ppt/notesSlides/notesSlide7.xml" ContentType="application/vnd.openxmlformats-officedocument.presentationml.notesSlide+xml"/>
  <Override PartName="/ppt/tags/tag61.xml" ContentType="application/vnd.openxmlformats-officedocument.presentationml.tags+xml"/>
  <Override PartName="/ppt/notesSlides/notesSlide8.xml" ContentType="application/vnd.openxmlformats-officedocument.presentationml.notesSlide+xml"/>
  <Override PartName="/ppt/tags/tag62.xml" ContentType="application/vnd.openxmlformats-officedocument.presentationml.tags+xml"/>
  <Override PartName="/ppt/notesSlides/notesSlide9.xml" ContentType="application/vnd.openxmlformats-officedocument.presentationml.notesSlide+xml"/>
  <Override PartName="/ppt/tags/tag63.xml" ContentType="application/vnd.openxmlformats-officedocument.presentationml.tags+xml"/>
  <Override PartName="/ppt/notesSlides/notesSlide10.xml" ContentType="application/vnd.openxmlformats-officedocument.presentationml.notesSlide+xml"/>
  <Override PartName="/ppt/tags/tag64.xml" ContentType="application/vnd.openxmlformats-officedocument.presentationml.tags+xml"/>
  <Override PartName="/ppt/notesSlides/notesSlide11.xml" ContentType="application/vnd.openxmlformats-officedocument.presentationml.notesSlide+xml"/>
  <Override PartName="/ppt/tags/tag65.xml" ContentType="application/vnd.openxmlformats-officedocument.presentationml.tags+xml"/>
  <Override PartName="/ppt/notesSlides/notesSlide12.xml" ContentType="application/vnd.openxmlformats-officedocument.presentationml.notesSlide+xml"/>
  <Override PartName="/ppt/tags/tag66.xml" ContentType="application/vnd.openxmlformats-officedocument.presentationml.tags+xml"/>
  <Override PartName="/ppt/notesSlides/notesSlide13.xml" ContentType="application/vnd.openxmlformats-officedocument.presentationml.notesSlide+xml"/>
  <Override PartName="/ppt/tags/tag67.xml" ContentType="application/vnd.openxmlformats-officedocument.presentationml.tags+xml"/>
  <Override PartName="/ppt/notesSlides/notesSlide14.xml" ContentType="application/vnd.openxmlformats-officedocument.presentationml.notesSlide+xml"/>
  <Override PartName="/ppt/tags/tag68.xml" ContentType="application/vnd.openxmlformats-officedocument.presentationml.tags+xml"/>
  <Override PartName="/ppt/notesSlides/notesSlide15.xml" ContentType="application/vnd.openxmlformats-officedocument.presentationml.notesSlide+xml"/>
  <Override PartName="/ppt/tags/tag69.xml" ContentType="application/vnd.openxmlformats-officedocument.presentationml.tags+xml"/>
  <Override PartName="/ppt/notesSlides/notesSlide16.xml" ContentType="application/vnd.openxmlformats-officedocument.presentationml.notesSlide+xml"/>
  <Override PartName="/ppt/tags/tag70.xml" ContentType="application/vnd.openxmlformats-officedocument.presentationml.tags+xml"/>
  <Override PartName="/ppt/notesSlides/notesSlide17.xml" ContentType="application/vnd.openxmlformats-officedocument.presentationml.notesSlide+xml"/>
  <Override PartName="/ppt/tags/tag71.xml" ContentType="application/vnd.openxmlformats-officedocument.presentationml.tags+xml"/>
  <Override PartName="/ppt/notesSlides/notesSlide18.xml" ContentType="application/vnd.openxmlformats-officedocument.presentationml.notesSlide+xml"/>
  <Override PartName="/ppt/tags/tag72.xml" ContentType="application/vnd.openxmlformats-officedocument.presentationml.tags+xml"/>
  <Override PartName="/ppt/notesSlides/notesSlide19.xml" ContentType="application/vnd.openxmlformats-officedocument.presentationml.notesSlide+xml"/>
  <Override PartName="/ppt/tags/tag73.xml" ContentType="application/vnd.openxmlformats-officedocument.presentationml.tags+xml"/>
  <Override PartName="/ppt/notesSlides/notesSlide20.xml" ContentType="application/vnd.openxmlformats-officedocument.presentationml.notesSlide+xml"/>
  <Override PartName="/ppt/tags/tag74.xml" ContentType="application/vnd.openxmlformats-officedocument.presentationml.tags+xml"/>
  <Override PartName="/ppt/notesSlides/notesSlide21.xml" ContentType="application/vnd.openxmlformats-officedocument.presentationml.notesSlide+xml"/>
  <Override PartName="/ppt/tags/tag75.xml" ContentType="application/vnd.openxmlformats-officedocument.presentationml.tags+xml"/>
  <Override PartName="/ppt/notesSlides/notesSlide22.xml" ContentType="application/vnd.openxmlformats-officedocument.presentationml.notesSlide+xml"/>
  <Override PartName="/ppt/tags/tag76.xml" ContentType="application/vnd.openxmlformats-officedocument.presentationml.tags+xml"/>
  <Override PartName="/ppt/notesSlides/notesSlide23.xml" ContentType="application/vnd.openxmlformats-officedocument.presentationml.notesSlide+xml"/>
  <Override PartName="/ppt/tags/tag77.xml" ContentType="application/vnd.openxmlformats-officedocument.presentationml.tags+xml"/>
  <Override PartName="/ppt/notesSlides/notesSlide24.xml" ContentType="application/vnd.openxmlformats-officedocument.presentationml.notesSlide+xml"/>
  <Override PartName="/ppt/tags/tag78.xml" ContentType="application/vnd.openxmlformats-officedocument.presentationml.tags+xml"/>
  <Override PartName="/ppt/notesSlides/notesSlide25.xml" ContentType="application/vnd.openxmlformats-officedocument.presentationml.notesSlide+xml"/>
  <Override PartName="/ppt/tags/tag79.xml" ContentType="application/vnd.openxmlformats-officedocument.presentationml.tags+xml"/>
  <Override PartName="/ppt/notesSlides/notesSlide26.xml" ContentType="application/vnd.openxmlformats-officedocument.presentationml.notesSlide+xml"/>
  <Override PartName="/ppt/tags/tag80.xml" ContentType="application/vnd.openxmlformats-officedocument.presentationml.tags+xml"/>
  <Override PartName="/ppt/notesSlides/notesSlide27.xml" ContentType="application/vnd.openxmlformats-officedocument.presentationml.notesSlide+xml"/>
  <Override PartName="/ppt/tags/tag81.xml" ContentType="application/vnd.openxmlformats-officedocument.presentationml.tags+xml"/>
  <Override PartName="/ppt/notesSlides/notesSlide28.xml" ContentType="application/vnd.openxmlformats-officedocument.presentationml.notesSlide+xml"/>
  <Override PartName="/ppt/tags/tag82.xml" ContentType="application/vnd.openxmlformats-officedocument.presentationml.tags+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8" r:id="rId4"/>
  </p:sldMasterIdLst>
  <p:notesMasterIdLst>
    <p:notesMasterId r:id="rId34"/>
  </p:notesMasterIdLst>
  <p:handoutMasterIdLst>
    <p:handoutMasterId r:id="rId35"/>
  </p:handoutMasterIdLst>
  <p:sldIdLst>
    <p:sldId id="905" r:id="rId5"/>
    <p:sldId id="430" r:id="rId6"/>
    <p:sldId id="443" r:id="rId7"/>
    <p:sldId id="400" r:id="rId8"/>
    <p:sldId id="431" r:id="rId9"/>
    <p:sldId id="491" r:id="rId10"/>
    <p:sldId id="484" r:id="rId11"/>
    <p:sldId id="897" r:id="rId12"/>
    <p:sldId id="899" r:id="rId13"/>
    <p:sldId id="884" r:id="rId14"/>
    <p:sldId id="885" r:id="rId15"/>
    <p:sldId id="391" r:id="rId16"/>
    <p:sldId id="894" r:id="rId17"/>
    <p:sldId id="900" r:id="rId18"/>
    <p:sldId id="886" r:id="rId19"/>
    <p:sldId id="887" r:id="rId20"/>
    <p:sldId id="890" r:id="rId21"/>
    <p:sldId id="590" r:id="rId22"/>
    <p:sldId id="891" r:id="rId23"/>
    <p:sldId id="588" r:id="rId24"/>
    <p:sldId id="893" r:id="rId25"/>
    <p:sldId id="351" r:id="rId26"/>
    <p:sldId id="617" r:id="rId27"/>
    <p:sldId id="883" r:id="rId28"/>
    <p:sldId id="345" r:id="rId29"/>
    <p:sldId id="902" r:id="rId30"/>
    <p:sldId id="903" r:id="rId31"/>
    <p:sldId id="904" r:id="rId32"/>
    <p:sldId id="898" r:id="rId33"/>
  </p:sldIdLst>
  <p:sldSz cx="12192000" cy="6858000"/>
  <p:notesSz cx="7772400" cy="10058400"/>
  <p:custDataLst>
    <p:tags r:id="rId36"/>
  </p:custDataLst>
  <p:defaultTextStyle>
    <a:defPPr>
      <a:defRPr lang="en-US"/>
    </a:defPPr>
    <a:lvl1pPr marL="0" algn="l" defTabSz="228600" rtl="0" eaLnBrk="1" latinLnBrk="0" hangingPunct="1">
      <a:defRPr sz="1800" kern="1200">
        <a:solidFill>
          <a:schemeClr val="tx1"/>
        </a:solidFill>
        <a:latin typeface="+mn-lt"/>
        <a:ea typeface="+mn-ea"/>
        <a:cs typeface="+mn-cs"/>
      </a:defRPr>
    </a:lvl1pPr>
    <a:lvl2pPr marL="228600" algn="l" defTabSz="228600" rtl="0" eaLnBrk="1" latinLnBrk="0" hangingPunct="1">
      <a:defRPr sz="1800" kern="1200">
        <a:solidFill>
          <a:schemeClr val="tx1"/>
        </a:solidFill>
        <a:latin typeface="+mn-lt"/>
        <a:ea typeface="+mn-ea"/>
        <a:cs typeface="+mn-cs"/>
      </a:defRPr>
    </a:lvl2pPr>
    <a:lvl3pPr marL="457200" algn="l" defTabSz="228600" rtl="0" eaLnBrk="1" latinLnBrk="0" hangingPunct="1">
      <a:defRPr sz="1800" kern="1200">
        <a:solidFill>
          <a:schemeClr val="tx1"/>
        </a:solidFill>
        <a:latin typeface="+mn-lt"/>
        <a:ea typeface="+mn-ea"/>
        <a:cs typeface="+mn-cs"/>
      </a:defRPr>
    </a:lvl3pPr>
    <a:lvl4pPr marL="685800" algn="l" defTabSz="228600" rtl="0" eaLnBrk="1" latinLnBrk="0" hangingPunct="1">
      <a:defRPr sz="1800" kern="1200">
        <a:solidFill>
          <a:schemeClr val="tx1"/>
        </a:solidFill>
        <a:latin typeface="+mn-lt"/>
        <a:ea typeface="+mn-ea"/>
        <a:cs typeface="+mn-cs"/>
      </a:defRPr>
    </a:lvl4pPr>
    <a:lvl5pPr marL="914400" algn="l" defTabSz="228600" rtl="0" eaLnBrk="1" latinLnBrk="0" hangingPunct="1">
      <a:defRPr sz="1800" kern="1200">
        <a:solidFill>
          <a:schemeClr val="tx1"/>
        </a:solidFill>
        <a:latin typeface="+mn-lt"/>
        <a:ea typeface="+mn-ea"/>
        <a:cs typeface="+mn-cs"/>
      </a:defRPr>
    </a:lvl5pPr>
    <a:lvl6pPr marL="1143000" algn="l" defTabSz="228600" rtl="0" eaLnBrk="1" latinLnBrk="0" hangingPunct="1">
      <a:defRPr sz="1800" kern="1200">
        <a:solidFill>
          <a:schemeClr val="tx1"/>
        </a:solidFill>
        <a:latin typeface="+mn-lt"/>
        <a:ea typeface="+mn-ea"/>
        <a:cs typeface="+mn-cs"/>
      </a:defRPr>
    </a:lvl6pPr>
    <a:lvl7pPr marL="1371600" algn="l" defTabSz="228600" rtl="0" eaLnBrk="1" latinLnBrk="0" hangingPunct="1">
      <a:defRPr sz="1800" kern="1200">
        <a:solidFill>
          <a:schemeClr val="tx1"/>
        </a:solidFill>
        <a:latin typeface="+mn-lt"/>
        <a:ea typeface="+mn-ea"/>
        <a:cs typeface="+mn-cs"/>
      </a:defRPr>
    </a:lvl7pPr>
    <a:lvl8pPr marL="1600200" algn="l" defTabSz="228600" rtl="0" eaLnBrk="1" latinLnBrk="0" hangingPunct="1">
      <a:defRPr sz="1800" kern="1200">
        <a:solidFill>
          <a:schemeClr val="tx1"/>
        </a:solidFill>
        <a:latin typeface="+mn-lt"/>
        <a:ea typeface="+mn-ea"/>
        <a:cs typeface="+mn-cs"/>
      </a:defRPr>
    </a:lvl8pPr>
    <a:lvl9pPr marL="1828800" algn="l" defTabSz="2286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Introduction" id="{192E7FEE-A7E9-4CA6-9BD7-D8B0DD8235D3}">
          <p14:sldIdLst>
            <p14:sldId id="905"/>
            <p14:sldId id="430"/>
            <p14:sldId id="443"/>
            <p14:sldId id="400"/>
          </p14:sldIdLst>
        </p14:section>
        <p14:section name="Section 1: Elastic Load Balancing" id="{614BE97F-46AA-450F-AB7F-F2442055F218}">
          <p14:sldIdLst>
            <p14:sldId id="431"/>
            <p14:sldId id="491"/>
            <p14:sldId id="484"/>
            <p14:sldId id="897"/>
            <p14:sldId id="899"/>
            <p14:sldId id="884"/>
          </p14:sldIdLst>
        </p14:section>
        <p14:section name="Section 2: Amazon CloudWatch" id="{0F0B97A9-77B0-475A-B465-2268A0A51E6C}">
          <p14:sldIdLst>
            <p14:sldId id="885"/>
            <p14:sldId id="391"/>
            <p14:sldId id="894"/>
            <p14:sldId id="900"/>
            <p14:sldId id="886"/>
          </p14:sldIdLst>
        </p14:section>
        <p14:section name="Section 3: Amazon EC2 Auto Scaling" id="{BA8D67B4-C6F6-4D87-AC48-C5BFCF7A381A}">
          <p14:sldIdLst>
            <p14:sldId id="887"/>
            <p14:sldId id="890"/>
            <p14:sldId id="590"/>
            <p14:sldId id="891"/>
            <p14:sldId id="588"/>
            <p14:sldId id="893"/>
            <p14:sldId id="351"/>
            <p14:sldId id="617"/>
          </p14:sldIdLst>
        </p14:section>
        <p14:section name="Module wrap up" id="{936E3800-8C58-46E0-83BE-87653CF45730}">
          <p14:sldIdLst>
            <p14:sldId id="883"/>
            <p14:sldId id="345"/>
          </p14:sldIdLst>
        </p14:section>
        <p14:section name="Certification Exam Info" id="{35197005-B91E-411E-828E-F5ED8816BB25}">
          <p14:sldIdLst>
            <p14:sldId id="902"/>
            <p14:sldId id="903"/>
            <p14:sldId id="904"/>
            <p14:sldId id="89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ading, Katrina" initials="SK" lastIdx="9" clrIdx="0">
    <p:extLst>
      <p:ext uri="{19B8F6BF-5375-455C-9EA6-DF929625EA0E}">
        <p15:presenceInfo xmlns:p15="http://schemas.microsoft.com/office/powerpoint/2012/main" userId="S-1-5-21-1407069837-2091007605-538272213-31813507" providerId="AD"/>
      </p:ext>
    </p:extLst>
  </p:cmAuthor>
  <p:cmAuthor id="2" name="Raymond, Patty" initials="RP" lastIdx="2" clrIdx="1">
    <p:extLst>
      <p:ext uri="{19B8F6BF-5375-455C-9EA6-DF929625EA0E}">
        <p15:presenceInfo xmlns:p15="http://schemas.microsoft.com/office/powerpoint/2012/main" userId="S-1-5-21-1407069837-2091007605-538272213-293558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a:srgbClr val="BDCB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95B3E3-22FD-4682-9AFA-1701937681E1}" v="29" dt="2022-05-19T19:52:14.7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476" autoAdjust="0"/>
  </p:normalViewPr>
  <p:slideViewPr>
    <p:cSldViewPr snapToGrid="0">
      <p:cViewPr varScale="1">
        <p:scale>
          <a:sx n="55" d="100"/>
          <a:sy n="55" d="100"/>
        </p:scale>
        <p:origin x="1314" y="7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B3C71C26-B7E3-40D9-AFFC-56E1F3330FC0}"/>
              </a:ext>
            </a:extLst>
          </p:cNvPr>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B354C10F-87CF-4634-B8A1-405F2079FC0A}"/>
              </a:ext>
            </a:extLst>
          </p:cNvPr>
          <p:cNvSpPr>
            <a:spLocks noGrp="1"/>
          </p:cNvSpPr>
          <p:nvPr>
            <p:ph type="dt" sz="quarter" idx="1"/>
          </p:nvPr>
        </p:nvSpPr>
        <p:spPr>
          <a:xfrm>
            <a:off x="4402138" y="0"/>
            <a:ext cx="3368675" cy="504825"/>
          </a:xfrm>
          <a:prstGeom prst="rect">
            <a:avLst/>
          </a:prstGeom>
        </p:spPr>
        <p:txBody>
          <a:bodyPr vert="horz" lIns="91440" tIns="45720" rIns="91440" bIns="45720" rtlCol="0"/>
          <a:lstStyle>
            <a:lvl1pPr algn="r">
              <a:defRPr sz="1200"/>
            </a:lvl1pPr>
          </a:lstStyle>
          <a:p>
            <a:fld id="{287BC065-D7D7-4497-9D0A-D0D4CA488C61}" type="datetimeFigureOut">
              <a:rPr lang="en-US" smtClean="0"/>
              <a:t>5/9/2023</a:t>
            </a:fld>
            <a:endParaRPr lang="en-US"/>
          </a:p>
        </p:txBody>
      </p:sp>
      <p:sp>
        <p:nvSpPr>
          <p:cNvPr id="4" name="Footer Placeholder 3">
            <a:extLst>
              <a:ext uri="{FF2B5EF4-FFF2-40B4-BE49-F238E27FC236}">
                <a16:creationId xmlns="" xmlns:a16="http://schemas.microsoft.com/office/drawing/2014/main" id="{C12E5DC8-58CF-4AB2-B263-F2D72A48CB76}"/>
              </a:ext>
            </a:extLst>
          </p:cNvPr>
          <p:cNvSpPr>
            <a:spLocks noGrp="1"/>
          </p:cNvSpPr>
          <p:nvPr>
            <p:ph type="ftr" sz="quarter" idx="2"/>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0175017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 xmlns:a16="http://schemas.microsoft.com/office/drawing/2014/main" id="{56273B44-A3C3-ADB5-B5CC-0AA3735BBE6B}"/>
              </a:ext>
            </a:extLst>
          </p:cNvPr>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9" name="Footer Placeholder 8">
            <a:extLst>
              <a:ext uri="{FF2B5EF4-FFF2-40B4-BE49-F238E27FC236}">
                <a16:creationId xmlns="" xmlns:a16="http://schemas.microsoft.com/office/drawing/2014/main" id="{446CFC30-D506-DB19-52AA-7B81C2AFD6FA}"/>
              </a:ext>
            </a:extLst>
          </p:cNvPr>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10" name="Slide Image Placeholder 9">
            <a:extLst>
              <a:ext uri="{FF2B5EF4-FFF2-40B4-BE49-F238E27FC236}">
                <a16:creationId xmlns="" xmlns:a16="http://schemas.microsoft.com/office/drawing/2014/main" id="{7D41F63E-E87E-E1C8-AC68-03AE0E2D4D30}"/>
              </a:ext>
            </a:extLst>
          </p:cNvPr>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11" name="Slide Number Placeholder 10">
            <a:extLst>
              <a:ext uri="{FF2B5EF4-FFF2-40B4-BE49-F238E27FC236}">
                <a16:creationId xmlns="" xmlns:a16="http://schemas.microsoft.com/office/drawing/2014/main" id="{11A89C0B-7D1E-DD39-5263-F23410BB25A6}"/>
              </a:ext>
            </a:extLst>
          </p:cNvPr>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02E8CB4B-943F-4141-8F23-0B52DD8E7883}" type="slidenum">
              <a:rPr lang="en-US" smtClean="0"/>
              <a:t>‹#›</a:t>
            </a:fld>
            <a:endParaRPr lang="en-US"/>
          </a:p>
        </p:txBody>
      </p:sp>
      <p:sp>
        <p:nvSpPr>
          <p:cNvPr id="13" name="Date Placeholder 12">
            <a:extLst>
              <a:ext uri="{FF2B5EF4-FFF2-40B4-BE49-F238E27FC236}">
                <a16:creationId xmlns="" xmlns:a16="http://schemas.microsoft.com/office/drawing/2014/main" id="{9AEDB0D8-5C0D-0761-A1D8-02B19326BDCB}"/>
              </a:ext>
            </a:extLst>
          </p:cNvPr>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07B05D56-0046-5446-9732-7BFB2BE49A4D}" type="datetimeFigureOut">
              <a:rPr lang="en-US" smtClean="0"/>
              <a:t>5/9/2023</a:t>
            </a:fld>
            <a:endParaRPr lang="en-US"/>
          </a:p>
        </p:txBody>
      </p:sp>
      <p:sp>
        <p:nvSpPr>
          <p:cNvPr id="14" name="Notes Placeholder 13">
            <a:extLst>
              <a:ext uri="{FF2B5EF4-FFF2-40B4-BE49-F238E27FC236}">
                <a16:creationId xmlns="" xmlns:a16="http://schemas.microsoft.com/office/drawing/2014/main" id="{AC8B9D76-E63C-A3EA-1345-47C3E03184FD}"/>
              </a:ext>
            </a:extLst>
          </p:cNvPr>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884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endParaRPr lang="en-US" dirty="0"/>
          </a:p>
        </p:txBody>
      </p:sp>
      <p:sp>
        <p:nvSpPr>
          <p:cNvPr id="4" name="Slide Image Placeholder 3">
            <a:extLst>
              <a:ext uri="{FF2B5EF4-FFF2-40B4-BE49-F238E27FC236}">
                <a16:creationId xmlns:a16="http://schemas.microsoft.com/office/drawing/2014/main" xmlns="" id="{22546C6A-EF81-1C0D-1B04-6C66137E2063}"/>
              </a:ext>
            </a:extLst>
          </p:cNvPr>
          <p:cNvSpPr>
            <a:spLocks noGrp="1" noRot="1" noChangeAspect="1"/>
          </p:cNvSpPr>
          <p:nvPr>
            <p:ph type="sldImg"/>
          </p:nvPr>
        </p:nvSpPr>
        <p:spPr/>
      </p:sp>
    </p:spTree>
    <p:extLst>
      <p:ext uri="{BB962C8B-B14F-4D97-AF65-F5344CB8AC3E}">
        <p14:creationId xmlns:p14="http://schemas.microsoft.com/office/powerpoint/2010/main" val="96775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75299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endParaRPr lang="en-US" dirty="0"/>
          </a:p>
        </p:txBody>
      </p:sp>
    </p:spTree>
    <p:extLst>
      <p:ext uri="{BB962C8B-B14F-4D97-AF65-F5344CB8AC3E}">
        <p14:creationId xmlns:p14="http://schemas.microsoft.com/office/powerpoint/2010/main" val="1892534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4585066"/>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885164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4532312"/>
          </a:xfrm>
          <a:prstGeom prst="rect">
            <a:avLst/>
          </a:prstGeom>
        </p:spPr>
        <p:txBody>
          <a:bodyPr/>
          <a:lstStyle/>
          <a:p>
            <a:endParaRPr lang="en-US" dirty="0"/>
          </a:p>
        </p:txBody>
      </p:sp>
    </p:spTree>
    <p:extLst>
      <p:ext uri="{BB962C8B-B14F-4D97-AF65-F5344CB8AC3E}">
        <p14:creationId xmlns:p14="http://schemas.microsoft.com/office/powerpoint/2010/main" val="3791618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endParaRPr lang="en-US" dirty="0"/>
          </a:p>
        </p:txBody>
      </p:sp>
    </p:spTree>
    <p:extLst>
      <p:ext uri="{BB962C8B-B14F-4D97-AF65-F5344CB8AC3E}">
        <p14:creationId xmlns:p14="http://schemas.microsoft.com/office/powerpoint/2010/main" val="958783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909957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endParaRPr lang="en-US" dirty="0"/>
          </a:p>
        </p:txBody>
      </p:sp>
    </p:spTree>
    <p:extLst>
      <p:ext uri="{BB962C8B-B14F-4D97-AF65-F5344CB8AC3E}">
        <p14:creationId xmlns:p14="http://schemas.microsoft.com/office/powerpoint/2010/main" val="41833208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pPr>
              <a:lnSpc>
                <a:spcPct val="115000"/>
              </a:lnSpc>
              <a:spcAft>
                <a:spcPts val="964"/>
              </a:spcAft>
            </a:pPr>
            <a:endParaRPr lang="en-US" b="0" dirty="0">
              <a:latin typeface="+mn-lt"/>
              <a:cs typeface="Arial"/>
            </a:endParaRPr>
          </a:p>
        </p:txBody>
      </p:sp>
    </p:spTree>
    <p:extLst>
      <p:ext uri="{BB962C8B-B14F-4D97-AF65-F5344CB8AC3E}">
        <p14:creationId xmlns:p14="http://schemas.microsoft.com/office/powerpoint/2010/main" val="1906736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pPr>
              <a:lnSpc>
                <a:spcPct val="115000"/>
              </a:lnSpc>
              <a:spcAft>
                <a:spcPts val="964"/>
              </a:spcAft>
            </a:pPr>
            <a:endParaRPr lang="en-US" dirty="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2588314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pPr lvl="0">
              <a:defRPr/>
            </a:pPr>
            <a:endParaRPr lang="en-US" dirty="0"/>
          </a:p>
        </p:txBody>
      </p:sp>
    </p:spTree>
    <p:extLst>
      <p:ext uri="{BB962C8B-B14F-4D97-AF65-F5344CB8AC3E}">
        <p14:creationId xmlns:p14="http://schemas.microsoft.com/office/powerpoint/2010/main" val="2443387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736860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solidFill>
                <a:schemeClr val="tx1"/>
              </a:solidFill>
              <a:effectLst/>
              <a:latin typeface="+mn-lt"/>
              <a:ea typeface="+mn-ea"/>
              <a:cs typeface="+mn-cs"/>
            </a:endParaRPr>
          </a:p>
        </p:txBody>
      </p:sp>
    </p:spTree>
    <p:extLst>
      <p:ext uri="{BB962C8B-B14F-4D97-AF65-F5344CB8AC3E}">
        <p14:creationId xmlns:p14="http://schemas.microsoft.com/office/powerpoint/2010/main" val="8399599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2914527"/>
          </a:xfrm>
          <a:prstGeom prst="rect">
            <a:avLst/>
          </a:prstGeom>
        </p:spPr>
        <p:txBody>
          <a:bodyPr/>
          <a:lstStyle/>
          <a:p>
            <a:endParaRPr lang="en-US" dirty="0"/>
          </a:p>
        </p:txBody>
      </p:sp>
    </p:spTree>
    <p:extLst>
      <p:ext uri="{BB962C8B-B14F-4D97-AF65-F5344CB8AC3E}">
        <p14:creationId xmlns:p14="http://schemas.microsoft.com/office/powerpoint/2010/main" val="26574345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160518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0775721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endParaRPr lang="en-US" dirty="0"/>
          </a:p>
        </p:txBody>
      </p:sp>
    </p:spTree>
    <p:extLst>
      <p:ext uri="{BB962C8B-B14F-4D97-AF65-F5344CB8AC3E}">
        <p14:creationId xmlns:p14="http://schemas.microsoft.com/office/powerpoint/2010/main" val="2235408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endParaRPr lang="en-US" dirty="0"/>
          </a:p>
        </p:txBody>
      </p:sp>
    </p:spTree>
    <p:extLst>
      <p:ext uri="{BB962C8B-B14F-4D97-AF65-F5344CB8AC3E}">
        <p14:creationId xmlns:p14="http://schemas.microsoft.com/office/powerpoint/2010/main" val="7185447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5" name="Slide Image Placeholder 4">
            <a:extLst>
              <a:ext uri="{FF2B5EF4-FFF2-40B4-BE49-F238E27FC236}">
                <a16:creationId xmlns:a16="http://schemas.microsoft.com/office/drawing/2014/main" xmlns="" id="{0487C916-D880-3EF7-D509-FEBB8FAA779B}"/>
              </a:ext>
            </a:extLst>
          </p:cNvPr>
          <p:cNvSpPr>
            <a:spLocks noGrp="1" noRot="1" noChangeAspect="1"/>
          </p:cNvSpPr>
          <p:nvPr>
            <p:ph type="sldImg"/>
          </p:nvPr>
        </p:nvSpPr>
        <p:spPr/>
      </p:sp>
    </p:spTree>
    <p:extLst>
      <p:ext uri="{BB962C8B-B14F-4D97-AF65-F5344CB8AC3E}">
        <p14:creationId xmlns:p14="http://schemas.microsoft.com/office/powerpoint/2010/main" val="40513417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5" name="Slide Image Placeholder 4">
            <a:extLst>
              <a:ext uri="{FF2B5EF4-FFF2-40B4-BE49-F238E27FC236}">
                <a16:creationId xmlns:a16="http://schemas.microsoft.com/office/drawing/2014/main" xmlns="" id="{3355C00C-A994-387D-EDAE-066536681992}"/>
              </a:ext>
            </a:extLst>
          </p:cNvPr>
          <p:cNvSpPr>
            <a:spLocks noGrp="1" noRot="1" noChangeAspect="1"/>
          </p:cNvSpPr>
          <p:nvPr>
            <p:ph type="sldImg"/>
          </p:nvPr>
        </p:nvSpPr>
        <p:spPr/>
      </p:sp>
    </p:spTree>
    <p:extLst>
      <p:ext uri="{BB962C8B-B14F-4D97-AF65-F5344CB8AC3E}">
        <p14:creationId xmlns:p14="http://schemas.microsoft.com/office/powerpoint/2010/main" val="1507663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77875" y="4840288"/>
            <a:ext cx="6216650" cy="4210194"/>
          </a:xfrm>
        </p:spPr>
        <p:txBody>
          <a:bodyPr/>
          <a:lstStyle/>
          <a:p>
            <a:endParaRPr lang="en-US" dirty="0"/>
          </a:p>
        </p:txBody>
      </p:sp>
      <p:sp>
        <p:nvSpPr>
          <p:cNvPr id="5" name="Slide Image Placeholder 4">
            <a:extLst>
              <a:ext uri="{FF2B5EF4-FFF2-40B4-BE49-F238E27FC236}">
                <a16:creationId xmlns:a16="http://schemas.microsoft.com/office/drawing/2014/main" xmlns="" id="{1C3E0F89-1641-01AB-B883-954B49E2C188}"/>
              </a:ext>
            </a:extLst>
          </p:cNvPr>
          <p:cNvSpPr>
            <a:spLocks noGrp="1" noRot="1" noChangeAspect="1"/>
          </p:cNvSpPr>
          <p:nvPr>
            <p:ph type="sldImg"/>
          </p:nvPr>
        </p:nvSpPr>
        <p:spPr/>
      </p:sp>
    </p:spTree>
    <p:extLst>
      <p:ext uri="{BB962C8B-B14F-4D97-AF65-F5344CB8AC3E}">
        <p14:creationId xmlns:p14="http://schemas.microsoft.com/office/powerpoint/2010/main" val="8157388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5675" cy="3395663"/>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endParaRPr lang="en-US"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570063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pPr marL="0" indent="0">
              <a:buFont typeface="Arial" panose="020B0604020202020204" pitchFamily="34" charset="0"/>
              <a:buNone/>
            </a:pPr>
            <a:endParaRPr lang="en-US"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317600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endParaRPr lang="en-US" dirty="0"/>
          </a:p>
        </p:txBody>
      </p:sp>
    </p:spTree>
    <p:extLst>
      <p:ext uri="{BB962C8B-B14F-4D97-AF65-F5344CB8AC3E}">
        <p14:creationId xmlns:p14="http://schemas.microsoft.com/office/powerpoint/2010/main" val="345656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endParaRPr lang="en-US" dirty="0"/>
          </a:p>
        </p:txBody>
      </p:sp>
    </p:spTree>
    <p:extLst>
      <p:ext uri="{BB962C8B-B14F-4D97-AF65-F5344CB8AC3E}">
        <p14:creationId xmlns:p14="http://schemas.microsoft.com/office/powerpoint/2010/main" val="1890654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endParaRPr lang="en-US" dirty="0"/>
          </a:p>
        </p:txBody>
      </p:sp>
    </p:spTree>
    <p:extLst>
      <p:ext uri="{BB962C8B-B14F-4D97-AF65-F5344CB8AC3E}">
        <p14:creationId xmlns:p14="http://schemas.microsoft.com/office/powerpoint/2010/main" val="3334875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baseline="0" dirty="0">
              <a:solidFill>
                <a:schemeClr val="tx1"/>
              </a:solidFill>
              <a:effectLst/>
              <a:ea typeface="+mn-ea"/>
              <a:cs typeface="+mn-cs"/>
            </a:endParaRPr>
          </a:p>
        </p:txBody>
      </p:sp>
    </p:spTree>
    <p:extLst>
      <p:ext uri="{BB962C8B-B14F-4D97-AF65-F5344CB8AC3E}">
        <p14:creationId xmlns:p14="http://schemas.microsoft.com/office/powerpoint/2010/main" val="440611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444129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endParaRPr lang="en-US" dirty="0"/>
          </a:p>
        </p:txBody>
      </p:sp>
    </p:spTree>
    <p:extLst>
      <p:ext uri="{BB962C8B-B14F-4D97-AF65-F5344CB8AC3E}">
        <p14:creationId xmlns:p14="http://schemas.microsoft.com/office/powerpoint/2010/main" val="29981661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2.xml"/><Relationship Id="rId6" Type="http://schemas.openxmlformats.org/officeDocument/2006/relationships/image" Target="../media/image5.svg"/><Relationship Id="rId5" Type="http://schemas.openxmlformats.org/officeDocument/2006/relationships/image" Target="../media/image3.png"/><Relationship Id="rId4" Type="http://schemas.microsoft.com/office/2007/relationships/hdphoto" Target="../media/hdphoto2.wdp"/></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3.xml"/><Relationship Id="rId6" Type="http://schemas.openxmlformats.org/officeDocument/2006/relationships/image" Target="../media/image5.svg"/><Relationship Id="rId5" Type="http://schemas.openxmlformats.org/officeDocument/2006/relationships/image" Target="../media/image3.png"/><Relationship Id="rId4" Type="http://schemas.microsoft.com/office/2007/relationships/hdphoto" Target="../media/hdphoto3.wdp"/></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svg"/></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svg"/></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2.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1.xml"/><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6.xml"/><Relationship Id="rId4" Type="http://schemas.microsoft.com/office/2007/relationships/hdphoto" Target="../media/hdphoto1.wdp"/></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2.xml"/><Relationship Id="rId4" Type="http://schemas.openxmlformats.org/officeDocument/2006/relationships/image" Target="../media/image9.sv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3.xml"/><Relationship Id="rId4" Type="http://schemas.openxmlformats.org/officeDocument/2006/relationships/image" Target="../media/image9.sv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4.xml"/><Relationship Id="rId4" Type="http://schemas.openxmlformats.org/officeDocument/2006/relationships/image" Target="../media/image9.sv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5.xml"/><Relationship Id="rId4" Type="http://schemas.openxmlformats.org/officeDocument/2006/relationships/image" Target="../media/image9.svg"/></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Master" Target="../slideMasters/slideMaster1.xml"/><Relationship Id="rId1" Type="http://schemas.openxmlformats.org/officeDocument/2006/relationships/tags" Target="../tags/tag48.xml"/><Relationship Id="rId4" Type="http://schemas.openxmlformats.org/officeDocument/2006/relationships/image" Target="../media/image9.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Master" Target="../slideMasters/slideMaster1.xml"/><Relationship Id="rId1" Type="http://schemas.openxmlformats.org/officeDocument/2006/relationships/tags" Target="../tags/tag49.xml"/><Relationship Id="rId4" Type="http://schemas.openxmlformats.org/officeDocument/2006/relationships/image" Target="../media/image9.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51.xml"/><Relationship Id="rId4"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6.sv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Master" Target="../slideMasters/slideMaster1.xml"/><Relationship Id="rId1" Type="http://schemas.openxmlformats.org/officeDocument/2006/relationships/tags" Target="../tags/tag53.xml"/><Relationship Id="rId4"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9.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9.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structor Intro">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 xmlns:a16="http://schemas.microsoft.com/office/drawing/2014/main" id="{BF3DBA0A-EF04-44BD-A704-1C36C47D2821}"/>
              </a:ext>
              <a:ext uri="{C183D7F6-B498-43B3-948B-1728B52AA6E4}">
                <adec:decorative xmlns="" xmlns:adec="http://schemas.microsoft.com/office/drawing/2017/decorative" val="1"/>
              </a:ext>
            </a:extLst>
          </p:cNvPr>
          <p:cNvGrpSpPr/>
          <p:nvPr/>
        </p:nvGrpSpPr>
        <p:grpSpPr>
          <a:xfrm>
            <a:off x="1" y="1"/>
            <a:ext cx="12004925" cy="6858000"/>
            <a:chOff x="1" y="1"/>
            <a:chExt cx="12004925" cy="6858000"/>
          </a:xfrm>
        </p:grpSpPr>
        <p:sp>
          <p:nvSpPr>
            <p:cNvPr id="93" name="BKG-LT">
              <a:extLst>
                <a:ext uri="{FF2B5EF4-FFF2-40B4-BE49-F238E27FC236}">
                  <a16:creationId xmlns="" xmlns:a16="http://schemas.microsoft.com/office/drawing/2014/main" id="{1636AFF1-562B-467D-8DC1-B38C08FBD4C3}"/>
                </a:ext>
                <a:ext uri="{C183D7F6-B498-43B3-948B-1728B52AA6E4}">
                  <adec:decorative xmlns="" xmlns:adec="http://schemas.microsoft.com/office/drawing/2017/decorative" val="1"/>
                </a:ext>
              </a:extLst>
            </p:cNvPr>
            <p:cNvSpPr/>
            <p:nvPr/>
          </p:nvSpPr>
          <p:spPr>
            <a:xfrm>
              <a:off x="1" y="1"/>
              <a:ext cx="59016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TrainingLine">
              <a:extLst>
                <a:ext uri="{FF2B5EF4-FFF2-40B4-BE49-F238E27FC236}">
                  <a16:creationId xmlns="" xmlns:a16="http://schemas.microsoft.com/office/drawing/2014/main" id="{D7310E2A-808D-407A-87D7-C505B238AAE6}"/>
                </a:ext>
                <a:ext uri="{C183D7F6-B498-43B3-948B-1728B52AA6E4}">
                  <adec:decorative xmlns="" xmlns:adec="http://schemas.microsoft.com/office/drawing/2017/decorative" val="1"/>
                </a:ext>
              </a:extLst>
            </p:cNvPr>
            <p:cNvCxnSpPr>
              <a:cxnSpLocks/>
            </p:cNvCxnSpPr>
            <p:nvPr/>
          </p:nvCxnSpPr>
          <p:spPr>
            <a:xfrm>
              <a:off x="198875" y="4775930"/>
              <a:ext cx="5503926" cy="0"/>
            </a:xfrm>
            <a:prstGeom prst="line">
              <a:avLst/>
            </a:prstGeom>
            <a:ln w="38100">
              <a:solidFill>
                <a:schemeClr val="bg2"/>
              </a:solidFill>
            </a:ln>
          </p:spPr>
          <p:style>
            <a:lnRef idx="3">
              <a:schemeClr val="accent3"/>
            </a:lnRef>
            <a:fillRef idx="0">
              <a:schemeClr val="accent3"/>
            </a:fillRef>
            <a:effectRef idx="2">
              <a:schemeClr val="accent3"/>
            </a:effectRef>
            <a:fontRef idx="minor">
              <a:schemeClr val="tx1"/>
            </a:fontRef>
          </p:style>
        </p:cxnSp>
        <p:sp>
          <p:nvSpPr>
            <p:cNvPr id="84" name="BKG-Photo">
              <a:extLst>
                <a:ext uri="{FF2B5EF4-FFF2-40B4-BE49-F238E27FC236}">
                  <a16:creationId xmlns="" xmlns:a16="http://schemas.microsoft.com/office/drawing/2014/main" id="{62D1E38E-9540-4F40-B30D-C4E76EF85FD1}"/>
                </a:ext>
                <a:ext uri="{C183D7F6-B498-43B3-948B-1728B52AA6E4}">
                  <adec:decorative xmlns="" xmlns:adec="http://schemas.microsoft.com/office/drawing/2017/decorative" val="1"/>
                </a:ext>
              </a:extLst>
            </p:cNvPr>
            <p:cNvSpPr/>
            <p:nvPr/>
          </p:nvSpPr>
          <p:spPr>
            <a:xfrm>
              <a:off x="6096000" y="412928"/>
              <a:ext cx="1636776" cy="1636776"/>
            </a:xfrm>
            <a:prstGeom prst="rect">
              <a:avLst/>
            </a:prstGeom>
            <a:solidFill>
              <a:schemeClr val="accent6"/>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InstructorLine">
              <a:extLst>
                <a:ext uri="{FF2B5EF4-FFF2-40B4-BE49-F238E27FC236}">
                  <a16:creationId xmlns="" xmlns:a16="http://schemas.microsoft.com/office/drawing/2014/main" id="{D2B179F5-8754-4804-B83A-9F86A1FABFC5}"/>
                </a:ext>
                <a:ext uri="{C183D7F6-B498-43B3-948B-1728B52AA6E4}">
                  <adec:decorative xmlns="" xmlns:adec="http://schemas.microsoft.com/office/drawing/2017/decorative" val="1"/>
                </a:ext>
              </a:extLst>
            </p:cNvPr>
            <p:cNvCxnSpPr>
              <a:cxnSpLocks/>
            </p:cNvCxnSpPr>
            <p:nvPr/>
          </p:nvCxnSpPr>
          <p:spPr>
            <a:xfrm>
              <a:off x="7715772" y="924231"/>
              <a:ext cx="4289154"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1"/>
            </a:fontRef>
          </p:style>
        </p:cxnSp>
        <p:cxnSp>
          <p:nvCxnSpPr>
            <p:cNvPr id="85" name="ConnectLine">
              <a:extLst>
                <a:ext uri="{FF2B5EF4-FFF2-40B4-BE49-F238E27FC236}">
                  <a16:creationId xmlns="" xmlns:a16="http://schemas.microsoft.com/office/drawing/2014/main" id="{0C3C1B84-8505-4B24-973C-848AC60399A7}"/>
                </a:ext>
                <a:ext uri="{C183D7F6-B498-43B3-948B-1728B52AA6E4}">
                  <adec:decorative xmlns="" xmlns:adec="http://schemas.microsoft.com/office/drawing/2017/decorative" val="1"/>
                </a:ext>
              </a:extLst>
            </p:cNvPr>
            <p:cNvCxnSpPr>
              <a:cxnSpLocks/>
            </p:cNvCxnSpPr>
            <p:nvPr/>
          </p:nvCxnSpPr>
          <p:spPr>
            <a:xfrm>
              <a:off x="6096000" y="2841821"/>
              <a:ext cx="5908926"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1"/>
            </a:fontRef>
          </p:style>
        </p:cxnSp>
        <p:pic>
          <p:nvPicPr>
            <p:cNvPr id="98" name="AWS Logo">
              <a:extLst>
                <a:ext uri="{FF2B5EF4-FFF2-40B4-BE49-F238E27FC236}">
                  <a16:creationId xmlns="" xmlns:a16="http://schemas.microsoft.com/office/drawing/2014/main" id="{EE68EF96-08A5-4475-A68D-AF69C928485C}"/>
                </a:ext>
                <a:ext uri="{C183D7F6-B498-43B3-948B-1728B52AA6E4}">
                  <adec:decorative xmlns="" xmlns:adec="http://schemas.microsoft.com/office/drawing/2017/decorative" val="1"/>
                </a:ext>
              </a:extLst>
            </p:cNvPr>
            <p:cNvPicPr>
              <a:picLocks noSelect="1"/>
            </p:cNvPicPr>
            <p:nvPr/>
          </p:nvPicPr>
          <p:blipFill>
            <a:blip r:embed="rId3">
              <a:extLst>
                <a:ext uri="{96DAC541-7B7A-43D3-8B79-37D633B846F1}">
                  <asvg:svgBlip xmlns="" xmlns:asvg="http://schemas.microsoft.com/office/drawing/2016/SVG/main" r:embed="rId4"/>
                </a:ext>
              </a:extLst>
            </a:blip>
            <a:stretch>
              <a:fillRect/>
            </a:stretch>
          </p:blipFill>
          <p:spPr>
            <a:xfrm>
              <a:off x="243599" y="6452308"/>
              <a:ext cx="366979" cy="219456"/>
            </a:xfrm>
            <a:prstGeom prst="rect">
              <a:avLst/>
            </a:prstGeom>
          </p:spPr>
        </p:pic>
        <p:sp>
          <p:nvSpPr>
            <p:cNvPr id="19" name="Copyright">
              <a:extLst>
                <a:ext uri="{FF2B5EF4-FFF2-40B4-BE49-F238E27FC236}">
                  <a16:creationId xmlns="" xmlns:a16="http://schemas.microsoft.com/office/drawing/2014/main" id="{0869739A-D862-4D7C-B7B5-2B689B100943}"/>
                </a:ext>
              </a:extLst>
            </p:cNvPr>
            <p:cNvSpPr txBox="1"/>
            <p:nvPr/>
          </p:nvSpPr>
          <p:spPr>
            <a:xfrm>
              <a:off x="876516" y="6423536"/>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20" name="Welcome">
            <a:extLst>
              <a:ext uri="{FF2B5EF4-FFF2-40B4-BE49-F238E27FC236}">
                <a16:creationId xmlns="" xmlns:a16="http://schemas.microsoft.com/office/drawing/2014/main" id="{440D7E67-8032-4F87-ACBA-58FA07AE3852}"/>
              </a:ext>
            </a:extLst>
          </p:cNvPr>
          <p:cNvSpPr txBox="1"/>
          <p:nvPr/>
        </p:nvSpPr>
        <p:spPr>
          <a:xfrm>
            <a:off x="1883879" y="587814"/>
            <a:ext cx="2133918" cy="523220"/>
          </a:xfrm>
          <a:prstGeom prst="rect">
            <a:avLst/>
          </a:prstGeom>
          <a:noFill/>
        </p:spPr>
        <p:txBody>
          <a:bodyPr wrap="none" rtlCol="0">
            <a:spAutoFit/>
          </a:bodyPr>
          <a:lstStyle/>
          <a:p>
            <a:pPr algn="ctr"/>
            <a:r>
              <a:rPr lang="en-US" sz="2800">
                <a:solidFill>
                  <a:schemeClr val="bg2"/>
                </a:solidFill>
                <a:latin typeface="+mn-lt"/>
                <a:ea typeface="Amazon Ember Light" panose="020B0403020204020204" pitchFamily="34" charset="0"/>
                <a:cs typeface="Amazon Ember Light" panose="020B0403020204020204" pitchFamily="34" charset="0"/>
              </a:rPr>
              <a:t>Welcome to</a:t>
            </a:r>
          </a:p>
        </p:txBody>
      </p:sp>
      <p:sp>
        <p:nvSpPr>
          <p:cNvPr id="2" name="Title">
            <a:extLst>
              <a:ext uri="{FF2B5EF4-FFF2-40B4-BE49-F238E27FC236}">
                <a16:creationId xmlns="" xmlns:a16="http://schemas.microsoft.com/office/drawing/2014/main" id="{7CF59815-B20B-41F2-B8C8-02A64BB4781A}"/>
              </a:ext>
            </a:extLst>
          </p:cNvPr>
          <p:cNvSpPr>
            <a:spLocks noGrp="1"/>
          </p:cNvSpPr>
          <p:nvPr>
            <p:ph type="title" hasCustomPrompt="1"/>
          </p:nvPr>
        </p:nvSpPr>
        <p:spPr>
          <a:xfrm>
            <a:off x="228606" y="1179326"/>
            <a:ext cx="5444465" cy="3404221"/>
          </a:xfrm>
        </p:spPr>
        <p:txBody>
          <a:bodyPr anchor="t">
            <a:noAutofit/>
          </a:bodyPr>
          <a:lstStyle>
            <a:lvl1pPr algn="ctr">
              <a:defRPr sz="4800">
                <a:solidFill>
                  <a:schemeClr val="bg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a:t>Enter </a:t>
            </a:r>
            <a:br>
              <a:rPr lang="en-US"/>
            </a:br>
            <a:r>
              <a:rPr lang="en-US"/>
              <a:t>course title</a:t>
            </a:r>
          </a:p>
        </p:txBody>
      </p:sp>
      <p:sp>
        <p:nvSpPr>
          <p:cNvPr id="21" name="Training Begins">
            <a:extLst>
              <a:ext uri="{FF2B5EF4-FFF2-40B4-BE49-F238E27FC236}">
                <a16:creationId xmlns="" xmlns:a16="http://schemas.microsoft.com/office/drawing/2014/main" id="{D506D4EE-3DBD-4D77-AEE2-0FF7128DE4BD}"/>
              </a:ext>
            </a:extLst>
          </p:cNvPr>
          <p:cNvSpPr txBox="1"/>
          <p:nvPr/>
        </p:nvSpPr>
        <p:spPr>
          <a:xfrm>
            <a:off x="977546" y="4848827"/>
            <a:ext cx="3985386" cy="523220"/>
          </a:xfrm>
          <a:prstGeom prst="rect">
            <a:avLst/>
          </a:prstGeom>
          <a:noFill/>
        </p:spPr>
        <p:txBody>
          <a:bodyPr wrap="none" rtlCol="0">
            <a:spAutoFit/>
          </a:bodyPr>
          <a:lstStyle/>
          <a:p>
            <a:pPr algn="ctr"/>
            <a:r>
              <a:rPr lang="en-US" sz="2800">
                <a:solidFill>
                  <a:schemeClr val="bg2"/>
                </a:solidFill>
                <a:latin typeface="Amazon Ember" panose="020B0603020204020204" pitchFamily="34" charset="0"/>
                <a:ea typeface="Amazon Ember" panose="020B0603020204020204" pitchFamily="34" charset="0"/>
                <a:cs typeface="Amazon Ember" panose="020B0603020204020204" pitchFamily="34" charset="0"/>
              </a:rPr>
              <a:t>This training will begin:</a:t>
            </a:r>
          </a:p>
        </p:txBody>
      </p:sp>
      <p:sp>
        <p:nvSpPr>
          <p:cNvPr id="3" name="TimeZone">
            <a:extLst>
              <a:ext uri="{FF2B5EF4-FFF2-40B4-BE49-F238E27FC236}">
                <a16:creationId xmlns="" xmlns:a16="http://schemas.microsoft.com/office/drawing/2014/main" id="{15FEBCEE-35B5-4CBC-BD60-FE197957D654}"/>
              </a:ext>
            </a:extLst>
          </p:cNvPr>
          <p:cNvSpPr>
            <a:spLocks noGrp="1"/>
          </p:cNvSpPr>
          <p:nvPr>
            <p:ph type="body" idx="1" hasCustomPrompt="1"/>
          </p:nvPr>
        </p:nvSpPr>
        <p:spPr>
          <a:xfrm>
            <a:off x="336114" y="5463827"/>
            <a:ext cx="5268251" cy="627245"/>
          </a:xfrm>
        </p:spPr>
        <p:txBody>
          <a:bodyPr anchor="t">
            <a:normAutofit/>
          </a:bodyPr>
          <a:lstStyle>
            <a:lvl1pPr marL="0" indent="0" algn="ctr">
              <a:buNone/>
              <a:defRPr sz="20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Enter the course start time and time zone</a:t>
            </a:r>
          </a:p>
        </p:txBody>
      </p:sp>
      <p:sp>
        <p:nvSpPr>
          <p:cNvPr id="22" name="Instructor Photo">
            <a:extLst>
              <a:ext uri="{FF2B5EF4-FFF2-40B4-BE49-F238E27FC236}">
                <a16:creationId xmlns="" xmlns:a16="http://schemas.microsoft.com/office/drawing/2014/main" id="{1271813C-5B30-4D24-8175-91D870333A95}"/>
              </a:ext>
              <a:ext uri="{C183D7F6-B498-43B3-948B-1728B52AA6E4}">
                <adec:decorative xmlns="" xmlns:adec="http://schemas.microsoft.com/office/drawing/2017/decorative" val="1"/>
              </a:ext>
            </a:extLst>
          </p:cNvPr>
          <p:cNvSpPr>
            <a:spLocks noGrp="1"/>
          </p:cNvSpPr>
          <p:nvPr>
            <p:ph idx="4" hasCustomPrompt="1"/>
          </p:nvPr>
        </p:nvSpPr>
        <p:spPr>
          <a:xfrm>
            <a:off x="6122226" y="440360"/>
            <a:ext cx="1584325" cy="1581912"/>
          </a:xfrm>
        </p:spPr>
        <p:txBody>
          <a:bodyPr>
            <a:normAutofit/>
          </a:bodyPr>
          <a:lstStyle>
            <a:lvl1pPr marL="0" indent="0" algn="ctr">
              <a:buNone/>
              <a:defRPr sz="2000">
                <a:solidFill>
                  <a:schemeClr val="bg1"/>
                </a:solidFill>
              </a:defRPr>
            </a:lvl1pPr>
          </a:lstStyle>
          <a:p>
            <a:r>
              <a:rPr lang="en-US"/>
              <a:t>Instructor photo</a:t>
            </a:r>
          </a:p>
        </p:txBody>
      </p:sp>
      <p:sp>
        <p:nvSpPr>
          <p:cNvPr id="23" name="Instructor title">
            <a:extLst>
              <a:ext uri="{FF2B5EF4-FFF2-40B4-BE49-F238E27FC236}">
                <a16:creationId xmlns="" xmlns:a16="http://schemas.microsoft.com/office/drawing/2014/main" id="{1E89B15E-5A77-464A-BFA6-2416D1566FA9}"/>
              </a:ext>
            </a:extLst>
          </p:cNvPr>
          <p:cNvSpPr txBox="1"/>
          <p:nvPr/>
        </p:nvSpPr>
        <p:spPr>
          <a:xfrm>
            <a:off x="7715773" y="412928"/>
            <a:ext cx="3060453" cy="523220"/>
          </a:xfrm>
          <a:prstGeom prst="rect">
            <a:avLst/>
          </a:prstGeom>
          <a:noFill/>
        </p:spPr>
        <p:txBody>
          <a:bodyPr wrap="none" rtlCol="0">
            <a:spAutoFit/>
          </a:bodyPr>
          <a:lstStyle/>
          <a:p>
            <a:r>
              <a:rPr lang="en-US" sz="2800">
                <a:solidFill>
                  <a:schemeClr val="tx2"/>
                </a:solidFill>
                <a:latin typeface="Amazon Ember" panose="020B0603020204020204" pitchFamily="34" charset="0"/>
                <a:ea typeface="Amazon Ember" panose="020B0603020204020204" pitchFamily="34" charset="0"/>
                <a:cs typeface="Amazon Ember" panose="020B0603020204020204" pitchFamily="34" charset="0"/>
              </a:rPr>
              <a:t>Your instructor is:</a:t>
            </a:r>
          </a:p>
        </p:txBody>
      </p:sp>
      <p:sp>
        <p:nvSpPr>
          <p:cNvPr id="7" name="Instructor Info">
            <a:extLst>
              <a:ext uri="{FF2B5EF4-FFF2-40B4-BE49-F238E27FC236}">
                <a16:creationId xmlns="" xmlns:a16="http://schemas.microsoft.com/office/drawing/2014/main" id="{09913C86-F9D2-40F4-BFE6-F0C9EF282B5E}"/>
              </a:ext>
            </a:extLst>
          </p:cNvPr>
          <p:cNvSpPr>
            <a:spLocks noGrp="1"/>
          </p:cNvSpPr>
          <p:nvPr>
            <p:ph type="body" idx="2" hasCustomPrompt="1"/>
          </p:nvPr>
        </p:nvSpPr>
        <p:spPr>
          <a:xfrm>
            <a:off x="7838662" y="1002529"/>
            <a:ext cx="4166263" cy="1021776"/>
          </a:xfrm>
        </p:spPr>
        <p:txBody>
          <a:bodyPr anchor="t">
            <a:normAutofit/>
          </a:bodyPr>
          <a:lstStyle>
            <a:lvl1pPr marL="0" indent="0" algn="l">
              <a:spcBef>
                <a:spcPts val="0"/>
              </a:spcBef>
              <a:spcAft>
                <a:spcPts val="0"/>
              </a:spcAft>
              <a:buNone/>
              <a:defRPr sz="20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Enter instructor name</a:t>
            </a:r>
            <a:br>
              <a:rPr lang="en-US"/>
            </a:br>
            <a:r>
              <a:rPr lang="en-US"/>
              <a:t>Instructor email address</a:t>
            </a:r>
            <a:br>
              <a:rPr lang="en-US"/>
            </a:br>
            <a:r>
              <a:rPr lang="en-US"/>
              <a:t>Instructor title</a:t>
            </a:r>
          </a:p>
        </p:txBody>
      </p:sp>
      <p:sp>
        <p:nvSpPr>
          <p:cNvPr id="24" name="Connection Title">
            <a:extLst>
              <a:ext uri="{FF2B5EF4-FFF2-40B4-BE49-F238E27FC236}">
                <a16:creationId xmlns="" xmlns:a16="http://schemas.microsoft.com/office/drawing/2014/main" id="{8EE8F574-4F92-4934-B4F0-90D055E5D8A2}"/>
              </a:ext>
            </a:extLst>
          </p:cNvPr>
          <p:cNvSpPr txBox="1"/>
          <p:nvPr/>
        </p:nvSpPr>
        <p:spPr>
          <a:xfrm>
            <a:off x="6447569" y="2330518"/>
            <a:ext cx="4328429" cy="523220"/>
          </a:xfrm>
          <a:prstGeom prst="rect">
            <a:avLst/>
          </a:prstGeom>
          <a:noFill/>
        </p:spPr>
        <p:txBody>
          <a:bodyPr wrap="none" rtlCol="0">
            <a:spAutoFit/>
          </a:bodyPr>
          <a:lstStyle/>
          <a:p>
            <a:r>
              <a:rPr lang="en-US" sz="2800">
                <a:solidFill>
                  <a:schemeClr val="tx2"/>
                </a:solidFill>
                <a:latin typeface="Amazon Ember" panose="020B0603020204020204" pitchFamily="34" charset="0"/>
                <a:ea typeface="Amazon Ember" panose="020B0603020204020204" pitchFamily="34" charset="0"/>
                <a:cs typeface="Amazon Ember" panose="020B0603020204020204" pitchFamily="34" charset="0"/>
              </a:rPr>
              <a:t>Connect to the following:</a:t>
            </a:r>
          </a:p>
        </p:txBody>
      </p:sp>
      <p:sp>
        <p:nvSpPr>
          <p:cNvPr id="8" name="Resources">
            <a:extLst>
              <a:ext uri="{FF2B5EF4-FFF2-40B4-BE49-F238E27FC236}">
                <a16:creationId xmlns="" xmlns:a16="http://schemas.microsoft.com/office/drawing/2014/main" id="{B7141889-281C-44C1-8554-B9EEA8D5FF40}"/>
              </a:ext>
            </a:extLst>
          </p:cNvPr>
          <p:cNvSpPr>
            <a:spLocks noGrp="1"/>
          </p:cNvSpPr>
          <p:nvPr>
            <p:ph type="body" idx="3" hasCustomPrompt="1"/>
          </p:nvPr>
        </p:nvSpPr>
        <p:spPr>
          <a:xfrm>
            <a:off x="6095999" y="2920118"/>
            <a:ext cx="5908925" cy="3497521"/>
          </a:xfrm>
        </p:spPr>
        <p:txBody>
          <a:bodyPr anchor="t">
            <a:normAutofit/>
          </a:bodyPr>
          <a:lstStyle>
            <a:lvl1pPr marL="0" indent="0" algn="l">
              <a:spcBef>
                <a:spcPts val="0"/>
              </a:spcBef>
              <a:spcAft>
                <a:spcPts val="0"/>
              </a:spcAft>
              <a:buNone/>
              <a:defRPr sz="1800" baseline="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Enter the information for </a:t>
            </a:r>
            <a:r>
              <a:rPr lang="en-US" err="1"/>
              <a:t>eVantage</a:t>
            </a:r>
            <a:r>
              <a:rPr lang="en-US"/>
              <a:t>, QwikLabs, and any other resources the student needs to have loaded</a:t>
            </a:r>
          </a:p>
        </p:txBody>
      </p:sp>
    </p:spTree>
    <p:custDataLst>
      <p:tags r:id="rId1"/>
    </p:custDataLst>
    <p:extLst>
      <p:ext uri="{BB962C8B-B14F-4D97-AF65-F5344CB8AC3E}">
        <p14:creationId xmlns:p14="http://schemas.microsoft.com/office/powerpoint/2010/main" val="1097160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Variant">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 xmlns:a16="http://schemas.microsoft.com/office/drawing/2014/main" id="{56064E0D-105A-4446-B967-229FA49D135D}"/>
              </a:ext>
              <a:ext uri="{C183D7F6-B498-43B3-948B-1728B52AA6E4}">
                <adec:decorative xmlns=""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 xmlns:a16="http://schemas.microsoft.com/office/drawing/2014/main" id="{EE5B0121-CFE7-4143-B7F3-FE4930450613}"/>
                </a:ext>
                <a:ext uri="{C183D7F6-B498-43B3-948B-1728B52AA6E4}">
                  <adec:decorative xmlns="" xmlns:adec="http://schemas.microsoft.com/office/drawing/2017/decorative" val="1"/>
                </a:ext>
              </a:extLst>
            </p:cNvPr>
            <p:cNvSpPr/>
            <p:nvPr/>
          </p:nvSpPr>
          <p:spPr>
            <a:xfrm>
              <a:off x="-1" y="0"/>
              <a:ext cx="108870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 xmlns:a16="http://schemas.microsoft.com/office/drawing/2014/main" id="{279CDF30-3118-4A2F-93E0-DACD532E91B1}"/>
                </a:ext>
                <a:ext uri="{C183D7F6-B498-43B3-948B-1728B52AA6E4}">
                  <adec:decorative xmlns="" xmlns:adec="http://schemas.microsoft.com/office/drawing/2017/decorative" val="1"/>
                </a:ext>
              </a:extLst>
            </p:cNvPr>
            <p:cNvSpPr/>
            <p:nvPr/>
          </p:nvSpPr>
          <p:spPr>
            <a:xfrm>
              <a:off x="0" y="4327524"/>
              <a:ext cx="1685925" cy="2530476"/>
            </a:xfrm>
            <a:custGeom>
              <a:avLst/>
              <a:gdLst>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0 h 2530475"/>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 name="connsiteX5" fmla="*/ 0 w 1685925"/>
                <a:gd name="connsiteY5" fmla="*/ 0 h 2530475"/>
                <a:gd name="connsiteX0" fmla="*/ 0 w 1685925"/>
                <a:gd name="connsiteY0" fmla="*/ 1673226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925" h="2530475">
                  <a:moveTo>
                    <a:pt x="0" y="1673226"/>
                  </a:moveTo>
                  <a:lnTo>
                    <a:pt x="1685925" y="0"/>
                  </a:lnTo>
                  <a:lnTo>
                    <a:pt x="1685925" y="2530475"/>
                  </a:lnTo>
                  <a:lnTo>
                    <a:pt x="0" y="2530475"/>
                  </a:lnTo>
                  <a:lnTo>
                    <a:pt x="0" y="167322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 xmlns:a16="http://schemas.microsoft.com/office/drawing/2014/main" id="{4E6250DE-D4BC-48A7-942E-7C927E2BAC70}"/>
                </a:ext>
                <a:ext uri="{C183D7F6-B498-43B3-948B-1728B52AA6E4}">
                  <adec:decorative xmlns="" xmlns:adec="http://schemas.microsoft.com/office/drawing/2017/decorative" val="1"/>
                </a:ext>
              </a:extLst>
            </p:cNvPr>
            <p:cNvSpPr/>
            <p:nvPr/>
          </p:nvSpPr>
          <p:spPr>
            <a:xfrm>
              <a:off x="1685544" y="4327525"/>
              <a:ext cx="10506456" cy="2530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8" name="Icons">
              <a:extLst>
                <a:ext uri="{FF2B5EF4-FFF2-40B4-BE49-F238E27FC236}">
                  <a16:creationId xmlns="" xmlns:a16="http://schemas.microsoft.com/office/drawing/2014/main" id="{2697E9D6-D133-4E57-BD63-82D9E5002F18}"/>
                </a:ext>
                <a:ext uri="{C183D7F6-B498-43B3-948B-1728B52AA6E4}">
                  <adec:decorative xmlns="" xmlns:adec="http://schemas.microsoft.com/office/drawing/2017/decorative" val="1"/>
                </a:ext>
              </a:extLst>
            </p:cNvPr>
            <p:cNvPicPr>
              <a:picLocks noChangeAspect="1"/>
            </p:cNvPicPr>
            <p:nvPr/>
          </p:nvPicPr>
          <p:blipFill rotWithShape="1">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rcRect l="5969" t="8249" r="2877" b="58012"/>
            <a:stretch/>
          </p:blipFill>
          <p:spPr>
            <a:xfrm>
              <a:off x="1685544" y="4327524"/>
              <a:ext cx="10506456" cy="2530476"/>
            </a:xfrm>
            <a:prstGeom prst="rect">
              <a:avLst/>
            </a:prstGeom>
          </p:spPr>
        </p:pic>
        <p:pic>
          <p:nvPicPr>
            <p:cNvPr id="98" name="AWS Logo">
              <a:extLst>
                <a:ext uri="{FF2B5EF4-FFF2-40B4-BE49-F238E27FC236}">
                  <a16:creationId xmlns="" xmlns:a16="http://schemas.microsoft.com/office/drawing/2014/main" id="{41BC3838-CAD1-4E45-A629-8FAE25F8F357}"/>
                </a:ext>
                <a:ext uri="{C183D7F6-B498-43B3-948B-1728B52AA6E4}">
                  <adec:decorative xmlns="" xmlns:adec="http://schemas.microsoft.com/office/drawing/2017/decorative" val="1"/>
                </a:ext>
              </a:extLst>
            </p:cNvPr>
            <p:cNvPicPr>
              <a:picLocks noSelect="1"/>
            </p:cNvPicPr>
            <p:nvPr/>
          </p:nvPicPr>
          <p:blipFill>
            <a:blip r:embed="rId5">
              <a:extLst>
                <a:ext uri="{96DAC541-7B7A-43D3-8B79-37D633B846F1}">
                  <asvg:svgBlip xmlns="" xmlns:asvg="http://schemas.microsoft.com/office/drawing/2016/SVG/main" r:embed="rId6"/>
                </a:ext>
              </a:extLst>
            </a:blip>
            <a:stretch>
              <a:fillRect/>
            </a:stretch>
          </p:blipFill>
          <p:spPr>
            <a:xfrm>
              <a:off x="585300" y="357708"/>
              <a:ext cx="1097280" cy="656183"/>
            </a:xfrm>
            <a:prstGeom prst="rect">
              <a:avLst/>
            </a:prstGeom>
          </p:spPr>
        </p:pic>
        <p:sp>
          <p:nvSpPr>
            <p:cNvPr id="3" name="CopyBackground">
              <a:extLst>
                <a:ext uri="{FF2B5EF4-FFF2-40B4-BE49-F238E27FC236}">
                  <a16:creationId xmlns="" xmlns:a16="http://schemas.microsoft.com/office/drawing/2014/main" id="{1A4014FF-ACF4-448A-8B91-F0495D354D3F}"/>
                </a:ext>
              </a:extLst>
            </p:cNvPr>
            <p:cNvSpPr/>
            <p:nvPr/>
          </p:nvSpPr>
          <p:spPr>
            <a:xfrm>
              <a:off x="4712264"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pyright">
              <a:extLst>
                <a:ext uri="{FF2B5EF4-FFF2-40B4-BE49-F238E27FC236}">
                  <a16:creationId xmlns="" xmlns:a16="http://schemas.microsoft.com/office/drawing/2014/main" id="{DFC9E3DE-5A7A-4B9A-94F3-0CC48D54301B}"/>
                </a:ext>
              </a:extLst>
            </p:cNvPr>
            <p:cNvSpPr txBox="1"/>
            <p:nvPr/>
          </p:nvSpPr>
          <p:spPr>
            <a:xfrm>
              <a:off x="4632211" y="657989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a:extLst>
              <a:ext uri="{FF2B5EF4-FFF2-40B4-BE49-F238E27FC236}">
                <a16:creationId xmlns=""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E52B1449-9D22-45E9-8E29-DD9653749C2D}"/>
              </a:ext>
            </a:extLst>
          </p:cNvPr>
          <p:cNvSpPr>
            <a:spLocks noGrp="1"/>
          </p:cNvSpPr>
          <p:nvPr>
            <p:ph type="title" hasCustomPrompt="1"/>
          </p:nvPr>
        </p:nvSpPr>
        <p:spPr>
          <a:xfrm>
            <a:off x="667750" y="1080843"/>
            <a:ext cx="10218737" cy="2081104"/>
          </a:xfrm>
        </p:spPr>
        <p:txBody>
          <a:bodyPr anchor="ctr"/>
          <a:lstStyle>
            <a:lvl1pPr>
              <a:defRPr sz="4400">
                <a:solidFill>
                  <a:schemeClr val="bg2"/>
                </a:solidFill>
              </a:defRPr>
            </a:lvl1pPr>
          </a:lstStyle>
          <a:p>
            <a:r>
              <a:rPr lang="en-US"/>
              <a:t>Thank you text</a:t>
            </a:r>
          </a:p>
        </p:txBody>
      </p:sp>
      <p:sp>
        <p:nvSpPr>
          <p:cNvPr id="7" name="Copyright">
            <a:extLst>
              <a:ext uri="{FF2B5EF4-FFF2-40B4-BE49-F238E27FC236}">
                <a16:creationId xmlns="" xmlns:a16="http://schemas.microsoft.com/office/drawing/2014/main" id="{9059CC6B-AB9C-4283-9882-8F50E8C832F7}"/>
              </a:ext>
            </a:extLst>
          </p:cNvPr>
          <p:cNvSpPr txBox="1"/>
          <p:nvPr/>
        </p:nvSpPr>
        <p:spPr>
          <a:xfrm>
            <a:off x="667750" y="3161947"/>
            <a:ext cx="10218737" cy="1154162"/>
          </a:xfrm>
          <a:prstGeom prst="rect">
            <a:avLst/>
          </a:prstGeom>
          <a:noFill/>
        </p:spPr>
        <p:txBody>
          <a:bodyPr wrap="square" rtlCol="0">
            <a:spAutoFit/>
          </a:bodyPr>
          <a:lstStyle/>
          <a:p>
            <a:pPr marL="0" marR="0" lvl="0" indent="0" algn="l" defTabSz="228600" rtl="0" eaLnBrk="1" fontAlgn="auto" latinLnBrk="0" hangingPunct="1">
              <a:lnSpc>
                <a:spcPct val="100000"/>
              </a:lnSpc>
              <a:spcBef>
                <a:spcPts val="0"/>
              </a:spcBef>
              <a:spcAft>
                <a:spcPts val="0"/>
              </a:spcAft>
              <a:buClrTx/>
              <a:buSzTx/>
              <a:buFontTx/>
              <a:buNone/>
              <a:tabLst/>
              <a:defRPr/>
            </a:pPr>
            <a:r>
              <a:rPr lang="en-US" sz="2300">
                <a:solidFill>
                  <a:schemeClr val="bg2"/>
                </a:solidFill>
              </a:rPr>
              <a:t>Corrections, feedback, or other questions? </a:t>
            </a:r>
            <a:br>
              <a:rPr lang="en-US" sz="2300">
                <a:solidFill>
                  <a:schemeClr val="bg2"/>
                </a:solidFill>
              </a:rPr>
            </a:br>
            <a:r>
              <a:rPr lang="en-US" sz="2300">
                <a:solidFill>
                  <a:schemeClr val="bg2"/>
                </a:solidFill>
              </a:rPr>
              <a:t>Contact us at </a:t>
            </a:r>
            <a:r>
              <a:rPr lang="en-US" sz="2300" u="sng">
                <a:solidFill>
                  <a:schemeClr val="bg2"/>
                </a:solidFill>
              </a:rPr>
              <a:t>https://support.aws.amazon.com/#/contacts/aws-training</a:t>
            </a:r>
            <a:r>
              <a:rPr lang="en-US" sz="2300">
                <a:solidFill>
                  <a:schemeClr val="bg2"/>
                </a:solidFill>
              </a:rPr>
              <a:t>. </a:t>
            </a:r>
            <a:br>
              <a:rPr lang="en-US" sz="2300">
                <a:solidFill>
                  <a:schemeClr val="bg2"/>
                </a:solidFill>
              </a:rPr>
            </a:br>
            <a:r>
              <a:rPr lang="en-US" sz="2300">
                <a:solidFill>
                  <a:schemeClr val="bg2"/>
                </a:solidFill>
              </a:rPr>
              <a:t>All trademarks are the property of their owners.</a:t>
            </a:r>
          </a:p>
        </p:txBody>
      </p:sp>
    </p:spTree>
    <p:custDataLst>
      <p:tags r:id="rId1"/>
    </p:custDataLst>
    <p:extLst>
      <p:ext uri="{BB962C8B-B14F-4D97-AF65-F5344CB8AC3E}">
        <p14:creationId xmlns:p14="http://schemas.microsoft.com/office/powerpoint/2010/main" val="392123623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 xmlns:a16="http://schemas.microsoft.com/office/drawing/2014/main" id="{DC4FACA1-07DC-44B9-A79C-2B7C9D1B9221}"/>
              </a:ext>
              <a:ext uri="{C183D7F6-B498-43B3-948B-1728B52AA6E4}">
                <adec:decorative xmlns=""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 xmlns:a16="http://schemas.microsoft.com/office/drawing/2014/main" id="{EE5B0121-CFE7-4143-B7F3-FE4930450613}"/>
                </a:ext>
                <a:ext uri="{C183D7F6-B498-43B3-948B-1728B52AA6E4}">
                  <adec:decorative xmlns="" xmlns:adec="http://schemas.microsoft.com/office/drawing/2017/decorative" val="1"/>
                </a:ext>
              </a:extLst>
            </p:cNvPr>
            <p:cNvSpPr/>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ubeBack">
              <a:extLst>
                <a:ext uri="{FF2B5EF4-FFF2-40B4-BE49-F238E27FC236}">
                  <a16:creationId xmlns="" xmlns:a16="http://schemas.microsoft.com/office/drawing/2014/main" id="{9BA1593B-ADE5-482C-A193-F57F78F9B860}"/>
                </a:ext>
                <a:ext uri="{C183D7F6-B498-43B3-948B-1728B52AA6E4}">
                  <adec:decorative xmlns="" xmlns:adec="http://schemas.microsoft.com/office/drawing/2017/decorative" val="1"/>
                </a:ext>
              </a:extLst>
            </p:cNvPr>
            <p:cNvSpPr/>
            <p:nvPr/>
          </p:nvSpPr>
          <p:spPr>
            <a:xfrm>
              <a:off x="10547164" y="0"/>
              <a:ext cx="1644836" cy="516442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 name="connsiteX0" fmla="*/ 15888 w 3073872"/>
                <a:gd name="connsiteY0" fmla="*/ 0 h 4621213"/>
                <a:gd name="connsiteX1" fmla="*/ 3073414 w 3073872"/>
                <a:gd name="connsiteY1" fmla="*/ 0 h 4621213"/>
                <a:gd name="connsiteX2" fmla="*/ 3073414 w 3073872"/>
                <a:gd name="connsiteY2" fmla="*/ 4621213 h 4621213"/>
                <a:gd name="connsiteX3" fmla="*/ 0 w 3073872"/>
                <a:gd name="connsiteY3" fmla="*/ 4091237 h 4621213"/>
                <a:gd name="connsiteX4" fmla="*/ 15888 w 3073872"/>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7 w 3057984"/>
                <a:gd name="connsiteY3" fmla="*/ 4091237 h 4621213"/>
                <a:gd name="connsiteX4" fmla="*/ 0 w 3057984"/>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6 w 3057984"/>
                <a:gd name="connsiteY3" fmla="*/ 4114178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15886" y="4114178"/>
                  </a:lnTo>
                  <a:cubicBezTo>
                    <a:pt x="10590" y="2750432"/>
                    <a:pt x="5296" y="136374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6" name="CubeFront">
              <a:extLst>
                <a:ext uri="{FF2B5EF4-FFF2-40B4-BE49-F238E27FC236}">
                  <a16:creationId xmlns="" xmlns:a16="http://schemas.microsoft.com/office/drawing/2014/main" id="{A301667F-582A-4041-A2DA-F90362AE9A01}"/>
                </a:ext>
                <a:ext uri="{C183D7F6-B498-43B3-948B-1728B52AA6E4}">
                  <adec:decorative xmlns="" xmlns:adec="http://schemas.microsoft.com/office/drawing/2017/decorative" val="1"/>
                </a:ext>
              </a:extLst>
            </p:cNvPr>
            <p:cNvSpPr/>
            <p:nvPr/>
          </p:nvSpPr>
          <p:spPr>
            <a:xfrm>
              <a:off x="5944552" y="6094097"/>
              <a:ext cx="2303271" cy="7639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 xmlns:a16="http://schemas.microsoft.com/office/drawing/2014/main" id="{A99EDB1B-417F-40E6-B075-BDD46EDBA854}"/>
                </a:ext>
                <a:ext uri="{C183D7F6-B498-43B3-948B-1728B52AA6E4}">
                  <adec:decorative xmlns="" xmlns:adec="http://schemas.microsoft.com/office/drawing/2017/decorative" val="1"/>
                </a:ext>
              </a:extLst>
            </p:cNvPr>
            <p:cNvSpPr/>
            <p:nvPr/>
          </p:nvSpPr>
          <p:spPr>
            <a:xfrm>
              <a:off x="5942171" y="4579782"/>
              <a:ext cx="6249829" cy="2278218"/>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Icons">
              <a:extLst>
                <a:ext uri="{FF2B5EF4-FFF2-40B4-BE49-F238E27FC236}">
                  <a16:creationId xmlns="" xmlns:a16="http://schemas.microsoft.com/office/drawing/2014/main" id="{C128A75B-DB20-42AF-A3FD-12E5F3588ACE}"/>
                </a:ext>
                <a:ext uri="{C183D7F6-B498-43B3-948B-1728B52AA6E4}">
                  <adec:decorative xmlns=""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6472238" y="4694373"/>
              <a:ext cx="5719762" cy="2163627"/>
            </a:xfrm>
            <a:prstGeom prst="rect">
              <a:avLst/>
            </a:prstGeom>
          </p:spPr>
        </p:pic>
        <p:pic>
          <p:nvPicPr>
            <p:cNvPr id="98" name="AWS Logo">
              <a:extLst>
                <a:ext uri="{FF2B5EF4-FFF2-40B4-BE49-F238E27FC236}">
                  <a16:creationId xmlns="" xmlns:a16="http://schemas.microsoft.com/office/drawing/2014/main" id="{41BC3838-CAD1-4E45-A629-8FAE25F8F357}"/>
                </a:ext>
                <a:ext uri="{C183D7F6-B498-43B3-948B-1728B52AA6E4}">
                  <adec:decorative xmlns="" xmlns:adec="http://schemas.microsoft.com/office/drawing/2017/decorative" val="1"/>
                </a:ext>
              </a:extLst>
            </p:cNvPr>
            <p:cNvPicPr>
              <a:picLocks noSelect="1"/>
            </p:cNvPicPr>
            <p:nvPr/>
          </p:nvPicPr>
          <p:blipFill>
            <a:blip r:embed="rId5">
              <a:extLst>
                <a:ext uri="{96DAC541-7B7A-43D3-8B79-37D633B846F1}">
                  <asvg:svgBlip xmlns="" xmlns:asvg="http://schemas.microsoft.com/office/drawing/2016/SVG/main" r:embed="rId6"/>
                </a:ext>
              </a:extLst>
            </a:blip>
            <a:stretch>
              <a:fillRect/>
            </a:stretch>
          </p:blipFill>
          <p:spPr>
            <a:xfrm>
              <a:off x="585300" y="357708"/>
              <a:ext cx="1097280" cy="656183"/>
            </a:xfrm>
            <a:prstGeom prst="rect">
              <a:avLst/>
            </a:prstGeom>
          </p:spPr>
        </p:pic>
        <p:sp>
          <p:nvSpPr>
            <p:cNvPr id="4" name="Copyright">
              <a:extLst>
                <a:ext uri="{FF2B5EF4-FFF2-40B4-BE49-F238E27FC236}">
                  <a16:creationId xmlns="" xmlns:a16="http://schemas.microsoft.com/office/drawing/2014/main" id="{6EB207FF-A323-40B5-B33E-59E364A7955B}"/>
                </a:ext>
              </a:extLst>
            </p:cNvPr>
            <p:cNvSpPr txBox="1"/>
            <p:nvPr/>
          </p:nvSpPr>
          <p:spPr>
            <a:xfrm>
              <a:off x="991688" y="6466266"/>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a:extLst>
              <a:ext uri="{FF2B5EF4-FFF2-40B4-BE49-F238E27FC236}">
                <a16:creationId xmlns=""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E52B1449-9D22-45E9-8E29-DD9653749C2D}"/>
              </a:ext>
            </a:extLst>
          </p:cNvPr>
          <p:cNvSpPr>
            <a:spLocks noGrp="1"/>
          </p:cNvSpPr>
          <p:nvPr>
            <p:ph type="title" hasCustomPrompt="1"/>
          </p:nvPr>
        </p:nvSpPr>
        <p:spPr>
          <a:xfrm>
            <a:off x="667750" y="1614746"/>
            <a:ext cx="9341063" cy="2293938"/>
          </a:xfrm>
        </p:spPr>
        <p:txBody>
          <a:bodyPr anchor="ctr"/>
          <a:lstStyle>
            <a:lvl1pPr>
              <a:defRPr sz="4400">
                <a:solidFill>
                  <a:schemeClr val="bg2"/>
                </a:solidFill>
              </a:defRPr>
            </a:lvl1pPr>
          </a:lstStyle>
          <a:p>
            <a:r>
              <a:rPr lang="en-US"/>
              <a:t>“Enter quote here.”</a:t>
            </a:r>
          </a:p>
        </p:txBody>
      </p:sp>
      <p:sp>
        <p:nvSpPr>
          <p:cNvPr id="3" name="Quoted person">
            <a:extLst>
              <a:ext uri="{FF2B5EF4-FFF2-40B4-BE49-F238E27FC236}">
                <a16:creationId xmlns="" xmlns:a16="http://schemas.microsoft.com/office/drawing/2014/main" id="{D420CCBA-88E9-490C-9819-C37D7A79FC0E}"/>
              </a:ext>
            </a:extLst>
          </p:cNvPr>
          <p:cNvSpPr>
            <a:spLocks noGrp="1"/>
          </p:cNvSpPr>
          <p:nvPr>
            <p:ph type="subTitle" idx="14" hasCustomPrompt="1"/>
          </p:nvPr>
        </p:nvSpPr>
        <p:spPr>
          <a:xfrm>
            <a:off x="666271" y="3922297"/>
            <a:ext cx="9340846" cy="2171799"/>
          </a:xfrm>
          <a:custGeom>
            <a:avLst/>
            <a:gdLst>
              <a:gd name="connsiteX0" fmla="*/ 0 w 9341062"/>
              <a:gd name="connsiteY0" fmla="*/ 2159767 h 2159767"/>
              <a:gd name="connsiteX1" fmla="*/ 539942 w 9341062"/>
              <a:gd name="connsiteY1" fmla="*/ 0 h 2159767"/>
              <a:gd name="connsiteX2" fmla="*/ 8801120 w 9341062"/>
              <a:gd name="connsiteY2" fmla="*/ 0 h 2159767"/>
              <a:gd name="connsiteX3" fmla="*/ 9341062 w 9341062"/>
              <a:gd name="connsiteY3" fmla="*/ 2159767 h 2159767"/>
              <a:gd name="connsiteX4" fmla="*/ 0 w 9341062"/>
              <a:gd name="connsiteY4" fmla="*/ 2159767 h 2159767"/>
              <a:gd name="connsiteX0" fmla="*/ 1479 w 9342541"/>
              <a:gd name="connsiteY0" fmla="*/ 2171799 h 2171799"/>
              <a:gd name="connsiteX1" fmla="*/ 0 w 9342541"/>
              <a:gd name="connsiteY1" fmla="*/ 0 h 2171799"/>
              <a:gd name="connsiteX2" fmla="*/ 8802599 w 9342541"/>
              <a:gd name="connsiteY2" fmla="*/ 12032 h 2171799"/>
              <a:gd name="connsiteX3" fmla="*/ 9342541 w 9342541"/>
              <a:gd name="connsiteY3" fmla="*/ 2171799 h 2171799"/>
              <a:gd name="connsiteX4" fmla="*/ 1479 w 9342541"/>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1479 w 9356052"/>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5132950 w 9356052"/>
              <a:gd name="connsiteY4" fmla="*/ 2165682 h 2171799"/>
              <a:gd name="connsiteX5" fmla="*/ 1479 w 9356052"/>
              <a:gd name="connsiteY5" fmla="*/ 2171799 h 2171799"/>
              <a:gd name="connsiteX0" fmla="*/ 1479 w 9356070"/>
              <a:gd name="connsiteY0" fmla="*/ 2171799 h 2171799"/>
              <a:gd name="connsiteX1" fmla="*/ 0 w 9356070"/>
              <a:gd name="connsiteY1" fmla="*/ 0 h 2171799"/>
              <a:gd name="connsiteX2" fmla="*/ 9356052 w 9356070"/>
              <a:gd name="connsiteY2" fmla="*/ 12032 h 2171799"/>
              <a:gd name="connsiteX3" fmla="*/ 9354572 w 9356070"/>
              <a:gd name="connsiteY3" fmla="*/ 740041 h 2171799"/>
              <a:gd name="connsiteX4" fmla="*/ 5132950 w 9356070"/>
              <a:gd name="connsiteY4" fmla="*/ 2165682 h 2171799"/>
              <a:gd name="connsiteX5" fmla="*/ 1479 w 9356070"/>
              <a:gd name="connsiteY5" fmla="*/ 2171799 h 2171799"/>
              <a:gd name="connsiteX0" fmla="*/ 1479 w 9475004"/>
              <a:gd name="connsiteY0" fmla="*/ 2171799 h 2171799"/>
              <a:gd name="connsiteX1" fmla="*/ 0 w 9475004"/>
              <a:gd name="connsiteY1" fmla="*/ 0 h 2171799"/>
              <a:gd name="connsiteX2" fmla="*/ 9356052 w 9475004"/>
              <a:gd name="connsiteY2" fmla="*/ 12032 h 2171799"/>
              <a:gd name="connsiteX3" fmla="*/ 9474888 w 9475004"/>
              <a:gd name="connsiteY3" fmla="*/ 703946 h 2171799"/>
              <a:gd name="connsiteX4" fmla="*/ 5132950 w 9475004"/>
              <a:gd name="connsiteY4" fmla="*/ 2165682 h 2171799"/>
              <a:gd name="connsiteX5" fmla="*/ 1479 w 9475004"/>
              <a:gd name="connsiteY5" fmla="*/ 2171799 h 2171799"/>
              <a:gd name="connsiteX0" fmla="*/ 1479 w 9474888"/>
              <a:gd name="connsiteY0" fmla="*/ 2171799 h 2171799"/>
              <a:gd name="connsiteX1" fmla="*/ 0 w 9474888"/>
              <a:gd name="connsiteY1" fmla="*/ 0 h 2171799"/>
              <a:gd name="connsiteX2" fmla="*/ 9356052 w 9474888"/>
              <a:gd name="connsiteY2" fmla="*/ 12032 h 2171799"/>
              <a:gd name="connsiteX3" fmla="*/ 9474888 w 9474888"/>
              <a:gd name="connsiteY3" fmla="*/ 703946 h 2171799"/>
              <a:gd name="connsiteX4" fmla="*/ 5132950 w 9474888"/>
              <a:gd name="connsiteY4" fmla="*/ 2165682 h 2171799"/>
              <a:gd name="connsiteX5" fmla="*/ 1479 w 9474888"/>
              <a:gd name="connsiteY5" fmla="*/ 2171799 h 2171799"/>
              <a:gd name="connsiteX0" fmla="*/ 1479 w 9366604"/>
              <a:gd name="connsiteY0" fmla="*/ 2171799 h 2171799"/>
              <a:gd name="connsiteX1" fmla="*/ 0 w 9366604"/>
              <a:gd name="connsiteY1" fmla="*/ 0 h 2171799"/>
              <a:gd name="connsiteX2" fmla="*/ 9356052 w 9366604"/>
              <a:gd name="connsiteY2" fmla="*/ 12032 h 2171799"/>
              <a:gd name="connsiteX3" fmla="*/ 9366604 w 9366604"/>
              <a:gd name="connsiteY3" fmla="*/ 728009 h 2171799"/>
              <a:gd name="connsiteX4" fmla="*/ 5132950 w 9366604"/>
              <a:gd name="connsiteY4" fmla="*/ 2165682 h 2171799"/>
              <a:gd name="connsiteX5" fmla="*/ 1479 w 9366604"/>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28009 h 2171799"/>
              <a:gd name="connsiteX4" fmla="*/ 5132950 w 9356052"/>
              <a:gd name="connsiteY4" fmla="*/ 2165682 h 2171799"/>
              <a:gd name="connsiteX5" fmla="*/ 1479 w 9356052"/>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64104 h 2171799"/>
              <a:gd name="connsiteX4" fmla="*/ 5132950 w 9356052"/>
              <a:gd name="connsiteY4" fmla="*/ 2165682 h 2171799"/>
              <a:gd name="connsiteX5" fmla="*/ 1479 w 9356052"/>
              <a:gd name="connsiteY5" fmla="*/ 2171799 h 2171799"/>
              <a:gd name="connsiteX0" fmla="*/ 1479 w 9342541"/>
              <a:gd name="connsiteY0" fmla="*/ 2171799 h 2171799"/>
              <a:gd name="connsiteX1" fmla="*/ 0 w 9342541"/>
              <a:gd name="connsiteY1" fmla="*/ 0 h 2171799"/>
              <a:gd name="connsiteX2" fmla="*/ 9331989 w 9342541"/>
              <a:gd name="connsiteY2" fmla="*/ 12032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4021"/>
              <a:gd name="connsiteY0" fmla="*/ 2171799 h 2171799"/>
              <a:gd name="connsiteX1" fmla="*/ 0 w 9344021"/>
              <a:gd name="connsiteY1" fmla="*/ 0 h 2171799"/>
              <a:gd name="connsiteX2" fmla="*/ 9344021 w 9344021"/>
              <a:gd name="connsiteY2" fmla="*/ 12032 h 2171799"/>
              <a:gd name="connsiteX3" fmla="*/ 9342541 w 9344021"/>
              <a:gd name="connsiteY3" fmla="*/ 764104 h 2171799"/>
              <a:gd name="connsiteX4" fmla="*/ 5132950 w 9344021"/>
              <a:gd name="connsiteY4" fmla="*/ 2165682 h 2171799"/>
              <a:gd name="connsiteX5" fmla="*/ 1479 w 9344021"/>
              <a:gd name="connsiteY5" fmla="*/ 2171799 h 2171799"/>
              <a:gd name="connsiteX0" fmla="*/ 1479 w 9342541"/>
              <a:gd name="connsiteY0" fmla="*/ 2171799 h 2171799"/>
              <a:gd name="connsiteX1" fmla="*/ 0 w 9342541"/>
              <a:gd name="connsiteY1" fmla="*/ 0 h 2171799"/>
              <a:gd name="connsiteX2" fmla="*/ 9340846 w 9342541"/>
              <a:gd name="connsiteY2" fmla="*/ 1520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0929 h 2171799"/>
              <a:gd name="connsiteX4" fmla="*/ 5132950 w 9342541"/>
              <a:gd name="connsiteY4" fmla="*/ 2165682 h 2171799"/>
              <a:gd name="connsiteX5" fmla="*/ 1479 w 9342541"/>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0846"/>
              <a:gd name="connsiteY0" fmla="*/ 2171799 h 2171799"/>
              <a:gd name="connsiteX1" fmla="*/ 0 w 9340846"/>
              <a:gd name="connsiteY1" fmla="*/ 0 h 2171799"/>
              <a:gd name="connsiteX2" fmla="*/ 9340846 w 9340846"/>
              <a:gd name="connsiteY2" fmla="*/ 8857 h 2171799"/>
              <a:gd name="connsiteX3" fmla="*/ 9339366 w 9340846"/>
              <a:gd name="connsiteY3" fmla="*/ 779979 h 2171799"/>
              <a:gd name="connsiteX4" fmla="*/ 5132950 w 9340846"/>
              <a:gd name="connsiteY4" fmla="*/ 2165682 h 2171799"/>
              <a:gd name="connsiteX5" fmla="*/ 1479 w 9340846"/>
              <a:gd name="connsiteY5" fmla="*/ 2171799 h 2171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40846" h="2171799">
                <a:moveTo>
                  <a:pt x="1479" y="2171799"/>
                </a:moveTo>
                <a:lnTo>
                  <a:pt x="0" y="0"/>
                </a:lnTo>
                <a:lnTo>
                  <a:pt x="9340846" y="8857"/>
                </a:lnTo>
                <a:cubicBezTo>
                  <a:pt x="9336342" y="728779"/>
                  <a:pt x="9341363" y="742849"/>
                  <a:pt x="9339366" y="779979"/>
                </a:cubicBezTo>
                <a:lnTo>
                  <a:pt x="5132950" y="2165682"/>
                </a:lnTo>
                <a:lnTo>
                  <a:pt x="1479" y="2171799"/>
                </a:lnTo>
                <a:close/>
              </a:path>
            </a:pathLst>
          </a:custGeom>
        </p:spPr>
        <p:txBody>
          <a:bodyPr anchor="t"/>
          <a:lstStyle>
            <a:lvl1pPr marL="0" indent="0">
              <a:buNone/>
              <a:defRPr sz="2400" b="0">
                <a:solidFill>
                  <a:schemeClr val="bg2"/>
                </a:solidFill>
              </a:defRPr>
            </a:lvl1pPr>
          </a:lstStyle>
          <a:p>
            <a:pPr lvl="0"/>
            <a:r>
              <a:rPr lang="en-US"/>
              <a:t>Enter quoted person’s name</a:t>
            </a:r>
          </a:p>
        </p:txBody>
      </p:sp>
    </p:spTree>
    <p:custDataLst>
      <p:tags r:id="rId1"/>
    </p:custDataLst>
    <p:extLst>
      <p:ext uri="{BB962C8B-B14F-4D97-AF65-F5344CB8AC3E}">
        <p14:creationId xmlns:p14="http://schemas.microsoft.com/office/powerpoint/2010/main" val="3014638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sp>
        <p:nvSpPr>
          <p:cNvPr id="3" name="Slide Number">
            <a:extLst>
              <a:ext uri="{FF2B5EF4-FFF2-40B4-BE49-F238E27FC236}">
                <a16:creationId xmlns=""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5F8A0ED5-8D88-437F-965F-590C0BD195F1}"/>
              </a:ext>
            </a:extLst>
          </p:cNvPr>
          <p:cNvSpPr>
            <a:spLocks noGrp="1"/>
          </p:cNvSpPr>
          <p:nvPr>
            <p:ph type="title" hasCustomPrompt="1"/>
          </p:nvPr>
        </p:nvSpPr>
        <p:spPr>
          <a:xfrm>
            <a:off x="365760" y="299526"/>
            <a:ext cx="11569209" cy="731318"/>
          </a:xfrm>
        </p:spPr>
        <p:txBody>
          <a:bodyPr/>
          <a:lstStyle>
            <a:lvl1pPr>
              <a:defRPr/>
            </a:lvl1pPr>
          </a:lstStyle>
          <a:p>
            <a:r>
              <a:rPr lang="en-US"/>
              <a:t>Title and content</a:t>
            </a:r>
          </a:p>
        </p:txBody>
      </p:sp>
      <p:sp>
        <p:nvSpPr>
          <p:cNvPr id="7" name="Content Placeholder 6">
            <a:extLst>
              <a:ext uri="{FF2B5EF4-FFF2-40B4-BE49-F238E27FC236}">
                <a16:creationId xmlns="" xmlns:a16="http://schemas.microsoft.com/office/drawing/2014/main" id="{C4E502B2-1435-4BCB-BD77-B9E6CB7B3BF5}"/>
              </a:ext>
            </a:extLst>
          </p:cNvPr>
          <p:cNvSpPr>
            <a:spLocks noGrp="1"/>
          </p:cNvSpPr>
          <p:nvPr>
            <p:ph sz="quarter" idx="21" hasCustomPrompt="1"/>
          </p:nvPr>
        </p:nvSpPr>
        <p:spPr>
          <a:xfrm>
            <a:off x="365760" y="1143000"/>
            <a:ext cx="11587890" cy="5291750"/>
          </a:xfrm>
        </p:spPr>
        <p:txBody>
          <a:bodyPr/>
          <a:lstStyle>
            <a:lvl1pPr>
              <a:defRPr/>
            </a:lvl1pPr>
            <a:lvl2pPr>
              <a:defRPr/>
            </a:lvl2pPr>
            <a:lvl3pPr>
              <a:defRPr/>
            </a:lvl3pPr>
            <a:lvl4pPr>
              <a:defRPr/>
            </a:lvl4pPr>
            <a:lvl5pPr>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9" name="Title Border">
            <a:extLst>
              <a:ext uri="{FF2B5EF4-FFF2-40B4-BE49-F238E27FC236}">
                <a16:creationId xmlns="" xmlns:a16="http://schemas.microsoft.com/office/drawing/2014/main" id="{5E3E830F-DE1F-4A8F-992F-1D4BF5866636}"/>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6413890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de">
    <p:bg>
      <p:bgPr>
        <a:solidFill>
          <a:schemeClr val="bg1"/>
        </a:solidFill>
        <a:effectLst/>
      </p:bgPr>
    </p:bg>
    <p:spTree>
      <p:nvGrpSpPr>
        <p:cNvPr id="1" name=""/>
        <p:cNvGrpSpPr/>
        <p:nvPr/>
      </p:nvGrpSpPr>
      <p:grpSpPr>
        <a:xfrm>
          <a:off x="0" y="0"/>
          <a:ext cx="0" cy="0"/>
          <a:chOff x="0" y="0"/>
          <a:chExt cx="0" cy="0"/>
        </a:xfrm>
      </p:grpSpPr>
      <p:sp>
        <p:nvSpPr>
          <p:cNvPr id="3" name="Slide Number">
            <a:extLst>
              <a:ext uri="{FF2B5EF4-FFF2-40B4-BE49-F238E27FC236}">
                <a16:creationId xmlns=""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5F8A0ED5-8D88-437F-965F-590C0BD195F1}"/>
              </a:ext>
            </a:extLst>
          </p:cNvPr>
          <p:cNvSpPr>
            <a:spLocks noGrp="1"/>
          </p:cNvSpPr>
          <p:nvPr>
            <p:ph type="title" hasCustomPrompt="1"/>
          </p:nvPr>
        </p:nvSpPr>
        <p:spPr/>
        <p:txBody>
          <a:bodyPr/>
          <a:lstStyle>
            <a:lvl1pPr>
              <a:defRPr/>
            </a:lvl1pPr>
          </a:lstStyle>
          <a:p>
            <a:r>
              <a:rPr lang="en-US"/>
              <a:t>Title and code</a:t>
            </a:r>
          </a:p>
        </p:txBody>
      </p:sp>
      <p:sp>
        <p:nvSpPr>
          <p:cNvPr id="7" name="Code">
            <a:extLst>
              <a:ext uri="{FF2B5EF4-FFF2-40B4-BE49-F238E27FC236}">
                <a16:creationId xmlns="" xmlns:a16="http://schemas.microsoft.com/office/drawing/2014/main" id="{D77EFECE-400E-4BAA-A766-7DD8A1117BBC}"/>
              </a:ext>
            </a:extLst>
          </p:cNvPr>
          <p:cNvSpPr>
            <a:spLocks noGrp="1"/>
          </p:cNvSpPr>
          <p:nvPr>
            <p:ph type="body" idx="1" hasCustomPrompt="1"/>
          </p:nvPr>
        </p:nvSpPr>
        <p:spPr>
          <a:xfrm>
            <a:off x="365760" y="1143000"/>
            <a:ext cx="11569700" cy="5257800"/>
          </a:xfrm>
        </p:spPr>
        <p:txBody>
          <a:bodyPr>
            <a:noAutofit/>
          </a:bodyPr>
          <a:lstStyle>
            <a:lvl1pPr marL="0" indent="0">
              <a:spcBef>
                <a:spcPts val="0"/>
              </a:spcBef>
              <a:buNone/>
              <a:defRPr sz="1800">
                <a:latin typeface="Lucida Console" panose="020B0609040504020204" pitchFamily="49" charset="0"/>
              </a:defRPr>
            </a:lvl1pPr>
          </a:lstStyle>
          <a:p>
            <a:pPr lvl="0"/>
            <a:r>
              <a:rPr lang="en-US"/>
              <a:t>; Syntax Test file for 68k Assembly code</a:t>
            </a:r>
          </a:p>
          <a:p>
            <a:pPr lvl="0"/>
            <a:r>
              <a:rPr lang="en-US"/>
              <a:t>; Some comments about this file</a:t>
            </a:r>
          </a:p>
          <a:p>
            <a:pPr lvl="0"/>
            <a:r>
              <a:rPr lang="en-US"/>
              <a:t>.D0 00000000</a:t>
            </a:r>
          </a:p>
          <a:p>
            <a:pPr lvl="0"/>
            <a:r>
              <a:rPr lang="en-US"/>
              <a:t>MS 2100 00000002</a:t>
            </a:r>
          </a:p>
          <a:p>
            <a:pPr lvl="0"/>
            <a:r>
              <a:rPr lang="en-US"/>
              <a:t>MM 2000;DI</a:t>
            </a:r>
          </a:p>
          <a:p>
            <a:pPr lvl="0"/>
            <a:r>
              <a:rPr lang="en-US"/>
              <a:t>LEA.L $002100,A1</a:t>
            </a:r>
          </a:p>
          <a:p>
            <a:pPr lvl="0"/>
            <a:r>
              <a:rPr lang="en-US"/>
              <a:t>MOVE.L #2,-(A1)</a:t>
            </a:r>
          </a:p>
          <a:p>
            <a:pPr lvl="0"/>
            <a:r>
              <a:rPr lang="en-US"/>
              <a:t>BSR $00002050</a:t>
            </a:r>
          </a:p>
          <a:p>
            <a:pPr lvl="0"/>
            <a:r>
              <a:rPr lang="en-US"/>
              <a:t>MM 2050;DI</a:t>
            </a:r>
          </a:p>
          <a:p>
            <a:pPr lvl="0"/>
            <a:r>
              <a:rPr lang="en-US"/>
              <a:t>MOVE.L (A1)+,D1</a:t>
            </a:r>
          </a:p>
          <a:p>
            <a:pPr lvl="0"/>
            <a:r>
              <a:rPr lang="en-US"/>
              <a:t>MOVE.L (A1),D2</a:t>
            </a:r>
          </a:p>
          <a:p>
            <a:pPr lvl="0"/>
            <a:r>
              <a:rPr lang="en-US"/>
              <a:t>ADD.L D1,D2</a:t>
            </a:r>
          </a:p>
          <a:p>
            <a:pPr lvl="0"/>
            <a:r>
              <a:rPr lang="en-US"/>
              <a:t>MOVE.L D2,D0</a:t>
            </a:r>
          </a:p>
          <a:p>
            <a:pPr lvl="0"/>
            <a:r>
              <a:rPr lang="en-US"/>
              <a:t>RTS</a:t>
            </a:r>
          </a:p>
        </p:txBody>
      </p:sp>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9" name="Title Border">
            <a:extLst>
              <a:ext uri="{FF2B5EF4-FFF2-40B4-BE49-F238E27FC236}">
                <a16:creationId xmlns="" xmlns:a16="http://schemas.microsoft.com/office/drawing/2014/main" id="{C3AAB48A-4CC9-410B-9FD0-0E32778B6BFF}"/>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91803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Text Column, and Small Picture">
    <p:bg>
      <p:bgPr>
        <a:solidFill>
          <a:schemeClr val="bg1"/>
        </a:solidFill>
        <a:effectLst/>
      </p:bgPr>
    </p:bg>
    <p:spTree>
      <p:nvGrpSpPr>
        <p:cNvPr id="1" name=""/>
        <p:cNvGrpSpPr/>
        <p:nvPr/>
      </p:nvGrpSpPr>
      <p:grpSpPr>
        <a:xfrm>
          <a:off x="0" y="0"/>
          <a:ext cx="0" cy="0"/>
          <a:chOff x="0" y="0"/>
          <a:chExt cx="0" cy="0"/>
        </a:xfrm>
      </p:grpSpPr>
      <p:sp>
        <p:nvSpPr>
          <p:cNvPr id="3" name="Slide Number">
            <a:extLst>
              <a:ext uri="{FF2B5EF4-FFF2-40B4-BE49-F238E27FC236}">
                <a16:creationId xmlns=""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text, and right picture</a:t>
            </a:r>
          </a:p>
        </p:txBody>
      </p:sp>
      <p:sp>
        <p:nvSpPr>
          <p:cNvPr id="7" name="Conten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1143000"/>
            <a:ext cx="830355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1" name="Picture">
            <a:extLst>
              <a:ext uri="{FF2B5EF4-FFF2-40B4-BE49-F238E27FC236}">
                <a16:creationId xmlns="" xmlns:a16="http://schemas.microsoft.com/office/drawing/2014/main" id="{A644AF2C-FFDC-4661-BF6B-D208E5E816FA}"/>
              </a:ext>
              <a:ext uri="{C183D7F6-B498-43B3-948B-1728B52AA6E4}">
                <adec:decorative xmlns="" xmlns:adec="http://schemas.microsoft.com/office/drawing/2017/decorative" val="1"/>
              </a:ext>
            </a:extLst>
          </p:cNvPr>
          <p:cNvSpPr>
            <a:spLocks noGrp="1"/>
          </p:cNvSpPr>
          <p:nvPr>
            <p:ph idx="9" hasCustomPrompt="1"/>
          </p:nvPr>
        </p:nvSpPr>
        <p:spPr>
          <a:xfrm>
            <a:off x="8778240" y="2286000"/>
            <a:ext cx="2971800" cy="2971800"/>
          </a:xfrm>
        </p:spPr>
        <p:txBody>
          <a:bodyPr anchor="t"/>
          <a:lstStyle>
            <a:lvl1pPr marL="0" indent="0" algn="ctr">
              <a:buNone/>
              <a:defRPr sz="3200">
                <a:solidFill>
                  <a:schemeClr val="tx2"/>
                </a:solidFill>
              </a:defRPr>
            </a:lvl1pPr>
          </a:lstStyle>
          <a:p>
            <a:r>
              <a:rPr lang="en-US"/>
              <a:t>Click icon to add image</a:t>
            </a:r>
          </a:p>
        </p:txBody>
      </p:sp>
      <p:sp>
        <p:nvSpPr>
          <p:cNvPr id="19" name="Title Border">
            <a:extLst>
              <a:ext uri="{FF2B5EF4-FFF2-40B4-BE49-F238E27FC236}">
                <a16:creationId xmlns="" xmlns:a16="http://schemas.microsoft.com/office/drawing/2014/main" id="{CA5A47F4-760F-45B4-9DF3-86A7530E62D0}"/>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393138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rvice intro">
    <p:bg>
      <p:bgPr>
        <a:solidFill>
          <a:schemeClr val="bg1"/>
        </a:solidFill>
        <a:effectLst/>
      </p:bgPr>
    </p:bg>
    <p:spTree>
      <p:nvGrpSpPr>
        <p:cNvPr id="1" name=""/>
        <p:cNvGrpSpPr/>
        <p:nvPr/>
      </p:nvGrpSpPr>
      <p:grpSpPr>
        <a:xfrm>
          <a:off x="0" y="0"/>
          <a:ext cx="0" cy="0"/>
          <a:chOff x="0" y="0"/>
          <a:chExt cx="0" cy="0"/>
        </a:xfrm>
      </p:grpSpPr>
      <p:sp>
        <p:nvSpPr>
          <p:cNvPr id="3" name="Slide Number">
            <a:extLst>
              <a:ext uri="{FF2B5EF4-FFF2-40B4-BE49-F238E27FC236}">
                <a16:creationId xmlns=""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text, and right picture</a:t>
            </a:r>
          </a:p>
        </p:txBody>
      </p:sp>
      <p:sp>
        <p:nvSpPr>
          <p:cNvPr id="7" name="Conten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1143000"/>
            <a:ext cx="830355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2" name="Picture Placeholder 11">
            <a:extLst>
              <a:ext uri="{FF2B5EF4-FFF2-40B4-BE49-F238E27FC236}">
                <a16:creationId xmlns="" xmlns:a16="http://schemas.microsoft.com/office/drawing/2014/main" id="{A03FAA1E-A82F-4446-835A-A257B09471D5}"/>
              </a:ext>
            </a:extLst>
          </p:cNvPr>
          <p:cNvSpPr>
            <a:spLocks noGrp="1" noChangeAspect="1"/>
          </p:cNvSpPr>
          <p:nvPr>
            <p:ph type="pic" sz="quarter" idx="22" hasCustomPrompt="1"/>
          </p:nvPr>
        </p:nvSpPr>
        <p:spPr>
          <a:xfrm>
            <a:off x="9765792" y="1280160"/>
            <a:ext cx="1097280" cy="1097280"/>
          </a:xfrm>
        </p:spPr>
        <p:txBody>
          <a:bodyPr>
            <a:normAutofit/>
          </a:bodyPr>
          <a:lstStyle>
            <a:lvl1pPr marL="0" indent="0">
              <a:buNone/>
              <a:defRPr sz="1600"/>
            </a:lvl1pPr>
          </a:lstStyle>
          <a:p>
            <a:r>
              <a:rPr lang="en-US"/>
              <a:t>Service icon</a:t>
            </a:r>
          </a:p>
        </p:txBody>
      </p:sp>
      <p:sp>
        <p:nvSpPr>
          <p:cNvPr id="5" name="Text Placeholder 4">
            <a:extLst>
              <a:ext uri="{FF2B5EF4-FFF2-40B4-BE49-F238E27FC236}">
                <a16:creationId xmlns="" xmlns:a16="http://schemas.microsoft.com/office/drawing/2014/main" id="{68F19BB9-EC09-4DD0-97A5-BBF0110B770B}"/>
              </a:ext>
            </a:extLst>
          </p:cNvPr>
          <p:cNvSpPr>
            <a:spLocks noGrp="1"/>
          </p:cNvSpPr>
          <p:nvPr>
            <p:ph type="body" sz="quarter" idx="21" hasCustomPrompt="1"/>
          </p:nvPr>
        </p:nvSpPr>
        <p:spPr>
          <a:xfrm>
            <a:off x="9162288" y="2514600"/>
            <a:ext cx="2304288" cy="914400"/>
          </a:xfrm>
        </p:spPr>
        <p:txBody>
          <a:bodyPr>
            <a:noAutofit/>
          </a:bodyPr>
          <a:lstStyle>
            <a:lvl1pPr marL="0" indent="0" algn="ctr">
              <a:buNone/>
              <a:defRPr lang="en-US" sz="1800" dirty="0">
                <a:ea typeface="+mn-ea"/>
                <a:cs typeface="+mn-cs"/>
              </a:defRPr>
            </a:lvl1pPr>
          </a:lstStyle>
          <a:p>
            <a:pPr marL="230188" lvl="0" indent="-230188" algn="ctr"/>
            <a:r>
              <a:rPr lang="en-US"/>
              <a:t>Add service name here</a:t>
            </a:r>
          </a:p>
        </p:txBody>
      </p:sp>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9" name="Title Border">
            <a:extLst>
              <a:ext uri="{FF2B5EF4-FFF2-40B4-BE49-F238E27FC236}">
                <a16:creationId xmlns="" xmlns:a16="http://schemas.microsoft.com/office/drawing/2014/main" id="{CA5A47F4-760F-45B4-9DF3-86A7530E62D0}"/>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729712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Header, Text, and Small Picture">
    <p:bg>
      <p:bgPr>
        <a:solidFill>
          <a:schemeClr val="bg1"/>
        </a:solidFill>
        <a:effectLst/>
      </p:bgPr>
    </p:bg>
    <p:spTree>
      <p:nvGrpSpPr>
        <p:cNvPr id="1" name=""/>
        <p:cNvGrpSpPr/>
        <p:nvPr/>
      </p:nvGrpSpPr>
      <p:grpSpPr>
        <a:xfrm>
          <a:off x="0" y="0"/>
          <a:ext cx="0" cy="0"/>
          <a:chOff x="0" y="0"/>
          <a:chExt cx="0" cy="0"/>
        </a:xfrm>
      </p:grpSpPr>
      <p:sp>
        <p:nvSpPr>
          <p:cNvPr id="4" name="Slide Number">
            <a:extLst>
              <a:ext uri="{FF2B5EF4-FFF2-40B4-BE49-F238E27FC236}">
                <a16:creationId xmlns=""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487257" cy="731318"/>
          </a:xfrm>
        </p:spPr>
        <p:txBody>
          <a:bodyPr/>
          <a:lstStyle>
            <a:lvl1pPr>
              <a:lnSpc>
                <a:spcPct val="100000"/>
              </a:lnSpc>
              <a:defRPr/>
            </a:lvl1pPr>
          </a:lstStyle>
          <a:p>
            <a:r>
              <a:rPr lang="en-US"/>
              <a:t>Title, header, text, and picture</a:t>
            </a:r>
          </a:p>
        </p:txBody>
      </p:sp>
      <p:sp>
        <p:nvSpPr>
          <p:cNvPr id="3" name="Content Header">
            <a:extLst>
              <a:ext uri="{FF2B5EF4-FFF2-40B4-BE49-F238E27FC236}">
                <a16:creationId xmlns="" xmlns:a16="http://schemas.microsoft.com/office/drawing/2014/main" id="{CEBB69C5-28A4-4F99-A9FE-572F9D53CF4E}"/>
              </a:ext>
            </a:extLst>
          </p:cNvPr>
          <p:cNvSpPr>
            <a:spLocks noGrp="1"/>
          </p:cNvSpPr>
          <p:nvPr>
            <p:ph type="subTitle" idx="2" hasCustomPrompt="1"/>
          </p:nvPr>
        </p:nvSpPr>
        <p:spPr>
          <a:xfrm>
            <a:off x="365760" y="1053311"/>
            <a:ext cx="11487257"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1591056"/>
            <a:ext cx="830355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1" name="Picture">
            <a:extLst>
              <a:ext uri="{FF2B5EF4-FFF2-40B4-BE49-F238E27FC236}">
                <a16:creationId xmlns="" xmlns:a16="http://schemas.microsoft.com/office/drawing/2014/main" id="{A644AF2C-FFDC-4661-BF6B-D208E5E816FA}"/>
              </a:ext>
              <a:ext uri="{C183D7F6-B498-43B3-948B-1728B52AA6E4}">
                <adec:decorative xmlns="" xmlns:adec="http://schemas.microsoft.com/office/drawing/2017/decorative" val="1"/>
              </a:ext>
            </a:extLst>
          </p:cNvPr>
          <p:cNvSpPr>
            <a:spLocks noGrp="1"/>
          </p:cNvSpPr>
          <p:nvPr>
            <p:ph idx="9" hasCustomPrompt="1"/>
          </p:nvPr>
        </p:nvSpPr>
        <p:spPr>
          <a:xfrm>
            <a:off x="8775263" y="2516806"/>
            <a:ext cx="2971800" cy="2971800"/>
          </a:xfrm>
        </p:spPr>
        <p:txBody>
          <a:bodyPr anchor="t"/>
          <a:lstStyle>
            <a:lvl1pPr marL="0" indent="0" algn="ctr">
              <a:buNone/>
              <a:defRPr sz="3200">
                <a:solidFill>
                  <a:schemeClr val="tx2"/>
                </a:solidFill>
              </a:defRPr>
            </a:lvl1pPr>
          </a:lstStyle>
          <a:p>
            <a:r>
              <a:rPr lang="en-US"/>
              <a:t>Click icon to add image</a:t>
            </a:r>
          </a:p>
        </p:txBody>
      </p:sp>
    </p:spTree>
    <p:custDataLst>
      <p:tags r:id="rId1"/>
    </p:custDataLst>
    <p:extLst>
      <p:ext uri="{BB962C8B-B14F-4D97-AF65-F5344CB8AC3E}">
        <p14:creationId xmlns:p14="http://schemas.microsoft.com/office/powerpoint/2010/main" val="2019610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rvice Introduction">
    <p:bg>
      <p:bgPr>
        <a:solidFill>
          <a:schemeClr val="bg1"/>
        </a:solidFill>
        <a:effectLst/>
      </p:bgPr>
    </p:bg>
    <p:spTree>
      <p:nvGrpSpPr>
        <p:cNvPr id="1" name=""/>
        <p:cNvGrpSpPr/>
        <p:nvPr/>
      </p:nvGrpSpPr>
      <p:grpSpPr>
        <a:xfrm>
          <a:off x="0" y="0"/>
          <a:ext cx="0" cy="0"/>
          <a:chOff x="0" y="0"/>
          <a:chExt cx="0" cy="0"/>
        </a:xfrm>
      </p:grpSpPr>
      <p:sp>
        <p:nvSpPr>
          <p:cNvPr id="3" name="Slide Number">
            <a:extLst>
              <a:ext uri="{FF2B5EF4-FFF2-40B4-BE49-F238E27FC236}">
                <a16:creationId xmlns=""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a:t>Service Introduction Slide</a:t>
            </a:r>
          </a:p>
        </p:txBody>
      </p:sp>
      <p:sp>
        <p:nvSpPr>
          <p:cNvPr id="8" name="Content Right">
            <a:extLst>
              <a:ext uri="{FF2B5EF4-FFF2-40B4-BE49-F238E27FC236}">
                <a16:creationId xmlns="" xmlns:a16="http://schemas.microsoft.com/office/drawing/2014/main" id="{951E617C-D9F7-4098-883E-6A048DBCF862}"/>
              </a:ext>
            </a:extLst>
          </p:cNvPr>
          <p:cNvSpPr>
            <a:spLocks noGrp="1"/>
          </p:cNvSpPr>
          <p:nvPr>
            <p:ph type="body" idx="2" hasCustomPrompt="1"/>
          </p:nvPr>
        </p:nvSpPr>
        <p:spPr>
          <a:xfrm>
            <a:off x="4184073" y="1143000"/>
            <a:ext cx="7750896" cy="5291750"/>
          </a:xfrm>
        </p:spPr>
        <p:txBody>
          <a:bodyPr anchor="ctr">
            <a:noAutofit/>
          </a:bodyPr>
          <a:lstStyle>
            <a:lvl1pPr>
              <a:lnSpc>
                <a:spcPct val="100000"/>
              </a:lnSpc>
              <a:spcAft>
                <a:spcPts val="600"/>
              </a:spcAft>
              <a:defRPr sz="3200">
                <a:solidFill>
                  <a:schemeClr val="tx2"/>
                </a:solidFill>
              </a:defRPr>
            </a:lvl1pPr>
            <a:lvl2pPr marL="461963" indent="-228600">
              <a:lnSpc>
                <a:spcPct val="100000"/>
              </a:lnSpc>
              <a:spcAft>
                <a:spcPts val="600"/>
              </a:spcAft>
              <a:defRPr sz="2800">
                <a:solidFill>
                  <a:schemeClr val="tx2"/>
                </a:solidFill>
              </a:defRPr>
            </a:lvl2pPr>
            <a:lvl3pPr marL="684213" indent="-228600">
              <a:lnSpc>
                <a:spcPct val="100000"/>
              </a:lnSpc>
              <a:spcAft>
                <a:spcPts val="600"/>
              </a:spcAft>
              <a:defRPr sz="2400">
                <a:solidFill>
                  <a:schemeClr val="tx2"/>
                </a:solidFill>
              </a:defRPr>
            </a:lvl3pPr>
            <a:lvl4pPr marL="914400" indent="-228600">
              <a:lnSpc>
                <a:spcPct val="100000"/>
              </a:lnSpc>
              <a:spcAft>
                <a:spcPts val="600"/>
              </a:spcAft>
              <a:defRPr sz="2000">
                <a:solidFill>
                  <a:schemeClr val="tx2"/>
                </a:solidFill>
              </a:defRPr>
            </a:lvl4pPr>
            <a:lvl5pPr marL="1144588" indent="-228600">
              <a:lnSpc>
                <a:spcPct val="100000"/>
              </a:lnSpc>
              <a:spcAft>
                <a:spcPts val="600"/>
              </a:spcAft>
              <a:defRPr sz="20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5" name="Picture Placeholder 4">
            <a:extLst>
              <a:ext uri="{FF2B5EF4-FFF2-40B4-BE49-F238E27FC236}">
                <a16:creationId xmlns="" xmlns:a16="http://schemas.microsoft.com/office/drawing/2014/main" id="{E25EBCDC-6C07-4B35-82D5-0AC6628754E6}"/>
              </a:ext>
              <a:ext uri="{C183D7F6-B498-43B3-948B-1728B52AA6E4}">
                <adec:decorative xmlns="" xmlns:adec="http://schemas.microsoft.com/office/drawing/2017/decorative" val="1"/>
              </a:ext>
            </a:extLst>
          </p:cNvPr>
          <p:cNvSpPr>
            <a:spLocks noGrp="1"/>
          </p:cNvSpPr>
          <p:nvPr>
            <p:ph type="pic" sz="quarter" idx="21"/>
          </p:nvPr>
        </p:nvSpPr>
        <p:spPr>
          <a:xfrm>
            <a:off x="896802" y="2618443"/>
            <a:ext cx="2340864" cy="2340864"/>
          </a:xfrm>
        </p:spPr>
        <p:txBody>
          <a:bodyPr anchor="ctr"/>
          <a:lstStyle>
            <a:lvl1pPr marL="0" indent="0" algn="ctr">
              <a:buNone/>
              <a:defRPr/>
            </a:lvl1pPr>
          </a:lstStyle>
          <a:p>
            <a:r>
              <a:rPr lang="en-US"/>
              <a:t>Click icon to add picture</a:t>
            </a:r>
          </a:p>
        </p:txBody>
      </p:sp>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9" name="Title Border">
            <a:extLst>
              <a:ext uri="{FF2B5EF4-FFF2-40B4-BE49-F238E27FC236}">
                <a16:creationId xmlns="" xmlns:a16="http://schemas.microsoft.com/office/drawing/2014/main" id="{30E2FEDB-7122-4CE9-A695-390387894502}"/>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 xmlns:a16="http://schemas.microsoft.com/office/drawing/2014/main" id="{32C43914-0D84-493F-9BEB-DF30C6FD4C97}"/>
              </a:ext>
              <a:ext uri="{C183D7F6-B498-43B3-948B-1728B52AA6E4}">
                <adec:decorative xmlns="" xmlns:adec="http://schemas.microsoft.com/office/drawing/2017/decorative" val="1"/>
              </a:ext>
            </a:extLst>
          </p:cNvPr>
          <p:cNvCxnSpPr/>
          <p:nvPr/>
        </p:nvCxnSpPr>
        <p:spPr>
          <a:xfrm>
            <a:off x="3732690" y="1239140"/>
            <a:ext cx="0" cy="5195610"/>
          </a:xfrm>
          <a:prstGeom prst="line">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431273845"/>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2 Content Columns">
    <p:bg>
      <p:bgPr>
        <a:solidFill>
          <a:schemeClr val="bg1"/>
        </a:solidFill>
        <a:effectLst/>
      </p:bgPr>
    </p:bg>
    <p:spTree>
      <p:nvGrpSpPr>
        <p:cNvPr id="1" name=""/>
        <p:cNvGrpSpPr/>
        <p:nvPr/>
      </p:nvGrpSpPr>
      <p:grpSpPr>
        <a:xfrm>
          <a:off x="0" y="0"/>
          <a:ext cx="0" cy="0"/>
          <a:chOff x="0" y="0"/>
          <a:chExt cx="0" cy="0"/>
        </a:xfrm>
      </p:grpSpPr>
      <p:sp>
        <p:nvSpPr>
          <p:cNvPr id="3" name="Slide Number">
            <a:extLst>
              <a:ext uri="{FF2B5EF4-FFF2-40B4-BE49-F238E27FC236}">
                <a16:creationId xmlns=""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a:t>Title and 2 content columns</a:t>
            </a:r>
          </a:p>
        </p:txBody>
      </p:sp>
      <p:sp>
        <p:nvSpPr>
          <p:cNvPr id="7" name="Content Left">
            <a:extLst>
              <a:ext uri="{FF2B5EF4-FFF2-40B4-BE49-F238E27FC236}">
                <a16:creationId xmlns="" xmlns:a16="http://schemas.microsoft.com/office/drawing/2014/main" id="{8A73B5A2-5001-4FA4-B113-0F6124F1F6A0}"/>
              </a:ext>
            </a:extLst>
          </p:cNvPr>
          <p:cNvSpPr>
            <a:spLocks noGrp="1"/>
          </p:cNvSpPr>
          <p:nvPr>
            <p:ph type="body" idx="1" hasCustomPrompt="1"/>
          </p:nvPr>
        </p:nvSpPr>
        <p:spPr>
          <a:xfrm>
            <a:off x="365760" y="1143000"/>
            <a:ext cx="566928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8" name="Content Right">
            <a:extLst>
              <a:ext uri="{FF2B5EF4-FFF2-40B4-BE49-F238E27FC236}">
                <a16:creationId xmlns="" xmlns:a16="http://schemas.microsoft.com/office/drawing/2014/main" id="{951E617C-D9F7-4098-883E-6A048DBCF862}"/>
              </a:ext>
            </a:extLst>
          </p:cNvPr>
          <p:cNvSpPr>
            <a:spLocks noGrp="1"/>
          </p:cNvSpPr>
          <p:nvPr>
            <p:ph type="body" idx="2" hasCustomPrompt="1"/>
          </p:nvPr>
        </p:nvSpPr>
        <p:spPr>
          <a:xfrm>
            <a:off x="6265689" y="1143000"/>
            <a:ext cx="566928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9" name="Title Border">
            <a:extLst>
              <a:ext uri="{FF2B5EF4-FFF2-40B4-BE49-F238E27FC236}">
                <a16:creationId xmlns="" xmlns:a16="http://schemas.microsoft.com/office/drawing/2014/main" id="{30E2FEDB-7122-4CE9-A695-390387894502}"/>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5692535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2 Code Columns">
    <p:bg>
      <p:bgPr>
        <a:solidFill>
          <a:schemeClr val="bg1"/>
        </a:solidFill>
        <a:effectLst/>
      </p:bgPr>
    </p:bg>
    <p:spTree>
      <p:nvGrpSpPr>
        <p:cNvPr id="1" name=""/>
        <p:cNvGrpSpPr/>
        <p:nvPr/>
      </p:nvGrpSpPr>
      <p:grpSpPr>
        <a:xfrm>
          <a:off x="0" y="0"/>
          <a:ext cx="0" cy="0"/>
          <a:chOff x="0" y="0"/>
          <a:chExt cx="0" cy="0"/>
        </a:xfrm>
      </p:grpSpPr>
      <p:sp>
        <p:nvSpPr>
          <p:cNvPr id="3" name="Slide Number">
            <a:extLst>
              <a:ext uri="{FF2B5EF4-FFF2-40B4-BE49-F238E27FC236}">
                <a16:creationId xmlns="" xmlns:a16="http://schemas.microsoft.com/office/drawing/2014/main" id="{BEFA658F-CEEA-4659-B30B-B79DCDF1C713}"/>
              </a:ext>
              <a:ext uri="{C183D7F6-B498-43B3-948B-1728B52AA6E4}">
                <adec:decorative xmlns="" xmlns:adec="http://schemas.microsoft.com/office/drawing/2017/decorative" val="0"/>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a:t>Title and 2 code columns</a:t>
            </a:r>
          </a:p>
        </p:txBody>
      </p:sp>
      <p:sp>
        <p:nvSpPr>
          <p:cNvPr id="7" name="Code Left">
            <a:extLst>
              <a:ext uri="{FF2B5EF4-FFF2-40B4-BE49-F238E27FC236}">
                <a16:creationId xmlns="" xmlns:a16="http://schemas.microsoft.com/office/drawing/2014/main" id="{D77EFECE-400E-4BAA-A766-7DD8A1117BBC}"/>
              </a:ext>
            </a:extLst>
          </p:cNvPr>
          <p:cNvSpPr>
            <a:spLocks noGrp="1"/>
          </p:cNvSpPr>
          <p:nvPr>
            <p:ph type="body" idx="1" hasCustomPrompt="1"/>
          </p:nvPr>
        </p:nvSpPr>
        <p:spPr>
          <a:xfrm>
            <a:off x="365760"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a:t>; Syntax Test file for 68k Assembly code</a:t>
            </a:r>
          </a:p>
          <a:p>
            <a:pPr lvl="0"/>
            <a:r>
              <a:rPr lang="en-US"/>
              <a:t>; Some comments about this file</a:t>
            </a:r>
          </a:p>
          <a:p>
            <a:pPr lvl="0"/>
            <a:r>
              <a:rPr lang="en-US"/>
              <a:t>.D0 00000000</a:t>
            </a:r>
          </a:p>
          <a:p>
            <a:pPr lvl="0"/>
            <a:r>
              <a:rPr lang="en-US"/>
              <a:t>MS 2100 00000002</a:t>
            </a:r>
          </a:p>
          <a:p>
            <a:pPr lvl="0"/>
            <a:r>
              <a:rPr lang="en-US"/>
              <a:t>MM 2000;DI</a:t>
            </a:r>
          </a:p>
          <a:p>
            <a:pPr lvl="0"/>
            <a:r>
              <a:rPr lang="en-US"/>
              <a:t>LEA.L $002100,A1</a:t>
            </a:r>
          </a:p>
          <a:p>
            <a:pPr lvl="0"/>
            <a:r>
              <a:rPr lang="en-US"/>
              <a:t>MOVE.L #2,-(A1)</a:t>
            </a:r>
          </a:p>
          <a:p>
            <a:pPr lvl="0"/>
            <a:r>
              <a:rPr lang="en-US"/>
              <a:t>BSR $00002050</a:t>
            </a:r>
          </a:p>
          <a:p>
            <a:pPr lvl="0"/>
            <a:r>
              <a:rPr lang="en-US"/>
              <a:t>MM 2050;DI</a:t>
            </a:r>
          </a:p>
          <a:p>
            <a:pPr lvl="0"/>
            <a:r>
              <a:rPr lang="en-US"/>
              <a:t>MOVE.L (A1)+,D1</a:t>
            </a:r>
          </a:p>
          <a:p>
            <a:pPr lvl="0"/>
            <a:r>
              <a:rPr lang="en-US"/>
              <a:t>MOVE.L (A1),D2</a:t>
            </a:r>
          </a:p>
          <a:p>
            <a:pPr lvl="0"/>
            <a:r>
              <a:rPr lang="en-US"/>
              <a:t>ADD.L D1,D2</a:t>
            </a:r>
          </a:p>
          <a:p>
            <a:pPr lvl="0"/>
            <a:r>
              <a:rPr lang="en-US"/>
              <a:t>MOVE.L D2,D0</a:t>
            </a:r>
          </a:p>
          <a:p>
            <a:pPr lvl="0"/>
            <a:r>
              <a:rPr lang="en-US"/>
              <a:t>RTS</a:t>
            </a:r>
          </a:p>
        </p:txBody>
      </p:sp>
      <p:sp>
        <p:nvSpPr>
          <p:cNvPr id="8" name="Code Right">
            <a:extLst>
              <a:ext uri="{FF2B5EF4-FFF2-40B4-BE49-F238E27FC236}">
                <a16:creationId xmlns="" xmlns:a16="http://schemas.microsoft.com/office/drawing/2014/main" id="{E8572E41-DF36-40C1-9453-10D94D9775B7}"/>
              </a:ext>
            </a:extLst>
          </p:cNvPr>
          <p:cNvSpPr>
            <a:spLocks noGrp="1"/>
          </p:cNvSpPr>
          <p:nvPr>
            <p:ph type="body" idx="2" hasCustomPrompt="1"/>
          </p:nvPr>
        </p:nvSpPr>
        <p:spPr>
          <a:xfrm>
            <a:off x="6265689"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a:t>; Syntax Test file for 68k Assembly code</a:t>
            </a:r>
          </a:p>
          <a:p>
            <a:pPr lvl="0"/>
            <a:r>
              <a:rPr lang="en-US"/>
              <a:t>; Some comments about this file</a:t>
            </a:r>
          </a:p>
          <a:p>
            <a:pPr lvl="0"/>
            <a:r>
              <a:rPr lang="en-US"/>
              <a:t>.D0 00000000</a:t>
            </a:r>
          </a:p>
          <a:p>
            <a:pPr lvl="0"/>
            <a:r>
              <a:rPr lang="en-US"/>
              <a:t>MS 2100 00000002</a:t>
            </a:r>
          </a:p>
          <a:p>
            <a:pPr lvl="0"/>
            <a:r>
              <a:rPr lang="en-US"/>
              <a:t>MM 2000;DI</a:t>
            </a:r>
          </a:p>
          <a:p>
            <a:pPr lvl="0"/>
            <a:r>
              <a:rPr lang="en-US"/>
              <a:t>LEA.L $002100,A1</a:t>
            </a:r>
          </a:p>
          <a:p>
            <a:pPr lvl="0"/>
            <a:r>
              <a:rPr lang="en-US"/>
              <a:t>MOVE.L #2,-(A1)</a:t>
            </a:r>
          </a:p>
          <a:p>
            <a:pPr lvl="0"/>
            <a:r>
              <a:rPr lang="en-US"/>
              <a:t>BSR $00002050</a:t>
            </a:r>
          </a:p>
          <a:p>
            <a:pPr lvl="0"/>
            <a:r>
              <a:rPr lang="en-US"/>
              <a:t>MM 2050;DI</a:t>
            </a:r>
          </a:p>
          <a:p>
            <a:pPr lvl="0"/>
            <a:r>
              <a:rPr lang="en-US"/>
              <a:t>MOVE.L (A1)+,D1</a:t>
            </a:r>
          </a:p>
          <a:p>
            <a:pPr lvl="0"/>
            <a:r>
              <a:rPr lang="en-US"/>
              <a:t>MOVE.L (A1),D2</a:t>
            </a:r>
          </a:p>
          <a:p>
            <a:pPr lvl="0"/>
            <a:r>
              <a:rPr lang="en-US"/>
              <a:t>ADD.L D1,D2</a:t>
            </a:r>
          </a:p>
          <a:p>
            <a:pPr lvl="0"/>
            <a:r>
              <a:rPr lang="en-US"/>
              <a:t>MOVE.L D2,D0</a:t>
            </a:r>
          </a:p>
          <a:p>
            <a:pPr lvl="0"/>
            <a:r>
              <a:rPr lang="en-US"/>
              <a:t>RTS</a:t>
            </a:r>
          </a:p>
        </p:txBody>
      </p:sp>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9" name="Title Border">
            <a:extLst>
              <a:ext uri="{FF2B5EF4-FFF2-40B4-BE49-F238E27FC236}">
                <a16:creationId xmlns="" xmlns:a16="http://schemas.microsoft.com/office/drawing/2014/main" id="{839B152F-AE78-42AF-B8FB-09C753D41393}"/>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52271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 xmlns:a16="http://schemas.microsoft.com/office/drawing/2014/main" id="{ECE86FD8-F169-471F-88EA-8FF7FCC5008E}"/>
              </a:ext>
              <a:ext uri="{C183D7F6-B498-43B3-948B-1728B52AA6E4}">
                <adec:decorative xmlns="" xmlns:adec="http://schemas.microsoft.com/office/drawing/2017/decorative" val="1"/>
              </a:ext>
            </a:extLst>
          </p:cNvPr>
          <p:cNvGrpSpPr/>
          <p:nvPr/>
        </p:nvGrpSpPr>
        <p:grpSpPr>
          <a:xfrm>
            <a:off x="0" y="-1"/>
            <a:ext cx="12192000" cy="6858001"/>
            <a:chOff x="0" y="-1"/>
            <a:chExt cx="12192000" cy="6858001"/>
          </a:xfrm>
        </p:grpSpPr>
        <p:sp>
          <p:nvSpPr>
            <p:cNvPr id="89" name="BKG">
              <a:extLst>
                <a:ext uri="{FF2B5EF4-FFF2-40B4-BE49-F238E27FC236}">
                  <a16:creationId xmlns="" xmlns:a16="http://schemas.microsoft.com/office/drawing/2014/main" id="{027B77B7-F317-4AA6-A627-75F5AE2E7A57}"/>
                </a:ext>
                <a:ext uri="{C183D7F6-B498-43B3-948B-1728B52AA6E4}">
                  <adec:decorative xmlns="" xmlns:adec="http://schemas.microsoft.com/office/drawing/2017/decorative" val="1"/>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7" name="CubeSide">
              <a:extLst>
                <a:ext uri="{FF2B5EF4-FFF2-40B4-BE49-F238E27FC236}">
                  <a16:creationId xmlns="" xmlns:a16="http://schemas.microsoft.com/office/drawing/2014/main" id="{30CD656D-5337-4244-BA3E-ABD963579911}"/>
                </a:ext>
                <a:ext uri="{C183D7F6-B498-43B3-948B-1728B52AA6E4}">
                  <adec:decorative xmlns="" xmlns:adec="http://schemas.microsoft.com/office/drawing/2017/decorative" val="1"/>
                </a:ext>
              </a:extLst>
            </p:cNvPr>
            <p:cNvSpPr/>
            <p:nvPr/>
          </p:nvSpPr>
          <p:spPr>
            <a:xfrm>
              <a:off x="5867400" y="0"/>
              <a:ext cx="2228850" cy="2295144"/>
            </a:xfrm>
            <a:custGeom>
              <a:avLst/>
              <a:gdLst>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2295144 h 2295144"/>
                <a:gd name="connsiteX4" fmla="*/ 0 w 2228850"/>
                <a:gd name="connsiteY4" fmla="*/ 0 h 2295144"/>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0 h 2295144"/>
              </a:gdLst>
              <a:ahLst/>
              <a:cxnLst>
                <a:cxn ang="0">
                  <a:pos x="connsiteX0" y="connsiteY0"/>
                </a:cxn>
                <a:cxn ang="0">
                  <a:pos x="connsiteX1" y="connsiteY1"/>
                </a:cxn>
                <a:cxn ang="0">
                  <a:pos x="connsiteX2" y="connsiteY2"/>
                </a:cxn>
                <a:cxn ang="0">
                  <a:pos x="connsiteX3" y="connsiteY3"/>
                </a:cxn>
              </a:cxnLst>
              <a:rect l="l" t="t" r="r" b="b"/>
              <a:pathLst>
                <a:path w="2228850" h="2295144">
                  <a:moveTo>
                    <a:pt x="0" y="0"/>
                  </a:moveTo>
                  <a:lnTo>
                    <a:pt x="2228850" y="0"/>
                  </a:lnTo>
                  <a:lnTo>
                    <a:pt x="2228850" y="229514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6" name="CubeFront">
              <a:extLst>
                <a:ext uri="{FF2B5EF4-FFF2-40B4-BE49-F238E27FC236}">
                  <a16:creationId xmlns="" xmlns:a16="http://schemas.microsoft.com/office/drawing/2014/main" id="{66A5F4A5-2CA3-4E34-97C1-74E113BA3D7E}"/>
                </a:ext>
                <a:ext uri="{C183D7F6-B498-43B3-948B-1728B52AA6E4}">
                  <adec:decorative xmlns="" xmlns:adec="http://schemas.microsoft.com/office/drawing/2017/decorative" val="1"/>
                </a:ext>
              </a:extLst>
            </p:cNvPr>
            <p:cNvSpPr/>
            <p:nvPr/>
          </p:nvSpPr>
          <p:spPr>
            <a:xfrm>
              <a:off x="8096250" y="-1"/>
              <a:ext cx="4095750" cy="22955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pic>
          <p:nvPicPr>
            <p:cNvPr id="98" name="AWS Logo">
              <a:extLst>
                <a:ext uri="{FF2B5EF4-FFF2-40B4-BE49-F238E27FC236}">
                  <a16:creationId xmlns="" xmlns:a16="http://schemas.microsoft.com/office/drawing/2014/main" id="{961F7EBA-6264-4D1A-BA90-2C8A61C69B37}"/>
                </a:ext>
                <a:ext uri="{C183D7F6-B498-43B3-948B-1728B52AA6E4}">
                  <adec:decorative xmlns="" xmlns:adec="http://schemas.microsoft.com/office/drawing/2017/decorative" val="1"/>
                </a:ext>
              </a:extLst>
            </p:cNvPr>
            <p:cNvPicPr>
              <a:picLocks noSelect="1"/>
            </p:cNvPicPr>
            <p:nvPr/>
          </p:nvPicPr>
          <p:blipFill>
            <a:blip r:embed="rId3">
              <a:extLst>
                <a:ext uri="{96DAC541-7B7A-43D3-8B79-37D633B846F1}">
                  <asvg:svgBlip xmlns="" xmlns:asvg="http://schemas.microsoft.com/office/drawing/2016/SVG/main" r:embed="rId4"/>
                </a:ext>
              </a:extLst>
            </a:blip>
            <a:stretch>
              <a:fillRect/>
            </a:stretch>
          </p:blipFill>
          <p:spPr>
            <a:xfrm>
              <a:off x="585216" y="338328"/>
              <a:ext cx="1097280" cy="658368"/>
            </a:xfrm>
            <a:prstGeom prst="rect">
              <a:avLst/>
            </a:prstGeom>
          </p:spPr>
        </p:pic>
        <p:sp>
          <p:nvSpPr>
            <p:cNvPr id="9" name="Copyright">
              <a:extLst>
                <a:ext uri="{FF2B5EF4-FFF2-40B4-BE49-F238E27FC236}">
                  <a16:creationId xmlns=""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 xmlns:a16="http://schemas.microsoft.com/office/drawing/2014/main" id="{69B11573-292E-4F55-A77E-C7F70767BE6A}"/>
              </a:ext>
            </a:extLst>
          </p:cNvPr>
          <p:cNvSpPr>
            <a:spLocks noGrp="1"/>
          </p:cNvSpPr>
          <p:nvPr>
            <p:ph type="title"/>
          </p:nvPr>
        </p:nvSpPr>
        <p:spPr>
          <a:xfrm>
            <a:off x="365760" y="2295144"/>
            <a:ext cx="11567160" cy="1481328"/>
          </a:xfrm>
        </p:spPr>
        <p:txBody>
          <a:bodyPr anchor="b">
            <a:normAutofit/>
          </a:bodyPr>
          <a:lstStyle>
            <a:lvl1pPr>
              <a:defRPr sz="4400">
                <a:solidFill>
                  <a:schemeClr val="bg2"/>
                </a:solidFill>
              </a:defRPr>
            </a:lvl1pPr>
          </a:lstStyle>
          <a:p>
            <a:r>
              <a:rPr lang="en-US"/>
              <a:t>Click to edit Master title style</a:t>
            </a:r>
          </a:p>
        </p:txBody>
      </p:sp>
      <p:sp>
        <p:nvSpPr>
          <p:cNvPr id="3" name="Subtitle">
            <a:extLst>
              <a:ext uri="{FF2B5EF4-FFF2-40B4-BE49-F238E27FC236}">
                <a16:creationId xmlns="" xmlns:a16="http://schemas.microsoft.com/office/drawing/2014/main" id="{4720F438-6999-4AEE-ABDC-CA4496A582B0}"/>
              </a:ext>
            </a:extLst>
          </p:cNvPr>
          <p:cNvSpPr>
            <a:spLocks noGrp="1"/>
          </p:cNvSpPr>
          <p:nvPr>
            <p:ph type="subTitle" idx="1" hasCustomPrompt="1"/>
          </p:nvPr>
        </p:nvSpPr>
        <p:spPr>
          <a:xfrm>
            <a:off x="365760" y="3803904"/>
            <a:ext cx="11567160" cy="2267712"/>
          </a:xfrm>
        </p:spPr>
        <p:txBody>
          <a:bodyPr>
            <a:noAutofit/>
          </a:bodyPr>
          <a:lstStyle>
            <a:lvl1pPr marL="0" indent="0">
              <a:buNone/>
              <a:defRPr sz="3200">
                <a:solidFill>
                  <a:schemeClr val="bg2"/>
                </a:solidFill>
              </a:defRPr>
            </a:lvl1pPr>
          </a:lstStyle>
          <a:p>
            <a:pPr lvl="0"/>
            <a:r>
              <a:rPr lang="en-US"/>
              <a:t>Type subtitle here</a:t>
            </a:r>
          </a:p>
        </p:txBody>
      </p:sp>
    </p:spTree>
    <p:custDataLst>
      <p:tags r:id="rId1"/>
    </p:custDataLst>
    <p:extLst>
      <p:ext uri="{BB962C8B-B14F-4D97-AF65-F5344CB8AC3E}">
        <p14:creationId xmlns:p14="http://schemas.microsoft.com/office/powerpoint/2010/main" val="1668361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1 Header,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1 header, and 2 text columns</a:t>
            </a:r>
          </a:p>
        </p:txBody>
      </p:sp>
      <p:sp>
        <p:nvSpPr>
          <p:cNvPr id="3" name="Content Header">
            <a:extLst>
              <a:ext uri="{FF2B5EF4-FFF2-40B4-BE49-F238E27FC236}">
                <a16:creationId xmlns="" xmlns:a16="http://schemas.microsoft.com/office/drawing/2014/main" id="{CEBB69C5-28A4-4F99-A9FE-572F9D53CF4E}"/>
              </a:ext>
            </a:extLst>
          </p:cNvPr>
          <p:cNvSpPr>
            <a:spLocks noGrp="1"/>
          </p:cNvSpPr>
          <p:nvPr>
            <p:ph type="subTitle" idx="3" hasCustomPrompt="1"/>
          </p:nvPr>
        </p:nvSpPr>
        <p:spPr>
          <a:xfrm>
            <a:off x="365760" y="1051560"/>
            <a:ext cx="11569208"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Lef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8" name="Content Right">
            <a:extLst>
              <a:ext uri="{FF2B5EF4-FFF2-40B4-BE49-F238E27FC236}">
                <a16:creationId xmlns=""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Tree>
    <p:custDataLst>
      <p:tags r:id="rId1"/>
    </p:custDataLst>
    <p:extLst>
      <p:ext uri="{BB962C8B-B14F-4D97-AF65-F5344CB8AC3E}">
        <p14:creationId xmlns:p14="http://schemas.microsoft.com/office/powerpoint/2010/main" val="3642917229"/>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2 Headers,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2 headers, and text columns</a:t>
            </a:r>
          </a:p>
        </p:txBody>
      </p:sp>
      <p:sp>
        <p:nvSpPr>
          <p:cNvPr id="3" name="Content Header Left">
            <a:extLst>
              <a:ext uri="{FF2B5EF4-FFF2-40B4-BE49-F238E27FC236}">
                <a16:creationId xmlns="" xmlns:a16="http://schemas.microsoft.com/office/drawing/2014/main" id="{CEBB69C5-28A4-4F99-A9FE-572F9D53CF4E}"/>
              </a:ext>
            </a:extLst>
          </p:cNvPr>
          <p:cNvSpPr>
            <a:spLocks noGrp="1"/>
          </p:cNvSpPr>
          <p:nvPr>
            <p:ph type="subTitle" idx="3"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Lef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4" name="Content Header Right">
            <a:extLst>
              <a:ext uri="{FF2B5EF4-FFF2-40B4-BE49-F238E27FC236}">
                <a16:creationId xmlns="" xmlns:a16="http://schemas.microsoft.com/office/drawing/2014/main" id="{04C41CFA-9BF9-474A-89A9-E22790A538E2}"/>
              </a:ext>
            </a:extLst>
          </p:cNvPr>
          <p:cNvSpPr>
            <a:spLocks noGrp="1"/>
          </p:cNvSpPr>
          <p:nvPr>
            <p:ph type="subTitle" idx="4" hasCustomPrompt="1"/>
          </p:nvPr>
        </p:nvSpPr>
        <p:spPr>
          <a:xfrm>
            <a:off x="6197321"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8" name="Content Right">
            <a:extLst>
              <a:ext uri="{FF2B5EF4-FFF2-40B4-BE49-F238E27FC236}">
                <a16:creationId xmlns=""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Tree>
    <p:custDataLst>
      <p:tags r:id="rId1"/>
    </p:custDataLst>
    <p:extLst>
      <p:ext uri="{BB962C8B-B14F-4D97-AF65-F5344CB8AC3E}">
        <p14:creationId xmlns:p14="http://schemas.microsoft.com/office/powerpoint/2010/main" val="33189127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Header and Content Left, Full Height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header, content, and full height picture</a:t>
            </a:r>
          </a:p>
        </p:txBody>
      </p:sp>
      <p:sp>
        <p:nvSpPr>
          <p:cNvPr id="3" name="Content Header">
            <a:extLst>
              <a:ext uri="{FF2B5EF4-FFF2-40B4-BE49-F238E27FC236}">
                <a16:creationId xmlns="" xmlns:a16="http://schemas.microsoft.com/office/drawing/2014/main" id="{CEBB69C5-28A4-4F99-A9FE-572F9D53CF4E}"/>
              </a:ext>
            </a:extLst>
          </p:cNvPr>
          <p:cNvSpPr>
            <a:spLocks noGrp="1"/>
          </p:cNvSpPr>
          <p:nvPr>
            <p:ph type="subTitle" idx="2"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a:extLst>
              <a:ext uri="{FF2B5EF4-FFF2-40B4-BE49-F238E27FC236}">
                <a16:creationId xmlns="" xmlns:a16="http://schemas.microsoft.com/office/drawing/2014/main" id="{EEA0232A-1E36-4B66-8855-7774205AD335}"/>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1" name="Picture">
            <a:extLst>
              <a:ext uri="{FF2B5EF4-FFF2-40B4-BE49-F238E27FC236}">
                <a16:creationId xmlns="" xmlns:a16="http://schemas.microsoft.com/office/drawing/2014/main" id="{E9ECC349-DC9E-43B4-9780-22F11542C500}"/>
              </a:ext>
              <a:ext uri="{C183D7F6-B498-43B3-948B-1728B52AA6E4}">
                <adec:decorative xmlns="" xmlns:adec="http://schemas.microsoft.com/office/drawing/2017/decorative" val="1"/>
              </a:ext>
            </a:extLst>
          </p:cNvPr>
          <p:cNvSpPr>
            <a:spLocks noGrp="1"/>
          </p:cNvSpPr>
          <p:nvPr>
            <p:ph idx="9" hasCustomPrompt="1"/>
          </p:nvPr>
        </p:nvSpPr>
        <p:spPr>
          <a:xfrm>
            <a:off x="6199632" y="1046819"/>
            <a:ext cx="5669280" cy="5387913"/>
          </a:xfrm>
        </p:spPr>
        <p:txBody>
          <a:bodyPr anchor="ctr"/>
          <a:lstStyle>
            <a:lvl1pPr marL="0" indent="0" algn="ctr">
              <a:buNone/>
              <a:defRPr sz="3200">
                <a:solidFill>
                  <a:schemeClr val="tx2"/>
                </a:solidFill>
              </a:defRPr>
            </a:lvl1pPr>
          </a:lstStyle>
          <a:p>
            <a:r>
              <a:rPr lang="en-US"/>
              <a:t>Click icon to add image</a:t>
            </a:r>
          </a:p>
        </p:txBody>
      </p:sp>
    </p:spTree>
    <p:custDataLst>
      <p:tags r:id="rId1"/>
    </p:custDataLst>
    <p:extLst>
      <p:ext uri="{BB962C8B-B14F-4D97-AF65-F5344CB8AC3E}">
        <p14:creationId xmlns:p14="http://schemas.microsoft.com/office/powerpoint/2010/main" val="8566184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2 Pictures, 2 Headers,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2 pictures, 2 headers, and 2 text columns</a:t>
            </a:r>
          </a:p>
        </p:txBody>
      </p:sp>
      <p:sp>
        <p:nvSpPr>
          <p:cNvPr id="11" name="Picture Left">
            <a:extLst>
              <a:ext uri="{FF2B5EF4-FFF2-40B4-BE49-F238E27FC236}">
                <a16:creationId xmlns="" xmlns:a16="http://schemas.microsoft.com/office/drawing/2014/main" id="{97C88FB1-7BD6-48D3-9B99-1098619F5246}"/>
              </a:ext>
              <a:ext uri="{C183D7F6-B498-43B3-948B-1728B52AA6E4}">
                <adec:decorative xmlns="" xmlns:adec="http://schemas.microsoft.com/office/drawing/2017/decorative" val="1"/>
              </a:ext>
            </a:extLst>
          </p:cNvPr>
          <p:cNvSpPr>
            <a:spLocks noGrp="1" noChangeAspect="1"/>
          </p:cNvSpPr>
          <p:nvPr>
            <p:ph idx="8" hasCustomPrompt="1"/>
          </p:nvPr>
        </p:nvSpPr>
        <p:spPr>
          <a:xfrm>
            <a:off x="2057400" y="1049337"/>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 xmlns:a16="http://schemas.microsoft.com/office/drawing/2014/main" id="{CEBB69C5-28A4-4F99-A9FE-572F9D53CF4E}"/>
              </a:ext>
            </a:extLst>
          </p:cNvPr>
          <p:cNvSpPr>
            <a:spLocks noGrp="1"/>
          </p:cNvSpPr>
          <p:nvPr>
            <p:ph type="subTitle" idx="3" hasCustomPrompt="1"/>
          </p:nvPr>
        </p:nvSpPr>
        <p:spPr>
          <a:xfrm>
            <a:off x="365760"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Lef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3895345"/>
            <a:ext cx="5669280" cy="2550376"/>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2" name="Picture Right">
            <a:extLst>
              <a:ext uri="{FF2B5EF4-FFF2-40B4-BE49-F238E27FC236}">
                <a16:creationId xmlns="" xmlns:a16="http://schemas.microsoft.com/office/drawing/2014/main" id="{536ADC96-59CC-4670-BA80-757A11151BF9}"/>
              </a:ext>
              <a:ext uri="{C183D7F6-B498-43B3-948B-1728B52AA6E4}">
                <adec:decorative xmlns="" xmlns:adec="http://schemas.microsoft.com/office/drawing/2017/decorative" val="1"/>
              </a:ext>
            </a:extLst>
          </p:cNvPr>
          <p:cNvSpPr>
            <a:spLocks noGrp="1" noChangeAspect="1"/>
          </p:cNvSpPr>
          <p:nvPr>
            <p:ph idx="9" hasCustomPrompt="1"/>
          </p:nvPr>
        </p:nvSpPr>
        <p:spPr>
          <a:xfrm>
            <a:off x="7891272" y="1049337"/>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4" name="Content Header Right">
            <a:extLst>
              <a:ext uri="{FF2B5EF4-FFF2-40B4-BE49-F238E27FC236}">
                <a16:creationId xmlns="" xmlns:a16="http://schemas.microsoft.com/office/drawing/2014/main" id="{04C41CFA-9BF9-474A-89A9-E22790A538E2}"/>
              </a:ext>
            </a:extLst>
          </p:cNvPr>
          <p:cNvSpPr>
            <a:spLocks noGrp="1"/>
          </p:cNvSpPr>
          <p:nvPr>
            <p:ph type="subTitle" idx="4" hasCustomPrompt="1"/>
          </p:nvPr>
        </p:nvSpPr>
        <p:spPr>
          <a:xfrm>
            <a:off x="6199632"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8" name="Content Right">
            <a:extLst>
              <a:ext uri="{FF2B5EF4-FFF2-40B4-BE49-F238E27FC236}">
                <a16:creationId xmlns="" xmlns:a16="http://schemas.microsoft.com/office/drawing/2014/main" id="{7F5B85B9-BABC-44F6-B2AE-99F02670D702}"/>
              </a:ext>
            </a:extLst>
          </p:cNvPr>
          <p:cNvSpPr>
            <a:spLocks noGrp="1"/>
          </p:cNvSpPr>
          <p:nvPr>
            <p:ph type="body" idx="2" hasCustomPrompt="1"/>
          </p:nvPr>
        </p:nvSpPr>
        <p:spPr>
          <a:xfrm>
            <a:off x="6199632" y="3895345"/>
            <a:ext cx="5669280" cy="2550376"/>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9" name="Title Border">
            <a:extLst>
              <a:ext uri="{FF2B5EF4-FFF2-40B4-BE49-F238E27FC236}">
                <a16:creationId xmlns="" xmlns:a16="http://schemas.microsoft.com/office/drawing/2014/main" id="{5E3E830F-DE1F-4A8F-992F-1D4BF5866636}"/>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7012127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3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a:t>Title and 3 text columns</a:t>
            </a:r>
          </a:p>
        </p:txBody>
      </p:sp>
      <p:sp>
        <p:nvSpPr>
          <p:cNvPr id="7" name="Content Left">
            <a:extLst>
              <a:ext uri="{FF2B5EF4-FFF2-40B4-BE49-F238E27FC236}">
                <a16:creationId xmlns="" xmlns:a16="http://schemas.microsoft.com/office/drawing/2014/main" id="{8A73B5A2-5001-4FA4-B113-0F6124F1F6A0}"/>
              </a:ext>
            </a:extLst>
          </p:cNvPr>
          <p:cNvSpPr>
            <a:spLocks noGrp="1"/>
          </p:cNvSpPr>
          <p:nvPr>
            <p:ph type="body" idx="1" hasCustomPrompt="1"/>
          </p:nvPr>
        </p:nvSpPr>
        <p:spPr>
          <a:xfrm>
            <a:off x="3657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8" name="Content Middle">
            <a:extLst>
              <a:ext uri="{FF2B5EF4-FFF2-40B4-BE49-F238E27FC236}">
                <a16:creationId xmlns="" xmlns:a16="http://schemas.microsoft.com/office/drawing/2014/main" id="{951E617C-D9F7-4098-883E-6A048DBCF862}"/>
              </a:ext>
            </a:extLst>
          </p:cNvPr>
          <p:cNvSpPr>
            <a:spLocks noGrp="1"/>
          </p:cNvSpPr>
          <p:nvPr>
            <p:ph type="body" idx="2" hasCustomPrompt="1"/>
          </p:nvPr>
        </p:nvSpPr>
        <p:spPr>
          <a:xfrm>
            <a:off x="42519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9" name="Content Right">
            <a:extLst>
              <a:ext uri="{FF2B5EF4-FFF2-40B4-BE49-F238E27FC236}">
                <a16:creationId xmlns="" xmlns:a16="http://schemas.microsoft.com/office/drawing/2014/main" id="{A8A7CEA5-195D-4DB0-B5A3-06CEEA93C108}"/>
              </a:ext>
            </a:extLst>
          </p:cNvPr>
          <p:cNvSpPr>
            <a:spLocks noGrp="1"/>
          </p:cNvSpPr>
          <p:nvPr>
            <p:ph type="body" idx="3" hasCustomPrompt="1"/>
          </p:nvPr>
        </p:nvSpPr>
        <p:spPr>
          <a:xfrm>
            <a:off x="81381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9" name="Title Border">
            <a:extLst>
              <a:ext uri="{FF2B5EF4-FFF2-40B4-BE49-F238E27FC236}">
                <a16:creationId xmlns="" xmlns:a16="http://schemas.microsoft.com/office/drawing/2014/main" id="{849E56B7-246D-4386-B8C5-E253AD940C1B}"/>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931775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3 Headers, and 3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3 headers and 3 text columns</a:t>
            </a:r>
          </a:p>
        </p:txBody>
      </p:sp>
      <p:sp>
        <p:nvSpPr>
          <p:cNvPr id="3" name="Content Header Left">
            <a:extLst>
              <a:ext uri="{FF2B5EF4-FFF2-40B4-BE49-F238E27FC236}">
                <a16:creationId xmlns="" xmlns:a16="http://schemas.microsoft.com/office/drawing/2014/main" id="{CEBB69C5-28A4-4F99-A9FE-572F9D53CF4E}"/>
              </a:ext>
            </a:extLst>
          </p:cNvPr>
          <p:cNvSpPr>
            <a:spLocks noGrp="1"/>
          </p:cNvSpPr>
          <p:nvPr>
            <p:ph type="subTitle" idx="4" hasCustomPrompt="1"/>
          </p:nvPr>
        </p:nvSpPr>
        <p:spPr>
          <a:xfrm>
            <a:off x="36576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Lef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4" name="Content Header Middle">
            <a:extLst>
              <a:ext uri="{FF2B5EF4-FFF2-40B4-BE49-F238E27FC236}">
                <a16:creationId xmlns="" xmlns:a16="http://schemas.microsoft.com/office/drawing/2014/main" id="{04C41CFA-9BF9-474A-89A9-E22790A538E2}"/>
              </a:ext>
            </a:extLst>
          </p:cNvPr>
          <p:cNvSpPr>
            <a:spLocks noGrp="1"/>
          </p:cNvSpPr>
          <p:nvPr>
            <p:ph type="subTitle" idx="5" hasCustomPrompt="1"/>
          </p:nvPr>
        </p:nvSpPr>
        <p:spPr>
          <a:xfrm>
            <a:off x="4253455"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8" name="Content Middle">
            <a:extLst>
              <a:ext uri="{FF2B5EF4-FFF2-40B4-BE49-F238E27FC236}">
                <a16:creationId xmlns="" xmlns:a16="http://schemas.microsoft.com/office/drawing/2014/main" id="{7F5B85B9-BABC-44F6-B2AE-99F02670D702}"/>
              </a:ext>
            </a:extLst>
          </p:cNvPr>
          <p:cNvSpPr>
            <a:spLocks noGrp="1"/>
          </p:cNvSpPr>
          <p:nvPr>
            <p:ph type="body" idx="2" hasCustomPrompt="1"/>
          </p:nvPr>
        </p:nvSpPr>
        <p:spPr>
          <a:xfrm>
            <a:off x="4253455"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5" name="Content Header Right">
            <a:extLst>
              <a:ext uri="{FF2B5EF4-FFF2-40B4-BE49-F238E27FC236}">
                <a16:creationId xmlns="" xmlns:a16="http://schemas.microsoft.com/office/drawing/2014/main" id="{B3EBECE3-35F9-4AF4-A8A7-FD546C7C32D6}"/>
              </a:ext>
            </a:extLst>
          </p:cNvPr>
          <p:cNvSpPr>
            <a:spLocks noGrp="1"/>
          </p:cNvSpPr>
          <p:nvPr>
            <p:ph type="subTitle" idx="6" hasCustomPrompt="1"/>
          </p:nvPr>
        </p:nvSpPr>
        <p:spPr>
          <a:xfrm>
            <a:off x="814115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9" name="Content Right">
            <a:extLst>
              <a:ext uri="{FF2B5EF4-FFF2-40B4-BE49-F238E27FC236}">
                <a16:creationId xmlns="" xmlns:a16="http://schemas.microsoft.com/office/drawing/2014/main" id="{92466994-EA21-45EA-9DC6-3C179254B3A8}"/>
              </a:ext>
            </a:extLst>
          </p:cNvPr>
          <p:cNvSpPr>
            <a:spLocks noGrp="1"/>
          </p:cNvSpPr>
          <p:nvPr>
            <p:ph type="body" idx="3" hasCustomPrompt="1"/>
          </p:nvPr>
        </p:nvSpPr>
        <p:spPr>
          <a:xfrm>
            <a:off x="8141150"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Tree>
    <p:custDataLst>
      <p:tags r:id="rId1"/>
    </p:custDataLst>
    <p:extLst>
      <p:ext uri="{BB962C8B-B14F-4D97-AF65-F5344CB8AC3E}">
        <p14:creationId xmlns:p14="http://schemas.microsoft.com/office/powerpoint/2010/main" val="4821907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3 Pictures, 3 Headers, and 3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3 picture3, 3 headers, and 3text columns</a:t>
            </a:r>
          </a:p>
        </p:txBody>
      </p:sp>
      <p:sp>
        <p:nvSpPr>
          <p:cNvPr id="11" name="Picture Left">
            <a:extLst>
              <a:ext uri="{FF2B5EF4-FFF2-40B4-BE49-F238E27FC236}">
                <a16:creationId xmlns="" xmlns:a16="http://schemas.microsoft.com/office/drawing/2014/main" id="{97C88FB1-7BD6-48D3-9B99-1098619F5246}"/>
              </a:ext>
              <a:ext uri="{C183D7F6-B498-43B3-948B-1728B52AA6E4}">
                <adec:decorative xmlns="" xmlns:adec="http://schemas.microsoft.com/office/drawing/2017/decorative" val="1"/>
              </a:ext>
            </a:extLst>
          </p:cNvPr>
          <p:cNvSpPr>
            <a:spLocks noGrp="1"/>
          </p:cNvSpPr>
          <p:nvPr>
            <p:ph idx="7" hasCustomPrompt="1"/>
          </p:nvPr>
        </p:nvSpPr>
        <p:spPr>
          <a:xfrm>
            <a:off x="10972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 xmlns:a16="http://schemas.microsoft.com/office/drawing/2014/main" id="{CEBB69C5-28A4-4F99-A9FE-572F9D53CF4E}"/>
              </a:ext>
            </a:extLst>
          </p:cNvPr>
          <p:cNvSpPr>
            <a:spLocks noGrp="1"/>
          </p:cNvSpPr>
          <p:nvPr>
            <p:ph type="subTitle" idx="4" hasCustomPrompt="1"/>
          </p:nvPr>
        </p:nvSpPr>
        <p:spPr>
          <a:xfrm>
            <a:off x="3657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Lef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2" name="Picture Middle">
            <a:extLst>
              <a:ext uri="{FF2B5EF4-FFF2-40B4-BE49-F238E27FC236}">
                <a16:creationId xmlns="" xmlns:a16="http://schemas.microsoft.com/office/drawing/2014/main" id="{536ADC96-59CC-4670-BA80-757A11151BF9}"/>
              </a:ext>
              <a:ext uri="{C183D7F6-B498-43B3-948B-1728B52AA6E4}">
                <adec:decorative xmlns="" xmlns:adec="http://schemas.microsoft.com/office/drawing/2017/decorative" val="1"/>
              </a:ext>
            </a:extLst>
          </p:cNvPr>
          <p:cNvSpPr>
            <a:spLocks noGrp="1"/>
          </p:cNvSpPr>
          <p:nvPr>
            <p:ph idx="8" hasCustomPrompt="1"/>
          </p:nvPr>
        </p:nvSpPr>
        <p:spPr>
          <a:xfrm>
            <a:off x="49834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4" name="Content Header Middle">
            <a:extLst>
              <a:ext uri="{FF2B5EF4-FFF2-40B4-BE49-F238E27FC236}">
                <a16:creationId xmlns="" xmlns:a16="http://schemas.microsoft.com/office/drawing/2014/main" id="{04C41CFA-9BF9-474A-89A9-E22790A538E2}"/>
              </a:ext>
            </a:extLst>
          </p:cNvPr>
          <p:cNvSpPr>
            <a:spLocks noGrp="1"/>
          </p:cNvSpPr>
          <p:nvPr>
            <p:ph type="subTitle" idx="5" hasCustomPrompt="1"/>
          </p:nvPr>
        </p:nvSpPr>
        <p:spPr>
          <a:xfrm>
            <a:off x="42519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8" name="Content Middle">
            <a:extLst>
              <a:ext uri="{FF2B5EF4-FFF2-40B4-BE49-F238E27FC236}">
                <a16:creationId xmlns="" xmlns:a16="http://schemas.microsoft.com/office/drawing/2014/main" id="{7F5B85B9-BABC-44F6-B2AE-99F02670D702}"/>
              </a:ext>
            </a:extLst>
          </p:cNvPr>
          <p:cNvSpPr>
            <a:spLocks noGrp="1"/>
          </p:cNvSpPr>
          <p:nvPr>
            <p:ph type="body" idx="2" hasCustomPrompt="1"/>
          </p:nvPr>
        </p:nvSpPr>
        <p:spPr>
          <a:xfrm>
            <a:off x="42519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3" name="Picture Right">
            <a:extLst>
              <a:ext uri="{FF2B5EF4-FFF2-40B4-BE49-F238E27FC236}">
                <a16:creationId xmlns="" xmlns:a16="http://schemas.microsoft.com/office/drawing/2014/main" id="{DEC705E3-5BBB-4173-AAF5-E12991B7D59F}"/>
              </a:ext>
              <a:ext uri="{C183D7F6-B498-43B3-948B-1728B52AA6E4}">
                <adec:decorative xmlns="" xmlns:adec="http://schemas.microsoft.com/office/drawing/2017/decorative" val="1"/>
              </a:ext>
            </a:extLst>
          </p:cNvPr>
          <p:cNvSpPr>
            <a:spLocks noGrp="1"/>
          </p:cNvSpPr>
          <p:nvPr>
            <p:ph idx="9" hasCustomPrompt="1"/>
          </p:nvPr>
        </p:nvSpPr>
        <p:spPr>
          <a:xfrm>
            <a:off x="88696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5" name="Content Header Right">
            <a:extLst>
              <a:ext uri="{FF2B5EF4-FFF2-40B4-BE49-F238E27FC236}">
                <a16:creationId xmlns="" xmlns:a16="http://schemas.microsoft.com/office/drawing/2014/main" id="{CF01F87A-DBEF-4657-8500-6A751FF3BC24}"/>
              </a:ext>
            </a:extLst>
          </p:cNvPr>
          <p:cNvSpPr>
            <a:spLocks noGrp="1"/>
          </p:cNvSpPr>
          <p:nvPr>
            <p:ph type="subTitle" idx="6" hasCustomPrompt="1"/>
          </p:nvPr>
        </p:nvSpPr>
        <p:spPr>
          <a:xfrm>
            <a:off x="81381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9" name="Content Right">
            <a:extLst>
              <a:ext uri="{FF2B5EF4-FFF2-40B4-BE49-F238E27FC236}">
                <a16:creationId xmlns="" xmlns:a16="http://schemas.microsoft.com/office/drawing/2014/main" id="{FD28CF85-103D-4AC7-BF7A-D32715F9433A}"/>
              </a:ext>
            </a:extLst>
          </p:cNvPr>
          <p:cNvSpPr>
            <a:spLocks noGrp="1"/>
          </p:cNvSpPr>
          <p:nvPr>
            <p:ph type="body" idx="3" hasCustomPrompt="1"/>
          </p:nvPr>
        </p:nvSpPr>
        <p:spPr>
          <a:xfrm>
            <a:off x="81381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9" name="Title Border">
            <a:extLst>
              <a:ext uri="{FF2B5EF4-FFF2-40B4-BE49-F238E27FC236}">
                <a16:creationId xmlns="" xmlns:a16="http://schemas.microsoft.com/office/drawing/2014/main" id="{5E3E830F-DE1F-4A8F-992F-1D4BF5866636}"/>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044789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4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a:t>Title and 4 content columns</a:t>
            </a:r>
          </a:p>
        </p:txBody>
      </p:sp>
      <p:sp>
        <p:nvSpPr>
          <p:cNvPr id="7" name="Content Left">
            <a:extLst>
              <a:ext uri="{FF2B5EF4-FFF2-40B4-BE49-F238E27FC236}">
                <a16:creationId xmlns="" xmlns:a16="http://schemas.microsoft.com/office/drawing/2014/main" id="{8A73B5A2-5001-4FA4-B113-0F6124F1F6A0}"/>
              </a:ext>
            </a:extLst>
          </p:cNvPr>
          <p:cNvSpPr>
            <a:spLocks noGrp="1"/>
          </p:cNvSpPr>
          <p:nvPr>
            <p:ph type="body" idx="1" hasCustomPrompt="1"/>
          </p:nvPr>
        </p:nvSpPr>
        <p:spPr>
          <a:xfrm>
            <a:off x="365760"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8" name="Content Center Left">
            <a:extLst>
              <a:ext uri="{FF2B5EF4-FFF2-40B4-BE49-F238E27FC236}">
                <a16:creationId xmlns="" xmlns:a16="http://schemas.microsoft.com/office/drawing/2014/main" id="{951E617C-D9F7-4098-883E-6A048DBCF862}"/>
              </a:ext>
            </a:extLst>
          </p:cNvPr>
          <p:cNvSpPr>
            <a:spLocks noGrp="1"/>
          </p:cNvSpPr>
          <p:nvPr>
            <p:ph type="body" idx="2" hasCustomPrompt="1"/>
          </p:nvPr>
        </p:nvSpPr>
        <p:spPr>
          <a:xfrm>
            <a:off x="3265675"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9" name="Content Center Right">
            <a:extLst>
              <a:ext uri="{FF2B5EF4-FFF2-40B4-BE49-F238E27FC236}">
                <a16:creationId xmlns="" xmlns:a16="http://schemas.microsoft.com/office/drawing/2014/main" id="{A8A7CEA5-195D-4DB0-B5A3-06CEEA93C108}"/>
              </a:ext>
            </a:extLst>
          </p:cNvPr>
          <p:cNvSpPr>
            <a:spLocks noGrp="1"/>
          </p:cNvSpPr>
          <p:nvPr>
            <p:ph type="body" idx="3" hasCustomPrompt="1"/>
          </p:nvPr>
        </p:nvSpPr>
        <p:spPr>
          <a:xfrm>
            <a:off x="6165590"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0" name="Content Right">
            <a:extLst>
              <a:ext uri="{FF2B5EF4-FFF2-40B4-BE49-F238E27FC236}">
                <a16:creationId xmlns="" xmlns:a16="http://schemas.microsoft.com/office/drawing/2014/main" id="{BC11431A-8924-465C-98E0-6E4655C69AA7}"/>
              </a:ext>
            </a:extLst>
          </p:cNvPr>
          <p:cNvSpPr>
            <a:spLocks noGrp="1"/>
          </p:cNvSpPr>
          <p:nvPr>
            <p:ph type="body" idx="4" hasCustomPrompt="1"/>
          </p:nvPr>
        </p:nvSpPr>
        <p:spPr>
          <a:xfrm>
            <a:off x="9065505"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9" name="Title Border">
            <a:extLst>
              <a:ext uri="{FF2B5EF4-FFF2-40B4-BE49-F238E27FC236}">
                <a16:creationId xmlns="" xmlns:a16="http://schemas.microsoft.com/office/drawing/2014/main" id="{1BFB2E0D-B82D-49CC-9802-AFB8BA6D0938}"/>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467740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1"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4 headers, and 4 text columns</a:t>
            </a:r>
          </a:p>
        </p:txBody>
      </p:sp>
      <p:sp>
        <p:nvSpPr>
          <p:cNvPr id="3" name="Content Header Left">
            <a:extLst>
              <a:ext uri="{FF2B5EF4-FFF2-40B4-BE49-F238E27FC236}">
                <a16:creationId xmlns="" xmlns:a16="http://schemas.microsoft.com/office/drawing/2014/main" id="{CEBB69C5-28A4-4F99-A9FE-572F9D53CF4E}"/>
              </a:ext>
            </a:extLst>
          </p:cNvPr>
          <p:cNvSpPr>
            <a:spLocks noGrp="1"/>
          </p:cNvSpPr>
          <p:nvPr>
            <p:ph type="subTitle" idx="5" hasCustomPrompt="1"/>
          </p:nvPr>
        </p:nvSpPr>
        <p:spPr>
          <a:xfrm>
            <a:off x="365760"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Lef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4" name="Content Header Center Left">
            <a:extLst>
              <a:ext uri="{FF2B5EF4-FFF2-40B4-BE49-F238E27FC236}">
                <a16:creationId xmlns="" xmlns:a16="http://schemas.microsoft.com/office/drawing/2014/main" id="{04C41CFA-9BF9-474A-89A9-E22790A538E2}"/>
              </a:ext>
            </a:extLst>
          </p:cNvPr>
          <p:cNvSpPr>
            <a:spLocks noGrp="1"/>
          </p:cNvSpPr>
          <p:nvPr>
            <p:ph type="subTitle" idx="6" hasCustomPrompt="1"/>
          </p:nvPr>
        </p:nvSpPr>
        <p:spPr>
          <a:xfrm>
            <a:off x="3264408"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8" name="Content Center Left">
            <a:extLst>
              <a:ext uri="{FF2B5EF4-FFF2-40B4-BE49-F238E27FC236}">
                <a16:creationId xmlns="" xmlns:a16="http://schemas.microsoft.com/office/drawing/2014/main" id="{7F5B85B9-BABC-44F6-B2AE-99F02670D702}"/>
              </a:ext>
            </a:extLst>
          </p:cNvPr>
          <p:cNvSpPr>
            <a:spLocks noGrp="1"/>
          </p:cNvSpPr>
          <p:nvPr>
            <p:ph type="body" idx="2" hasCustomPrompt="1"/>
          </p:nvPr>
        </p:nvSpPr>
        <p:spPr>
          <a:xfrm>
            <a:off x="3264408"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5" name="Content Header Center Right">
            <a:extLst>
              <a:ext uri="{FF2B5EF4-FFF2-40B4-BE49-F238E27FC236}">
                <a16:creationId xmlns="" xmlns:a16="http://schemas.microsoft.com/office/drawing/2014/main" id="{B3EBECE3-35F9-4AF4-A8A7-FD546C7C32D6}"/>
              </a:ext>
            </a:extLst>
          </p:cNvPr>
          <p:cNvSpPr>
            <a:spLocks noGrp="1"/>
          </p:cNvSpPr>
          <p:nvPr>
            <p:ph type="subTitle" idx="7" hasCustomPrompt="1"/>
          </p:nvPr>
        </p:nvSpPr>
        <p:spPr>
          <a:xfrm>
            <a:off x="6163056"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9" name="Content Center Right">
            <a:extLst>
              <a:ext uri="{FF2B5EF4-FFF2-40B4-BE49-F238E27FC236}">
                <a16:creationId xmlns="" xmlns:a16="http://schemas.microsoft.com/office/drawing/2014/main" id="{92466994-EA21-45EA-9DC6-3C179254B3A8}"/>
              </a:ext>
            </a:extLst>
          </p:cNvPr>
          <p:cNvSpPr>
            <a:spLocks noGrp="1"/>
          </p:cNvSpPr>
          <p:nvPr>
            <p:ph type="body" idx="3" hasCustomPrompt="1"/>
          </p:nvPr>
        </p:nvSpPr>
        <p:spPr>
          <a:xfrm>
            <a:off x="6163056"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2" name="Content Header Right">
            <a:extLst>
              <a:ext uri="{FF2B5EF4-FFF2-40B4-BE49-F238E27FC236}">
                <a16:creationId xmlns="" xmlns:a16="http://schemas.microsoft.com/office/drawing/2014/main" id="{ED932AC6-C3A8-487A-A17E-48D0C368204C}"/>
              </a:ext>
            </a:extLst>
          </p:cNvPr>
          <p:cNvSpPr>
            <a:spLocks noGrp="1"/>
          </p:cNvSpPr>
          <p:nvPr>
            <p:ph type="subTitle" idx="8" hasCustomPrompt="1"/>
          </p:nvPr>
        </p:nvSpPr>
        <p:spPr>
          <a:xfrm>
            <a:off x="9061704"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10" name="Content Right">
            <a:extLst>
              <a:ext uri="{FF2B5EF4-FFF2-40B4-BE49-F238E27FC236}">
                <a16:creationId xmlns="" xmlns:a16="http://schemas.microsoft.com/office/drawing/2014/main" id="{7CF59EA0-9039-4A19-8197-DA073A0DB52B}"/>
              </a:ext>
            </a:extLst>
          </p:cNvPr>
          <p:cNvSpPr>
            <a:spLocks noGrp="1"/>
          </p:cNvSpPr>
          <p:nvPr>
            <p:ph type="body" idx="4" hasCustomPrompt="1"/>
          </p:nvPr>
        </p:nvSpPr>
        <p:spPr>
          <a:xfrm>
            <a:off x="9061704"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Tree>
    <p:custDataLst>
      <p:tags r:id="rId1"/>
    </p:custDataLst>
    <p:extLst>
      <p:ext uri="{BB962C8B-B14F-4D97-AF65-F5344CB8AC3E}">
        <p14:creationId xmlns:p14="http://schemas.microsoft.com/office/powerpoint/2010/main" val="26169270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4 Large Pictures,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4 large pictures, 4 headers, and 4 text columns</a:t>
            </a:r>
          </a:p>
        </p:txBody>
      </p:sp>
      <p:sp>
        <p:nvSpPr>
          <p:cNvPr id="11" name="Picture Left">
            <a:extLst>
              <a:ext uri="{FF2B5EF4-FFF2-40B4-BE49-F238E27FC236}">
                <a16:creationId xmlns="" xmlns:a16="http://schemas.microsoft.com/office/drawing/2014/main" id="{97C88FB1-7BD6-48D3-9B99-1098619F5246}"/>
              </a:ext>
              <a:ext uri="{C183D7F6-B498-43B3-948B-1728B52AA6E4}">
                <adec:decorative xmlns="" xmlns:adec="http://schemas.microsoft.com/office/drawing/2017/decorative" val="1"/>
              </a:ext>
            </a:extLst>
          </p:cNvPr>
          <p:cNvSpPr>
            <a:spLocks noGrp="1"/>
          </p:cNvSpPr>
          <p:nvPr>
            <p:ph idx="9" hasCustomPrompt="1"/>
          </p:nvPr>
        </p:nvSpPr>
        <p:spPr>
          <a:xfrm>
            <a:off x="365760"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 xmlns:a16="http://schemas.microsoft.com/office/drawing/2014/main" id="{CEBB69C5-28A4-4F99-A9FE-572F9D53CF4E}"/>
              </a:ext>
            </a:extLst>
          </p:cNvPr>
          <p:cNvSpPr>
            <a:spLocks noGrp="1"/>
          </p:cNvSpPr>
          <p:nvPr>
            <p:ph type="subTitle" idx="5" hasCustomPrompt="1"/>
          </p:nvPr>
        </p:nvSpPr>
        <p:spPr>
          <a:xfrm>
            <a:off x="365760"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Lef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4363105"/>
            <a:ext cx="2834640" cy="2071637"/>
          </a:xfrm>
        </p:spPr>
        <p:txBody>
          <a:bodyPr lIns="91440">
            <a:normAutofit/>
          </a:bodyPr>
          <a:lstStyle>
            <a:lvl1pPr marL="0" indent="0">
              <a:spcAft>
                <a:spcPts val="1200"/>
              </a:spcAft>
              <a:buNone/>
              <a:defRPr sz="2000">
                <a:solidFill>
                  <a:schemeClr val="tx2"/>
                </a:solidFill>
              </a:defRPr>
            </a:lvl1pPr>
          </a:lstStyle>
          <a:p>
            <a:pPr lvl="0"/>
            <a:r>
              <a:rPr lang="en-US"/>
              <a:t>Enter text</a:t>
            </a:r>
          </a:p>
        </p:txBody>
      </p:sp>
      <p:sp>
        <p:nvSpPr>
          <p:cNvPr id="12" name="Picture Center Left">
            <a:extLst>
              <a:ext uri="{FF2B5EF4-FFF2-40B4-BE49-F238E27FC236}">
                <a16:creationId xmlns="" xmlns:a16="http://schemas.microsoft.com/office/drawing/2014/main" id="{536ADC96-59CC-4670-BA80-757A11151BF9}"/>
              </a:ext>
              <a:ext uri="{C183D7F6-B498-43B3-948B-1728B52AA6E4}">
                <adec:decorative xmlns="" xmlns:adec="http://schemas.microsoft.com/office/drawing/2017/decorative" val="1"/>
              </a:ext>
            </a:extLst>
          </p:cNvPr>
          <p:cNvSpPr>
            <a:spLocks noGrp="1"/>
          </p:cNvSpPr>
          <p:nvPr>
            <p:ph idx="10" hasCustomPrompt="1"/>
          </p:nvPr>
        </p:nvSpPr>
        <p:spPr>
          <a:xfrm>
            <a:off x="3264408"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4" name="Content Header Center Left">
            <a:extLst>
              <a:ext uri="{FF2B5EF4-FFF2-40B4-BE49-F238E27FC236}">
                <a16:creationId xmlns="" xmlns:a16="http://schemas.microsoft.com/office/drawing/2014/main" id="{04C41CFA-9BF9-474A-89A9-E22790A538E2}"/>
              </a:ext>
            </a:extLst>
          </p:cNvPr>
          <p:cNvSpPr>
            <a:spLocks noGrp="1"/>
          </p:cNvSpPr>
          <p:nvPr>
            <p:ph type="subTitle" idx="6" hasCustomPrompt="1"/>
          </p:nvPr>
        </p:nvSpPr>
        <p:spPr>
          <a:xfrm>
            <a:off x="3264408"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8" name="Content Center Left">
            <a:extLst>
              <a:ext uri="{FF2B5EF4-FFF2-40B4-BE49-F238E27FC236}">
                <a16:creationId xmlns="" xmlns:a16="http://schemas.microsoft.com/office/drawing/2014/main" id="{7F5B85B9-BABC-44F6-B2AE-99F02670D702}"/>
              </a:ext>
            </a:extLst>
          </p:cNvPr>
          <p:cNvSpPr>
            <a:spLocks noGrp="1"/>
          </p:cNvSpPr>
          <p:nvPr>
            <p:ph type="body" idx="2" hasCustomPrompt="1"/>
          </p:nvPr>
        </p:nvSpPr>
        <p:spPr>
          <a:xfrm>
            <a:off x="3264408" y="4363105"/>
            <a:ext cx="2834640" cy="2071637"/>
          </a:xfrm>
        </p:spPr>
        <p:txBody>
          <a:bodyPr lIns="91440">
            <a:normAutofit/>
          </a:bodyPr>
          <a:lstStyle>
            <a:lvl1pPr marL="0" indent="0">
              <a:spcAft>
                <a:spcPts val="1200"/>
              </a:spcAft>
              <a:buNone/>
              <a:defRPr sz="2000">
                <a:solidFill>
                  <a:schemeClr val="tx2"/>
                </a:solidFill>
              </a:defRPr>
            </a:lvl1pPr>
          </a:lstStyle>
          <a:p>
            <a:pPr lvl="0"/>
            <a:r>
              <a:rPr lang="en-US"/>
              <a:t>Enter text</a:t>
            </a:r>
          </a:p>
        </p:txBody>
      </p:sp>
      <p:sp>
        <p:nvSpPr>
          <p:cNvPr id="13" name="Picture Center Right">
            <a:extLst>
              <a:ext uri="{FF2B5EF4-FFF2-40B4-BE49-F238E27FC236}">
                <a16:creationId xmlns="" xmlns:a16="http://schemas.microsoft.com/office/drawing/2014/main" id="{DEC705E3-5BBB-4173-AAF5-E12991B7D59F}"/>
              </a:ext>
              <a:ext uri="{C183D7F6-B498-43B3-948B-1728B52AA6E4}">
                <adec:decorative xmlns="" xmlns:adec="http://schemas.microsoft.com/office/drawing/2017/decorative" val="1"/>
              </a:ext>
            </a:extLst>
          </p:cNvPr>
          <p:cNvSpPr>
            <a:spLocks noGrp="1"/>
          </p:cNvSpPr>
          <p:nvPr>
            <p:ph idx="11" hasCustomPrompt="1"/>
          </p:nvPr>
        </p:nvSpPr>
        <p:spPr>
          <a:xfrm>
            <a:off x="6163056"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5" name="Content Header Center Right">
            <a:extLst>
              <a:ext uri="{FF2B5EF4-FFF2-40B4-BE49-F238E27FC236}">
                <a16:creationId xmlns="" xmlns:a16="http://schemas.microsoft.com/office/drawing/2014/main" id="{CF01F87A-DBEF-4657-8500-6A751FF3BC24}"/>
              </a:ext>
            </a:extLst>
          </p:cNvPr>
          <p:cNvSpPr>
            <a:spLocks noGrp="1"/>
          </p:cNvSpPr>
          <p:nvPr>
            <p:ph type="subTitle" idx="7" hasCustomPrompt="1"/>
          </p:nvPr>
        </p:nvSpPr>
        <p:spPr>
          <a:xfrm>
            <a:off x="6163056"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9" name="Content Center Right">
            <a:extLst>
              <a:ext uri="{FF2B5EF4-FFF2-40B4-BE49-F238E27FC236}">
                <a16:creationId xmlns="" xmlns:a16="http://schemas.microsoft.com/office/drawing/2014/main" id="{FD28CF85-103D-4AC7-BF7A-D32715F9433A}"/>
              </a:ext>
            </a:extLst>
          </p:cNvPr>
          <p:cNvSpPr>
            <a:spLocks noGrp="1"/>
          </p:cNvSpPr>
          <p:nvPr>
            <p:ph type="body" idx="3" hasCustomPrompt="1"/>
          </p:nvPr>
        </p:nvSpPr>
        <p:spPr>
          <a:xfrm>
            <a:off x="6163056" y="4363105"/>
            <a:ext cx="2834640" cy="2071637"/>
          </a:xfrm>
        </p:spPr>
        <p:txBody>
          <a:bodyPr lIns="91440">
            <a:normAutofit/>
          </a:bodyPr>
          <a:lstStyle>
            <a:lvl1pPr marL="0" indent="0">
              <a:spcAft>
                <a:spcPts val="1200"/>
              </a:spcAft>
              <a:buNone/>
              <a:defRPr sz="2000">
                <a:solidFill>
                  <a:schemeClr val="tx2"/>
                </a:solidFill>
              </a:defRPr>
            </a:lvl1pPr>
          </a:lstStyle>
          <a:p>
            <a:pPr lvl="0"/>
            <a:r>
              <a:rPr lang="en-US"/>
              <a:t>Enter text</a:t>
            </a:r>
          </a:p>
        </p:txBody>
      </p:sp>
      <p:sp>
        <p:nvSpPr>
          <p:cNvPr id="14" name="Picture Right">
            <a:extLst>
              <a:ext uri="{FF2B5EF4-FFF2-40B4-BE49-F238E27FC236}">
                <a16:creationId xmlns="" xmlns:a16="http://schemas.microsoft.com/office/drawing/2014/main" id="{3225055C-7E4D-4C57-84DA-4F32CFEE666E}"/>
              </a:ext>
            </a:extLst>
          </p:cNvPr>
          <p:cNvSpPr>
            <a:spLocks noGrp="1"/>
          </p:cNvSpPr>
          <p:nvPr>
            <p:ph idx="12" hasCustomPrompt="1"/>
          </p:nvPr>
        </p:nvSpPr>
        <p:spPr>
          <a:xfrm>
            <a:off x="9061704"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16" name="Content Header Right">
            <a:extLst>
              <a:ext uri="{FF2B5EF4-FFF2-40B4-BE49-F238E27FC236}">
                <a16:creationId xmlns="" xmlns:a16="http://schemas.microsoft.com/office/drawing/2014/main" id="{B17A76EF-1D7E-4BB9-BAFA-8EAA0807E356}"/>
              </a:ext>
            </a:extLst>
          </p:cNvPr>
          <p:cNvSpPr>
            <a:spLocks noGrp="1"/>
          </p:cNvSpPr>
          <p:nvPr>
            <p:ph type="subTitle" idx="8" hasCustomPrompt="1"/>
          </p:nvPr>
        </p:nvSpPr>
        <p:spPr>
          <a:xfrm>
            <a:off x="9061704"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10" name="Content Right">
            <a:extLst>
              <a:ext uri="{FF2B5EF4-FFF2-40B4-BE49-F238E27FC236}">
                <a16:creationId xmlns="" xmlns:a16="http://schemas.microsoft.com/office/drawing/2014/main" id="{528A167E-DBEB-4BD8-B32A-B1DBF78AA248}"/>
              </a:ext>
            </a:extLst>
          </p:cNvPr>
          <p:cNvSpPr>
            <a:spLocks noGrp="1"/>
          </p:cNvSpPr>
          <p:nvPr>
            <p:ph type="body" idx="4" hasCustomPrompt="1"/>
          </p:nvPr>
        </p:nvSpPr>
        <p:spPr>
          <a:xfrm>
            <a:off x="9061704" y="4363105"/>
            <a:ext cx="2834640" cy="2071637"/>
          </a:xfrm>
        </p:spPr>
        <p:txBody>
          <a:bodyPr lIns="91440">
            <a:normAutofit/>
          </a:bodyPr>
          <a:lstStyle>
            <a:lvl1pPr marL="0" indent="0">
              <a:spcAft>
                <a:spcPts val="1200"/>
              </a:spcAft>
              <a:buNone/>
              <a:defRPr sz="2000">
                <a:solidFill>
                  <a:schemeClr val="tx2"/>
                </a:solidFill>
              </a:defRPr>
            </a:lvl1pPr>
          </a:lstStyle>
          <a:p>
            <a:pPr lvl="0"/>
            <a:r>
              <a:rPr lang="en-US"/>
              <a:t>Enter text</a:t>
            </a:r>
          </a:p>
        </p:txBody>
      </p:sp>
      <p:sp>
        <p:nvSpPr>
          <p:cNvPr id="19" name="Title Border">
            <a:extLst>
              <a:ext uri="{FF2B5EF4-FFF2-40B4-BE49-F238E27FC236}">
                <a16:creationId xmlns="" xmlns:a16="http://schemas.microsoft.com/office/drawing/2014/main" id="{5E3E830F-DE1F-4A8F-992F-1D4BF5866636}"/>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82628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Variant">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 xmlns:a16="http://schemas.microsoft.com/office/drawing/2014/main" id="{7B3DCE0D-B1BB-4208-8FF4-6B7AC00DC28E}"/>
              </a:ext>
              <a:ext uri="{C183D7F6-B498-43B3-948B-1728B52AA6E4}">
                <adec:decorative xmlns="" xmlns:adec="http://schemas.microsoft.com/office/drawing/2017/decorative" val="1"/>
              </a:ext>
            </a:extLst>
          </p:cNvPr>
          <p:cNvGrpSpPr/>
          <p:nvPr/>
        </p:nvGrpSpPr>
        <p:grpSpPr>
          <a:xfrm>
            <a:off x="0" y="0"/>
            <a:ext cx="12192000" cy="6868287"/>
            <a:chOff x="0" y="0"/>
            <a:chExt cx="12192000" cy="6868287"/>
          </a:xfrm>
        </p:grpSpPr>
        <p:sp>
          <p:nvSpPr>
            <p:cNvPr id="92" name="BKG-TP">
              <a:extLst>
                <a:ext uri="{FF2B5EF4-FFF2-40B4-BE49-F238E27FC236}">
                  <a16:creationId xmlns="" xmlns:a16="http://schemas.microsoft.com/office/drawing/2014/main" id="{B149FB85-86EE-4435-AFFD-185416ABD0BC}"/>
                </a:ext>
                <a:ext uri="{C183D7F6-B498-43B3-948B-1728B52AA6E4}">
                  <adec:decorative xmlns=""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 xmlns:a16="http://schemas.microsoft.com/office/drawing/2014/main" id="{F802EE88-1736-4DCA-8546-B833E1DC91F1}"/>
                </a:ext>
                <a:ext uri="{C183D7F6-B498-43B3-948B-1728B52AA6E4}">
                  <adec:decorative xmlns=""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 xmlns:a16="http://schemas.microsoft.com/office/drawing/2014/main" id="{1909D555-A83A-43A3-ACF3-38A8D3D654E1}"/>
                </a:ext>
                <a:ext uri="{C183D7F6-B498-43B3-948B-1728B52AA6E4}">
                  <adec:decorative xmlns="" xmlns:adec="http://schemas.microsoft.com/office/drawing/2017/decorative" val="1"/>
                </a:ext>
              </a:extLst>
            </p:cNvPr>
            <p:cNvSpPr/>
            <p:nvPr/>
          </p:nvSpPr>
          <p:spPr>
            <a:xfrm>
              <a:off x="2552700" y="942975"/>
              <a:ext cx="9639300" cy="5925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 xmlns:a16="http://schemas.microsoft.com/office/drawing/2014/main" id="{F4EB4C23-6D3D-4AFD-8C20-ABBDE0E95555}"/>
                </a:ext>
                <a:ext uri="{C183D7F6-B498-43B3-948B-1728B52AA6E4}">
                  <adec:decorative xmlns="" xmlns:adec="http://schemas.microsoft.com/office/drawing/2017/decorative" val="1"/>
                </a:ext>
              </a:extLst>
            </p:cNvPr>
            <p:cNvPicPr>
              <a:picLocks noSelect="1"/>
            </p:cNvPicPr>
            <p:nvPr/>
          </p:nvPicPr>
          <p:blipFill>
            <a:blip r:embed="rId3">
              <a:extLst>
                <a:ext uri="{96DAC541-7B7A-43D3-8B79-37D633B846F1}">
                  <asvg:svgBlip xmlns="" xmlns:asvg="http://schemas.microsoft.com/office/drawing/2016/SVG/main" r:embed="rId4"/>
                </a:ext>
              </a:extLst>
            </a:blip>
            <a:stretch>
              <a:fillRect/>
            </a:stretch>
          </p:blipFill>
          <p:spPr>
            <a:xfrm>
              <a:off x="585216" y="338328"/>
              <a:ext cx="1097280" cy="658368"/>
            </a:xfrm>
            <a:prstGeom prst="rect">
              <a:avLst/>
            </a:prstGeom>
          </p:spPr>
        </p:pic>
        <p:sp>
          <p:nvSpPr>
            <p:cNvPr id="10" name="Copyright">
              <a:extLst>
                <a:ext uri="{FF2B5EF4-FFF2-40B4-BE49-F238E27FC236}">
                  <a16:creationId xmlns="" xmlns:a16="http://schemas.microsoft.com/office/drawing/2014/main" id="{D18A8FFD-2A5D-4A49-85E4-97EFFB9C657F}"/>
                </a:ext>
              </a:extLst>
            </p:cNvPr>
            <p:cNvSpPr txBox="1"/>
            <p:nvPr/>
          </p:nvSpPr>
          <p:spPr>
            <a:xfrm>
              <a:off x="5039534" y="6568818"/>
              <a:ext cx="4659950" cy="261610"/>
            </a:xfrm>
            <a:prstGeom prst="rect">
              <a:avLst/>
            </a:prstGeom>
            <a:noFill/>
          </p:spPr>
          <p:txBody>
            <a:bodyPr wrap="square" rtlCol="0">
              <a:spAutoFit/>
            </a:bodyPr>
            <a:lstStyle/>
            <a:p>
              <a:pPr algn="ctr"/>
              <a:r>
                <a:rPr lang="en-US" sz="1100" kern="1200">
                  <a:solidFill>
                    <a:schemeClr val="bg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 xmlns:a16="http://schemas.microsoft.com/office/drawing/2014/main" id="{E4033957-0EFE-4329-90FD-EA0B2493A7A5}"/>
              </a:ext>
            </a:extLst>
          </p:cNvPr>
          <p:cNvSpPr>
            <a:spLocks noGrp="1"/>
          </p:cNvSpPr>
          <p:nvPr>
            <p:ph type="ctrTitle" hasCustomPrompt="1"/>
          </p:nvPr>
        </p:nvSpPr>
        <p:spPr>
          <a:xfrm>
            <a:off x="2697480" y="1451250"/>
            <a:ext cx="9189490" cy="2325458"/>
          </a:xfrm>
        </p:spPr>
        <p:txBody>
          <a:bodyPr anchor="b"/>
          <a:lstStyle>
            <a:lvl1pPr algn="l">
              <a:lnSpc>
                <a:spcPct val="100000"/>
              </a:lnSpc>
              <a:defRPr sz="4800">
                <a:solidFill>
                  <a:schemeClr val="bg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a:t>Type title here</a:t>
            </a:r>
          </a:p>
        </p:txBody>
      </p:sp>
      <p:sp>
        <p:nvSpPr>
          <p:cNvPr id="3" name="Subtitle">
            <a:extLst>
              <a:ext uri="{FF2B5EF4-FFF2-40B4-BE49-F238E27FC236}">
                <a16:creationId xmlns="" xmlns:a16="http://schemas.microsoft.com/office/drawing/2014/main" id="{D880B134-6E98-45E8-A3FF-0D4A8170A59B}"/>
              </a:ext>
            </a:extLst>
          </p:cNvPr>
          <p:cNvSpPr>
            <a:spLocks noGrp="1"/>
          </p:cNvSpPr>
          <p:nvPr>
            <p:ph type="subTitle" idx="1" hasCustomPrompt="1"/>
          </p:nvPr>
        </p:nvSpPr>
        <p:spPr>
          <a:xfrm>
            <a:off x="2697480" y="3799920"/>
            <a:ext cx="9189490" cy="2325458"/>
          </a:xfrm>
        </p:spPr>
        <p:txBody>
          <a:bodyPr lIns="0"/>
          <a:lstStyle>
            <a:lvl1pPr marL="0" indent="0" algn="l">
              <a:lnSpc>
                <a:spcPct val="100000"/>
              </a:lnSpc>
              <a:buNone/>
              <a:defRPr sz="32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Type subtitle here</a:t>
            </a:r>
          </a:p>
        </p:txBody>
      </p:sp>
    </p:spTree>
    <p:custDataLst>
      <p:tags r:id="rId1"/>
    </p:custDataLst>
    <p:extLst>
      <p:ext uri="{BB962C8B-B14F-4D97-AF65-F5344CB8AC3E}">
        <p14:creationId xmlns:p14="http://schemas.microsoft.com/office/powerpoint/2010/main" val="12206413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4 Small Pictures,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a:t>Title, 4 small pictures, 4 headers, and 4 text fields</a:t>
            </a:r>
          </a:p>
        </p:txBody>
      </p:sp>
      <p:sp>
        <p:nvSpPr>
          <p:cNvPr id="11" name="Picture 1">
            <a:extLst>
              <a:ext uri="{FF2B5EF4-FFF2-40B4-BE49-F238E27FC236}">
                <a16:creationId xmlns="" xmlns:a16="http://schemas.microsoft.com/office/drawing/2014/main" id="{BA2767B8-F34C-4600-8F4B-21C0CDFE578E}"/>
              </a:ext>
              <a:ext uri="{C183D7F6-B498-43B3-948B-1728B52AA6E4}">
                <adec:decorative xmlns="" xmlns:adec="http://schemas.microsoft.com/office/drawing/2017/decorative" val="1"/>
              </a:ext>
            </a:extLst>
          </p:cNvPr>
          <p:cNvSpPr>
            <a:spLocks noGrp="1"/>
          </p:cNvSpPr>
          <p:nvPr>
            <p:ph idx="9" hasCustomPrompt="1"/>
          </p:nvPr>
        </p:nvSpPr>
        <p:spPr>
          <a:xfrm>
            <a:off x="97790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3" name="Content Header 1">
            <a:extLst>
              <a:ext uri="{FF2B5EF4-FFF2-40B4-BE49-F238E27FC236}">
                <a16:creationId xmlns="" xmlns:a16="http://schemas.microsoft.com/office/drawing/2014/main" id="{573CFC72-9096-4F5D-9BDB-96DE57732BB8}"/>
              </a:ext>
            </a:extLst>
          </p:cNvPr>
          <p:cNvSpPr>
            <a:spLocks noGrp="1"/>
          </p:cNvSpPr>
          <p:nvPr>
            <p:ph type="subTitle" idx="5" hasCustomPrompt="1"/>
          </p:nvPr>
        </p:nvSpPr>
        <p:spPr>
          <a:xfrm>
            <a:off x="365760"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7" name="Content 1">
            <a:extLst>
              <a:ext uri="{FF2B5EF4-FFF2-40B4-BE49-F238E27FC236}">
                <a16:creationId xmlns="" xmlns:a16="http://schemas.microsoft.com/office/drawing/2014/main" id="{1EE45CD9-67F8-4A52-86F7-18140657CB4D}"/>
              </a:ext>
            </a:extLst>
          </p:cNvPr>
          <p:cNvSpPr>
            <a:spLocks noGrp="1"/>
          </p:cNvSpPr>
          <p:nvPr>
            <p:ph type="body" idx="1" hasCustomPrompt="1"/>
          </p:nvPr>
        </p:nvSpPr>
        <p:spPr>
          <a:xfrm>
            <a:off x="365760" y="3291839"/>
            <a:ext cx="2834640" cy="3142903"/>
          </a:xfrm>
        </p:spPr>
        <p:txBody>
          <a:bodyPr lIns="91440">
            <a:normAutofit/>
          </a:bodyPr>
          <a:lstStyle>
            <a:lvl1pPr marL="0" indent="0">
              <a:spcAft>
                <a:spcPts val="1200"/>
              </a:spcAft>
              <a:buNone/>
              <a:defRPr sz="2000">
                <a:solidFill>
                  <a:schemeClr val="tx2"/>
                </a:solidFill>
              </a:defRPr>
            </a:lvl1pPr>
          </a:lstStyle>
          <a:p>
            <a:pPr lvl="0"/>
            <a:r>
              <a:rPr lang="en-US"/>
              <a:t>Enter text</a:t>
            </a:r>
          </a:p>
        </p:txBody>
      </p:sp>
      <p:sp>
        <p:nvSpPr>
          <p:cNvPr id="12" name="Picture 2">
            <a:extLst>
              <a:ext uri="{FF2B5EF4-FFF2-40B4-BE49-F238E27FC236}">
                <a16:creationId xmlns="" xmlns:a16="http://schemas.microsoft.com/office/drawing/2014/main" id="{0CE211BC-1E62-4A42-A199-9B1FBAD2CE23}"/>
              </a:ext>
              <a:ext uri="{C183D7F6-B498-43B3-948B-1728B52AA6E4}">
                <adec:decorative xmlns="" xmlns:adec="http://schemas.microsoft.com/office/drawing/2017/decorative" val="1"/>
              </a:ext>
            </a:extLst>
          </p:cNvPr>
          <p:cNvSpPr>
            <a:spLocks noGrp="1"/>
          </p:cNvSpPr>
          <p:nvPr>
            <p:ph idx="10" hasCustomPrompt="1"/>
          </p:nvPr>
        </p:nvSpPr>
        <p:spPr>
          <a:xfrm>
            <a:off x="381254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4" name="Content Header 2">
            <a:extLst>
              <a:ext uri="{FF2B5EF4-FFF2-40B4-BE49-F238E27FC236}">
                <a16:creationId xmlns="" xmlns:a16="http://schemas.microsoft.com/office/drawing/2014/main" id="{3777F387-CD61-4FDE-AE0D-E17DE70D3B19}"/>
              </a:ext>
            </a:extLst>
          </p:cNvPr>
          <p:cNvSpPr>
            <a:spLocks noGrp="1"/>
          </p:cNvSpPr>
          <p:nvPr>
            <p:ph type="subTitle" idx="6" hasCustomPrompt="1"/>
          </p:nvPr>
        </p:nvSpPr>
        <p:spPr>
          <a:xfrm>
            <a:off x="3264408"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8" name="Content 2">
            <a:extLst>
              <a:ext uri="{FF2B5EF4-FFF2-40B4-BE49-F238E27FC236}">
                <a16:creationId xmlns="" xmlns:a16="http://schemas.microsoft.com/office/drawing/2014/main" id="{CD517463-352F-4D83-A9E1-0F789F96266D}"/>
              </a:ext>
            </a:extLst>
          </p:cNvPr>
          <p:cNvSpPr>
            <a:spLocks noGrp="1"/>
          </p:cNvSpPr>
          <p:nvPr>
            <p:ph type="body" idx="2" hasCustomPrompt="1"/>
          </p:nvPr>
        </p:nvSpPr>
        <p:spPr>
          <a:xfrm>
            <a:off x="3264408" y="3291839"/>
            <a:ext cx="2834640" cy="3142903"/>
          </a:xfrm>
        </p:spPr>
        <p:txBody>
          <a:bodyPr lIns="91440">
            <a:normAutofit/>
          </a:bodyPr>
          <a:lstStyle>
            <a:lvl1pPr marL="0" indent="0">
              <a:spcAft>
                <a:spcPts val="1200"/>
              </a:spcAft>
              <a:buNone/>
              <a:defRPr sz="2000">
                <a:solidFill>
                  <a:schemeClr val="tx2"/>
                </a:solidFill>
              </a:defRPr>
            </a:lvl1pPr>
          </a:lstStyle>
          <a:p>
            <a:pPr lvl="0"/>
            <a:r>
              <a:rPr lang="en-US"/>
              <a:t>Enter text</a:t>
            </a:r>
          </a:p>
        </p:txBody>
      </p:sp>
      <p:sp>
        <p:nvSpPr>
          <p:cNvPr id="13" name="Picture 3">
            <a:extLst>
              <a:ext uri="{FF2B5EF4-FFF2-40B4-BE49-F238E27FC236}">
                <a16:creationId xmlns="" xmlns:a16="http://schemas.microsoft.com/office/drawing/2014/main" id="{815CD5D2-790A-41FA-B807-B7B212763D05}"/>
              </a:ext>
              <a:ext uri="{C183D7F6-B498-43B3-948B-1728B52AA6E4}">
                <adec:decorative xmlns="" xmlns:adec="http://schemas.microsoft.com/office/drawing/2017/decorative" val="1"/>
              </a:ext>
            </a:extLst>
          </p:cNvPr>
          <p:cNvSpPr>
            <a:spLocks noGrp="1"/>
          </p:cNvSpPr>
          <p:nvPr>
            <p:ph idx="11" hasCustomPrompt="1"/>
          </p:nvPr>
        </p:nvSpPr>
        <p:spPr>
          <a:xfrm>
            <a:off x="664718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5" name="Content Header 3">
            <a:extLst>
              <a:ext uri="{FF2B5EF4-FFF2-40B4-BE49-F238E27FC236}">
                <a16:creationId xmlns="" xmlns:a16="http://schemas.microsoft.com/office/drawing/2014/main" id="{CF3CD244-8B44-44A6-A623-84365E91EAE7}"/>
              </a:ext>
            </a:extLst>
          </p:cNvPr>
          <p:cNvSpPr>
            <a:spLocks noGrp="1"/>
          </p:cNvSpPr>
          <p:nvPr>
            <p:ph type="subTitle" idx="7" hasCustomPrompt="1"/>
          </p:nvPr>
        </p:nvSpPr>
        <p:spPr>
          <a:xfrm>
            <a:off x="6163056"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9" name="Content 3">
            <a:extLst>
              <a:ext uri="{FF2B5EF4-FFF2-40B4-BE49-F238E27FC236}">
                <a16:creationId xmlns="" xmlns:a16="http://schemas.microsoft.com/office/drawing/2014/main" id="{CB7E0003-F180-4528-9992-B9342F92AF42}"/>
              </a:ext>
            </a:extLst>
          </p:cNvPr>
          <p:cNvSpPr>
            <a:spLocks noGrp="1"/>
          </p:cNvSpPr>
          <p:nvPr>
            <p:ph type="body" idx="3" hasCustomPrompt="1"/>
          </p:nvPr>
        </p:nvSpPr>
        <p:spPr>
          <a:xfrm>
            <a:off x="6163056" y="3291839"/>
            <a:ext cx="2834640" cy="3142903"/>
          </a:xfrm>
        </p:spPr>
        <p:txBody>
          <a:bodyPr lIns="91440">
            <a:normAutofit/>
          </a:bodyPr>
          <a:lstStyle>
            <a:lvl1pPr marL="0" indent="0">
              <a:spcAft>
                <a:spcPts val="1200"/>
              </a:spcAft>
              <a:buNone/>
              <a:defRPr sz="2000">
                <a:solidFill>
                  <a:schemeClr val="tx2"/>
                </a:solidFill>
              </a:defRPr>
            </a:lvl1pPr>
          </a:lstStyle>
          <a:p>
            <a:pPr lvl="0"/>
            <a:r>
              <a:rPr lang="en-US"/>
              <a:t>Enter text</a:t>
            </a:r>
          </a:p>
        </p:txBody>
      </p:sp>
      <p:sp>
        <p:nvSpPr>
          <p:cNvPr id="14" name="Picture 4">
            <a:extLst>
              <a:ext uri="{FF2B5EF4-FFF2-40B4-BE49-F238E27FC236}">
                <a16:creationId xmlns="" xmlns:a16="http://schemas.microsoft.com/office/drawing/2014/main" id="{1D19D589-0526-4B91-878C-8F5B57AFE6B1}"/>
              </a:ext>
              <a:ext uri="{C183D7F6-B498-43B3-948B-1728B52AA6E4}">
                <adec:decorative xmlns="" xmlns:adec="http://schemas.microsoft.com/office/drawing/2017/decorative" val="1"/>
              </a:ext>
            </a:extLst>
          </p:cNvPr>
          <p:cNvSpPr>
            <a:spLocks noGrp="1"/>
          </p:cNvSpPr>
          <p:nvPr>
            <p:ph idx="12" hasCustomPrompt="1"/>
          </p:nvPr>
        </p:nvSpPr>
        <p:spPr>
          <a:xfrm>
            <a:off x="948182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16" name="Content Header 4">
            <a:extLst>
              <a:ext uri="{FF2B5EF4-FFF2-40B4-BE49-F238E27FC236}">
                <a16:creationId xmlns="" xmlns:a16="http://schemas.microsoft.com/office/drawing/2014/main" id="{08FBD2BF-3C8E-4153-80EE-99905AF06DB0}"/>
              </a:ext>
            </a:extLst>
          </p:cNvPr>
          <p:cNvSpPr>
            <a:spLocks noGrp="1"/>
          </p:cNvSpPr>
          <p:nvPr>
            <p:ph type="subTitle" idx="8" hasCustomPrompt="1"/>
          </p:nvPr>
        </p:nvSpPr>
        <p:spPr>
          <a:xfrm>
            <a:off x="9061704"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10" name="Content 4">
            <a:extLst>
              <a:ext uri="{FF2B5EF4-FFF2-40B4-BE49-F238E27FC236}">
                <a16:creationId xmlns="" xmlns:a16="http://schemas.microsoft.com/office/drawing/2014/main" id="{9F6FFAA7-B9C7-461E-8BB9-81670232C41F}"/>
              </a:ext>
            </a:extLst>
          </p:cNvPr>
          <p:cNvSpPr>
            <a:spLocks noGrp="1"/>
          </p:cNvSpPr>
          <p:nvPr>
            <p:ph type="body" idx="4" hasCustomPrompt="1"/>
          </p:nvPr>
        </p:nvSpPr>
        <p:spPr>
          <a:xfrm>
            <a:off x="9061704" y="3291839"/>
            <a:ext cx="2834640" cy="3142903"/>
          </a:xfrm>
        </p:spPr>
        <p:txBody>
          <a:bodyPr lIns="91440">
            <a:normAutofit/>
          </a:bodyPr>
          <a:lstStyle>
            <a:lvl1pPr marL="0" indent="0">
              <a:spcAft>
                <a:spcPts val="1200"/>
              </a:spcAft>
              <a:buNone/>
              <a:defRPr sz="2000">
                <a:solidFill>
                  <a:schemeClr val="tx2"/>
                </a:solidFill>
              </a:defRPr>
            </a:lvl1pPr>
          </a:lstStyle>
          <a:p>
            <a:pPr lvl="0"/>
            <a:r>
              <a:rPr lang="en-US"/>
              <a:t>Enter text</a:t>
            </a:r>
          </a:p>
        </p:txBody>
      </p:sp>
      <p:sp>
        <p:nvSpPr>
          <p:cNvPr id="19" name="Title Border">
            <a:extLst>
              <a:ext uri="{FF2B5EF4-FFF2-40B4-BE49-F238E27FC236}">
                <a16:creationId xmlns="" xmlns:a16="http://schemas.microsoft.com/office/drawing/2014/main" id="{5E3E830F-DE1F-4A8F-992F-1D4BF5866636}"/>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54287532"/>
      </p:ext>
    </p:extLst>
  </p:cSld>
  <p:clrMapOvr>
    <a:masterClrMapping/>
  </p:clrMapOvr>
  <p:extLst>
    <p:ext uri="{DCECCB84-F9BA-43D5-87BE-67443E8EF086}">
      <p15:sldGuideLst xmlns:p15="http://schemas.microsoft.com/office/powerpoint/2012/main">
        <p15:guide id="2" orient="horz" pos="108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4 Large Pictures,and 4 Header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4 large pictures, and 4 headers</a:t>
            </a:r>
          </a:p>
        </p:txBody>
      </p:sp>
      <p:sp>
        <p:nvSpPr>
          <p:cNvPr id="11" name="Picture Left">
            <a:extLst>
              <a:ext uri="{FF2B5EF4-FFF2-40B4-BE49-F238E27FC236}">
                <a16:creationId xmlns="" xmlns:a16="http://schemas.microsoft.com/office/drawing/2014/main" id="{97C88FB1-7BD6-48D3-9B99-1098619F5246}"/>
              </a:ext>
              <a:ext uri="{C183D7F6-B498-43B3-948B-1728B52AA6E4}">
                <adec:decorative xmlns="" xmlns:adec="http://schemas.microsoft.com/office/drawing/2017/decorative" val="1"/>
              </a:ext>
            </a:extLst>
          </p:cNvPr>
          <p:cNvSpPr>
            <a:spLocks noGrp="1"/>
          </p:cNvSpPr>
          <p:nvPr>
            <p:ph idx="9" hasCustomPrompt="1"/>
          </p:nvPr>
        </p:nvSpPr>
        <p:spPr>
          <a:xfrm>
            <a:off x="365760"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3" name="Header Left">
            <a:extLst>
              <a:ext uri="{FF2B5EF4-FFF2-40B4-BE49-F238E27FC236}">
                <a16:creationId xmlns="" xmlns:a16="http://schemas.microsoft.com/office/drawing/2014/main" id="{CEBB69C5-28A4-4F99-A9FE-572F9D53CF4E}"/>
              </a:ext>
            </a:extLst>
          </p:cNvPr>
          <p:cNvSpPr>
            <a:spLocks noGrp="1"/>
          </p:cNvSpPr>
          <p:nvPr>
            <p:ph type="subTitle" idx="5" hasCustomPrompt="1"/>
          </p:nvPr>
        </p:nvSpPr>
        <p:spPr>
          <a:xfrm>
            <a:off x="365760"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12" name="Picture Center Left">
            <a:extLst>
              <a:ext uri="{FF2B5EF4-FFF2-40B4-BE49-F238E27FC236}">
                <a16:creationId xmlns="" xmlns:a16="http://schemas.microsoft.com/office/drawing/2014/main" id="{536ADC96-59CC-4670-BA80-757A11151BF9}"/>
              </a:ext>
              <a:ext uri="{C183D7F6-B498-43B3-948B-1728B52AA6E4}">
                <adec:decorative xmlns="" xmlns:adec="http://schemas.microsoft.com/office/drawing/2017/decorative" val="1"/>
              </a:ext>
            </a:extLst>
          </p:cNvPr>
          <p:cNvSpPr>
            <a:spLocks noGrp="1"/>
          </p:cNvSpPr>
          <p:nvPr>
            <p:ph idx="10" hasCustomPrompt="1"/>
          </p:nvPr>
        </p:nvSpPr>
        <p:spPr>
          <a:xfrm>
            <a:off x="3264408"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4" name="Header Center Left">
            <a:extLst>
              <a:ext uri="{FF2B5EF4-FFF2-40B4-BE49-F238E27FC236}">
                <a16:creationId xmlns="" xmlns:a16="http://schemas.microsoft.com/office/drawing/2014/main" id="{04C41CFA-9BF9-474A-89A9-E22790A538E2}"/>
              </a:ext>
            </a:extLst>
          </p:cNvPr>
          <p:cNvSpPr>
            <a:spLocks noGrp="1"/>
          </p:cNvSpPr>
          <p:nvPr>
            <p:ph type="subTitle" idx="6" hasCustomPrompt="1"/>
          </p:nvPr>
        </p:nvSpPr>
        <p:spPr>
          <a:xfrm>
            <a:off x="3264408"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13" name="Picture Center Right">
            <a:extLst>
              <a:ext uri="{FF2B5EF4-FFF2-40B4-BE49-F238E27FC236}">
                <a16:creationId xmlns="" xmlns:a16="http://schemas.microsoft.com/office/drawing/2014/main" id="{DEC705E3-5BBB-4173-AAF5-E12991B7D59F}"/>
              </a:ext>
              <a:ext uri="{C183D7F6-B498-43B3-948B-1728B52AA6E4}">
                <adec:decorative xmlns="" xmlns:adec="http://schemas.microsoft.com/office/drawing/2017/decorative" val="1"/>
              </a:ext>
            </a:extLst>
          </p:cNvPr>
          <p:cNvSpPr>
            <a:spLocks noGrp="1"/>
          </p:cNvSpPr>
          <p:nvPr>
            <p:ph idx="11" hasCustomPrompt="1"/>
          </p:nvPr>
        </p:nvSpPr>
        <p:spPr>
          <a:xfrm>
            <a:off x="6163056"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5" name="Header Center Right">
            <a:extLst>
              <a:ext uri="{FF2B5EF4-FFF2-40B4-BE49-F238E27FC236}">
                <a16:creationId xmlns="" xmlns:a16="http://schemas.microsoft.com/office/drawing/2014/main" id="{CF01F87A-DBEF-4657-8500-6A751FF3BC24}"/>
              </a:ext>
            </a:extLst>
          </p:cNvPr>
          <p:cNvSpPr>
            <a:spLocks noGrp="1"/>
          </p:cNvSpPr>
          <p:nvPr>
            <p:ph type="subTitle" idx="7" hasCustomPrompt="1"/>
          </p:nvPr>
        </p:nvSpPr>
        <p:spPr>
          <a:xfrm>
            <a:off x="6163056"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14" name="Picture Right">
            <a:extLst>
              <a:ext uri="{FF2B5EF4-FFF2-40B4-BE49-F238E27FC236}">
                <a16:creationId xmlns="" xmlns:a16="http://schemas.microsoft.com/office/drawing/2014/main" id="{3225055C-7E4D-4C57-84DA-4F32CFEE666E}"/>
              </a:ext>
            </a:extLst>
          </p:cNvPr>
          <p:cNvSpPr>
            <a:spLocks noGrp="1"/>
          </p:cNvSpPr>
          <p:nvPr>
            <p:ph idx="12" hasCustomPrompt="1"/>
          </p:nvPr>
        </p:nvSpPr>
        <p:spPr>
          <a:xfrm>
            <a:off x="9061704"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16" name="Header Right">
            <a:extLst>
              <a:ext uri="{FF2B5EF4-FFF2-40B4-BE49-F238E27FC236}">
                <a16:creationId xmlns="" xmlns:a16="http://schemas.microsoft.com/office/drawing/2014/main" id="{B17A76EF-1D7E-4BB9-BAFA-8EAA0807E356}"/>
              </a:ext>
            </a:extLst>
          </p:cNvPr>
          <p:cNvSpPr>
            <a:spLocks noGrp="1"/>
          </p:cNvSpPr>
          <p:nvPr>
            <p:ph type="subTitle" idx="8" hasCustomPrompt="1"/>
          </p:nvPr>
        </p:nvSpPr>
        <p:spPr>
          <a:xfrm>
            <a:off x="9061704"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19" name="Title Border">
            <a:extLst>
              <a:ext uri="{FF2B5EF4-FFF2-40B4-BE49-F238E27FC236}">
                <a16:creationId xmlns="" xmlns:a16="http://schemas.microsoft.com/office/drawing/2014/main" id="{5E3E830F-DE1F-4A8F-992F-1D4BF5866636}"/>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01638149"/>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Title, text box, 6 Pictures, and 6 Text Boxe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a:t>1 text box, 6 Images, and 6 text boxes</a:t>
            </a:r>
          </a:p>
        </p:txBody>
      </p:sp>
      <p:sp>
        <p:nvSpPr>
          <p:cNvPr id="11" name="Picture 1">
            <a:extLst>
              <a:ext uri="{FF2B5EF4-FFF2-40B4-BE49-F238E27FC236}">
                <a16:creationId xmlns="" xmlns:a16="http://schemas.microsoft.com/office/drawing/2014/main" id="{BA2767B8-F34C-4600-8F4B-21C0CDFE578E}"/>
              </a:ext>
              <a:ext uri="{C183D7F6-B498-43B3-948B-1728B52AA6E4}">
                <adec:decorative xmlns="" xmlns:adec="http://schemas.microsoft.com/office/drawing/2017/decorative" val="1"/>
              </a:ext>
            </a:extLst>
          </p:cNvPr>
          <p:cNvSpPr>
            <a:spLocks noGrp="1"/>
          </p:cNvSpPr>
          <p:nvPr>
            <p:ph idx="17" hasCustomPrompt="1"/>
          </p:nvPr>
        </p:nvSpPr>
        <p:spPr>
          <a:xfrm>
            <a:off x="1560576" y="1334737"/>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7" name="Content 1">
            <a:extLst>
              <a:ext uri="{FF2B5EF4-FFF2-40B4-BE49-F238E27FC236}">
                <a16:creationId xmlns="" xmlns:a16="http://schemas.microsoft.com/office/drawing/2014/main" id="{1EE45CD9-67F8-4A52-86F7-18140657CB4D}"/>
              </a:ext>
            </a:extLst>
          </p:cNvPr>
          <p:cNvSpPr>
            <a:spLocks noGrp="1"/>
          </p:cNvSpPr>
          <p:nvPr>
            <p:ph type="body" idx="1" hasCustomPrompt="1"/>
          </p:nvPr>
        </p:nvSpPr>
        <p:spPr>
          <a:xfrm>
            <a:off x="783336"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a:t>Enter text</a:t>
            </a:r>
          </a:p>
        </p:txBody>
      </p:sp>
      <p:sp>
        <p:nvSpPr>
          <p:cNvPr id="12" name="Picture 2">
            <a:extLst>
              <a:ext uri="{FF2B5EF4-FFF2-40B4-BE49-F238E27FC236}">
                <a16:creationId xmlns="" xmlns:a16="http://schemas.microsoft.com/office/drawing/2014/main" id="{0CE211BC-1E62-4A42-A199-9B1FBAD2CE23}"/>
              </a:ext>
              <a:ext uri="{C183D7F6-B498-43B3-948B-1728B52AA6E4}">
                <adec:decorative xmlns="" xmlns:adec="http://schemas.microsoft.com/office/drawing/2017/decorative" val="1"/>
              </a:ext>
            </a:extLst>
          </p:cNvPr>
          <p:cNvSpPr>
            <a:spLocks noGrp="1"/>
          </p:cNvSpPr>
          <p:nvPr>
            <p:ph idx="18" hasCustomPrompt="1"/>
          </p:nvPr>
        </p:nvSpPr>
        <p:spPr>
          <a:xfrm>
            <a:off x="5306568" y="1334737"/>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8" name="Content 2">
            <a:extLst>
              <a:ext uri="{FF2B5EF4-FFF2-40B4-BE49-F238E27FC236}">
                <a16:creationId xmlns="" xmlns:a16="http://schemas.microsoft.com/office/drawing/2014/main" id="{CD517463-352F-4D83-A9E1-0F789F96266D}"/>
              </a:ext>
            </a:extLst>
          </p:cNvPr>
          <p:cNvSpPr>
            <a:spLocks noGrp="1"/>
          </p:cNvSpPr>
          <p:nvPr>
            <p:ph type="body" idx="2" hasCustomPrompt="1"/>
          </p:nvPr>
        </p:nvSpPr>
        <p:spPr>
          <a:xfrm>
            <a:off x="4529328"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a:t>Enter text</a:t>
            </a:r>
          </a:p>
        </p:txBody>
      </p:sp>
      <p:sp>
        <p:nvSpPr>
          <p:cNvPr id="13" name="Picture 3">
            <a:extLst>
              <a:ext uri="{FF2B5EF4-FFF2-40B4-BE49-F238E27FC236}">
                <a16:creationId xmlns="" xmlns:a16="http://schemas.microsoft.com/office/drawing/2014/main" id="{815CD5D2-790A-41FA-B807-B7B212763D05}"/>
              </a:ext>
              <a:ext uri="{C183D7F6-B498-43B3-948B-1728B52AA6E4}">
                <adec:decorative xmlns="" xmlns:adec="http://schemas.microsoft.com/office/drawing/2017/decorative" val="1"/>
              </a:ext>
            </a:extLst>
          </p:cNvPr>
          <p:cNvSpPr>
            <a:spLocks noGrp="1"/>
          </p:cNvSpPr>
          <p:nvPr>
            <p:ph idx="19" hasCustomPrompt="1"/>
          </p:nvPr>
        </p:nvSpPr>
        <p:spPr>
          <a:xfrm>
            <a:off x="9064752" y="1334737"/>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9" name="Content 3">
            <a:extLst>
              <a:ext uri="{FF2B5EF4-FFF2-40B4-BE49-F238E27FC236}">
                <a16:creationId xmlns="" xmlns:a16="http://schemas.microsoft.com/office/drawing/2014/main" id="{CB7E0003-F180-4528-9992-B9342F92AF42}"/>
              </a:ext>
            </a:extLst>
          </p:cNvPr>
          <p:cNvSpPr>
            <a:spLocks noGrp="1"/>
          </p:cNvSpPr>
          <p:nvPr>
            <p:ph type="body" idx="3" hasCustomPrompt="1"/>
          </p:nvPr>
        </p:nvSpPr>
        <p:spPr>
          <a:xfrm>
            <a:off x="8287512"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a:t>Enter text</a:t>
            </a:r>
          </a:p>
        </p:txBody>
      </p:sp>
      <p:sp>
        <p:nvSpPr>
          <p:cNvPr id="14" name="Picture 4">
            <a:extLst>
              <a:ext uri="{FF2B5EF4-FFF2-40B4-BE49-F238E27FC236}">
                <a16:creationId xmlns="" xmlns:a16="http://schemas.microsoft.com/office/drawing/2014/main" id="{1D19D589-0526-4B91-878C-8F5B57AFE6B1}"/>
              </a:ext>
              <a:ext uri="{C183D7F6-B498-43B3-948B-1728B52AA6E4}">
                <adec:decorative xmlns="" xmlns:adec="http://schemas.microsoft.com/office/drawing/2017/decorative" val="1"/>
              </a:ext>
            </a:extLst>
          </p:cNvPr>
          <p:cNvSpPr>
            <a:spLocks noGrp="1"/>
          </p:cNvSpPr>
          <p:nvPr>
            <p:ph idx="20" hasCustomPrompt="1"/>
          </p:nvPr>
        </p:nvSpPr>
        <p:spPr>
          <a:xfrm>
            <a:off x="1560576"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10" name="Content 4">
            <a:extLst>
              <a:ext uri="{FF2B5EF4-FFF2-40B4-BE49-F238E27FC236}">
                <a16:creationId xmlns="" xmlns:a16="http://schemas.microsoft.com/office/drawing/2014/main" id="{9F6FFAA7-B9C7-461E-8BB9-81670232C41F}"/>
              </a:ext>
            </a:extLst>
          </p:cNvPr>
          <p:cNvSpPr>
            <a:spLocks noGrp="1"/>
          </p:cNvSpPr>
          <p:nvPr>
            <p:ph type="body" idx="4" hasCustomPrompt="1"/>
          </p:nvPr>
        </p:nvSpPr>
        <p:spPr>
          <a:xfrm>
            <a:off x="783336"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a:t>Enter text</a:t>
            </a:r>
          </a:p>
        </p:txBody>
      </p:sp>
      <p:sp>
        <p:nvSpPr>
          <p:cNvPr id="30" name="Picture 5">
            <a:extLst>
              <a:ext uri="{FF2B5EF4-FFF2-40B4-BE49-F238E27FC236}">
                <a16:creationId xmlns="" xmlns:a16="http://schemas.microsoft.com/office/drawing/2014/main" id="{6A136B8D-0BEF-4C03-8B3C-BF95C65548B3}"/>
              </a:ext>
              <a:ext uri="{C183D7F6-B498-43B3-948B-1728B52AA6E4}">
                <adec:decorative xmlns="" xmlns:adec="http://schemas.microsoft.com/office/drawing/2017/decorative" val="1"/>
              </a:ext>
            </a:extLst>
          </p:cNvPr>
          <p:cNvSpPr>
            <a:spLocks noGrp="1"/>
          </p:cNvSpPr>
          <p:nvPr>
            <p:ph idx="21" hasCustomPrompt="1"/>
          </p:nvPr>
        </p:nvSpPr>
        <p:spPr>
          <a:xfrm>
            <a:off x="5306568"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32" name="Content 5">
            <a:extLst>
              <a:ext uri="{FF2B5EF4-FFF2-40B4-BE49-F238E27FC236}">
                <a16:creationId xmlns="" xmlns:a16="http://schemas.microsoft.com/office/drawing/2014/main" id="{4D93D3AB-1EE8-404D-9F8C-ED6967836914}"/>
              </a:ext>
            </a:extLst>
          </p:cNvPr>
          <p:cNvSpPr>
            <a:spLocks noGrp="1"/>
          </p:cNvSpPr>
          <p:nvPr>
            <p:ph type="body" idx="5" hasCustomPrompt="1"/>
          </p:nvPr>
        </p:nvSpPr>
        <p:spPr>
          <a:xfrm>
            <a:off x="4529328"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a:t>Enter text</a:t>
            </a:r>
          </a:p>
        </p:txBody>
      </p:sp>
      <p:sp>
        <p:nvSpPr>
          <p:cNvPr id="33" name="Picture 6">
            <a:extLst>
              <a:ext uri="{FF2B5EF4-FFF2-40B4-BE49-F238E27FC236}">
                <a16:creationId xmlns="" xmlns:a16="http://schemas.microsoft.com/office/drawing/2014/main" id="{AF549A83-F8CE-463B-9ED5-5A303AC8AC23}"/>
              </a:ext>
              <a:ext uri="{C183D7F6-B498-43B3-948B-1728B52AA6E4}">
                <adec:decorative xmlns="" xmlns:adec="http://schemas.microsoft.com/office/drawing/2017/decorative" val="1"/>
              </a:ext>
            </a:extLst>
          </p:cNvPr>
          <p:cNvSpPr>
            <a:spLocks noGrp="1"/>
          </p:cNvSpPr>
          <p:nvPr>
            <p:ph idx="22" hasCustomPrompt="1"/>
          </p:nvPr>
        </p:nvSpPr>
        <p:spPr>
          <a:xfrm>
            <a:off x="9064752"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35" name="Content 6">
            <a:extLst>
              <a:ext uri="{FF2B5EF4-FFF2-40B4-BE49-F238E27FC236}">
                <a16:creationId xmlns="" xmlns:a16="http://schemas.microsoft.com/office/drawing/2014/main" id="{E00DC7A1-D213-4110-B8F7-671693ED3BA2}"/>
              </a:ext>
            </a:extLst>
          </p:cNvPr>
          <p:cNvSpPr>
            <a:spLocks noGrp="1"/>
          </p:cNvSpPr>
          <p:nvPr>
            <p:ph type="body" idx="6" hasCustomPrompt="1"/>
          </p:nvPr>
        </p:nvSpPr>
        <p:spPr>
          <a:xfrm>
            <a:off x="8287512"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a:t>Enter text</a:t>
            </a:r>
          </a:p>
        </p:txBody>
      </p:sp>
      <p:sp>
        <p:nvSpPr>
          <p:cNvPr id="19" name="Title Border">
            <a:extLst>
              <a:ext uri="{FF2B5EF4-FFF2-40B4-BE49-F238E27FC236}">
                <a16:creationId xmlns="" xmlns:a16="http://schemas.microsoft.com/office/drawing/2014/main" id="{5E3E830F-DE1F-4A8F-992F-1D4BF5866636}"/>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3618213"/>
      </p:ext>
    </p:extLst>
  </p:cSld>
  <p:clrMapOvr>
    <a:masterClrMapping/>
  </p:clrMapOvr>
  <p:hf hdr="0" ftr="0" dt="0"/>
  <p:extLst>
    <p:ext uri="{DCECCB84-F9BA-43D5-87BE-67443E8EF086}">
      <p15:sldGuideLst xmlns:p15="http://schemas.microsoft.com/office/powerpoint/2012/main">
        <p15:guide id="2" orient="horz" pos="10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itle, 8 Small Pictures, 8 Headers, and 8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a:t>Title, 8 pictures, 8 headers, and 8 text fields</a:t>
            </a:r>
          </a:p>
        </p:txBody>
      </p:sp>
      <p:sp>
        <p:nvSpPr>
          <p:cNvPr id="11" name="Picture 1">
            <a:extLst>
              <a:ext uri="{FF2B5EF4-FFF2-40B4-BE49-F238E27FC236}">
                <a16:creationId xmlns="" xmlns:a16="http://schemas.microsoft.com/office/drawing/2014/main" id="{BA2767B8-F34C-4600-8F4B-21C0CDFE578E}"/>
              </a:ext>
              <a:ext uri="{C183D7F6-B498-43B3-948B-1728B52AA6E4}">
                <adec:decorative xmlns="" xmlns:adec="http://schemas.microsoft.com/office/drawing/2017/decorative" val="1"/>
              </a:ext>
            </a:extLst>
          </p:cNvPr>
          <p:cNvSpPr>
            <a:spLocks noGrp="1"/>
          </p:cNvSpPr>
          <p:nvPr>
            <p:ph idx="17" hasCustomPrompt="1"/>
          </p:nvPr>
        </p:nvSpPr>
        <p:spPr>
          <a:xfrm>
            <a:off x="365760"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 name="Content Header 1">
            <a:extLst>
              <a:ext uri="{FF2B5EF4-FFF2-40B4-BE49-F238E27FC236}">
                <a16:creationId xmlns="" xmlns:a16="http://schemas.microsoft.com/office/drawing/2014/main" id="{573CFC72-9096-4F5D-9BDB-96DE57732BB8}"/>
              </a:ext>
            </a:extLst>
          </p:cNvPr>
          <p:cNvSpPr>
            <a:spLocks noGrp="1"/>
          </p:cNvSpPr>
          <p:nvPr>
            <p:ph type="subTitle" idx="9" hasCustomPrompt="1"/>
          </p:nvPr>
        </p:nvSpPr>
        <p:spPr>
          <a:xfrm>
            <a:off x="365760"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7" name="Content 1">
            <a:extLst>
              <a:ext uri="{FF2B5EF4-FFF2-40B4-BE49-F238E27FC236}">
                <a16:creationId xmlns="" xmlns:a16="http://schemas.microsoft.com/office/drawing/2014/main" id="{1EE45CD9-67F8-4A52-86F7-18140657CB4D}"/>
              </a:ext>
            </a:extLst>
          </p:cNvPr>
          <p:cNvSpPr>
            <a:spLocks noGrp="1"/>
          </p:cNvSpPr>
          <p:nvPr>
            <p:ph type="body" idx="1" hasCustomPrompt="1"/>
          </p:nvPr>
        </p:nvSpPr>
        <p:spPr>
          <a:xfrm>
            <a:off x="365760"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a:t>Enter text</a:t>
            </a:r>
          </a:p>
        </p:txBody>
      </p:sp>
      <p:sp>
        <p:nvSpPr>
          <p:cNvPr id="12" name="Picture 2">
            <a:extLst>
              <a:ext uri="{FF2B5EF4-FFF2-40B4-BE49-F238E27FC236}">
                <a16:creationId xmlns="" xmlns:a16="http://schemas.microsoft.com/office/drawing/2014/main" id="{0CE211BC-1E62-4A42-A199-9B1FBAD2CE23}"/>
              </a:ext>
              <a:ext uri="{C183D7F6-B498-43B3-948B-1728B52AA6E4}">
                <adec:decorative xmlns="" xmlns:adec="http://schemas.microsoft.com/office/drawing/2017/decorative" val="1"/>
              </a:ext>
            </a:extLst>
          </p:cNvPr>
          <p:cNvSpPr>
            <a:spLocks noGrp="1"/>
          </p:cNvSpPr>
          <p:nvPr>
            <p:ph idx="18" hasCustomPrompt="1"/>
          </p:nvPr>
        </p:nvSpPr>
        <p:spPr>
          <a:xfrm>
            <a:off x="3264408"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4" name="Content Header 2">
            <a:extLst>
              <a:ext uri="{FF2B5EF4-FFF2-40B4-BE49-F238E27FC236}">
                <a16:creationId xmlns="" xmlns:a16="http://schemas.microsoft.com/office/drawing/2014/main" id="{3777F387-CD61-4FDE-AE0D-E17DE70D3B19}"/>
              </a:ext>
            </a:extLst>
          </p:cNvPr>
          <p:cNvSpPr>
            <a:spLocks noGrp="1"/>
          </p:cNvSpPr>
          <p:nvPr>
            <p:ph type="subTitle" idx="10" hasCustomPrompt="1"/>
          </p:nvPr>
        </p:nvSpPr>
        <p:spPr>
          <a:xfrm>
            <a:off x="3264408"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8" name="Content 2">
            <a:extLst>
              <a:ext uri="{FF2B5EF4-FFF2-40B4-BE49-F238E27FC236}">
                <a16:creationId xmlns="" xmlns:a16="http://schemas.microsoft.com/office/drawing/2014/main" id="{CD517463-352F-4D83-A9E1-0F789F96266D}"/>
              </a:ext>
            </a:extLst>
          </p:cNvPr>
          <p:cNvSpPr>
            <a:spLocks noGrp="1"/>
          </p:cNvSpPr>
          <p:nvPr>
            <p:ph type="body" idx="2" hasCustomPrompt="1"/>
          </p:nvPr>
        </p:nvSpPr>
        <p:spPr>
          <a:xfrm>
            <a:off x="3264408"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a:t>Enter text</a:t>
            </a:r>
          </a:p>
        </p:txBody>
      </p:sp>
      <p:sp>
        <p:nvSpPr>
          <p:cNvPr id="13" name="Picture 3">
            <a:extLst>
              <a:ext uri="{FF2B5EF4-FFF2-40B4-BE49-F238E27FC236}">
                <a16:creationId xmlns="" xmlns:a16="http://schemas.microsoft.com/office/drawing/2014/main" id="{815CD5D2-790A-41FA-B807-B7B212763D05}"/>
              </a:ext>
              <a:ext uri="{C183D7F6-B498-43B3-948B-1728B52AA6E4}">
                <adec:decorative xmlns="" xmlns:adec="http://schemas.microsoft.com/office/drawing/2017/decorative" val="1"/>
              </a:ext>
            </a:extLst>
          </p:cNvPr>
          <p:cNvSpPr>
            <a:spLocks noGrp="1"/>
          </p:cNvSpPr>
          <p:nvPr>
            <p:ph idx="19" hasCustomPrompt="1"/>
          </p:nvPr>
        </p:nvSpPr>
        <p:spPr>
          <a:xfrm>
            <a:off x="6163056"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5" name="Content Header 3">
            <a:extLst>
              <a:ext uri="{FF2B5EF4-FFF2-40B4-BE49-F238E27FC236}">
                <a16:creationId xmlns="" xmlns:a16="http://schemas.microsoft.com/office/drawing/2014/main" id="{CF3CD244-8B44-44A6-A623-84365E91EAE7}"/>
              </a:ext>
            </a:extLst>
          </p:cNvPr>
          <p:cNvSpPr>
            <a:spLocks noGrp="1"/>
          </p:cNvSpPr>
          <p:nvPr>
            <p:ph type="subTitle" idx="11" hasCustomPrompt="1"/>
          </p:nvPr>
        </p:nvSpPr>
        <p:spPr>
          <a:xfrm>
            <a:off x="6163056"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9" name="Content 3">
            <a:extLst>
              <a:ext uri="{FF2B5EF4-FFF2-40B4-BE49-F238E27FC236}">
                <a16:creationId xmlns="" xmlns:a16="http://schemas.microsoft.com/office/drawing/2014/main" id="{CB7E0003-F180-4528-9992-B9342F92AF42}"/>
              </a:ext>
            </a:extLst>
          </p:cNvPr>
          <p:cNvSpPr>
            <a:spLocks noGrp="1"/>
          </p:cNvSpPr>
          <p:nvPr>
            <p:ph type="body" idx="3" hasCustomPrompt="1"/>
          </p:nvPr>
        </p:nvSpPr>
        <p:spPr>
          <a:xfrm>
            <a:off x="6163056"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a:t>Enter text</a:t>
            </a:r>
          </a:p>
        </p:txBody>
      </p:sp>
      <p:sp>
        <p:nvSpPr>
          <p:cNvPr id="14" name="Picture 4">
            <a:extLst>
              <a:ext uri="{FF2B5EF4-FFF2-40B4-BE49-F238E27FC236}">
                <a16:creationId xmlns="" xmlns:a16="http://schemas.microsoft.com/office/drawing/2014/main" id="{1D19D589-0526-4B91-878C-8F5B57AFE6B1}"/>
              </a:ext>
              <a:ext uri="{C183D7F6-B498-43B3-948B-1728B52AA6E4}">
                <adec:decorative xmlns="" xmlns:adec="http://schemas.microsoft.com/office/drawing/2017/decorative" val="1"/>
              </a:ext>
            </a:extLst>
          </p:cNvPr>
          <p:cNvSpPr>
            <a:spLocks noGrp="1"/>
          </p:cNvSpPr>
          <p:nvPr>
            <p:ph idx="20" hasCustomPrompt="1"/>
          </p:nvPr>
        </p:nvSpPr>
        <p:spPr>
          <a:xfrm>
            <a:off x="9061704"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16" name="Content Header 4">
            <a:extLst>
              <a:ext uri="{FF2B5EF4-FFF2-40B4-BE49-F238E27FC236}">
                <a16:creationId xmlns="" xmlns:a16="http://schemas.microsoft.com/office/drawing/2014/main" id="{08FBD2BF-3C8E-4153-80EE-99905AF06DB0}"/>
              </a:ext>
            </a:extLst>
          </p:cNvPr>
          <p:cNvSpPr>
            <a:spLocks noGrp="1"/>
          </p:cNvSpPr>
          <p:nvPr>
            <p:ph type="subTitle" idx="12" hasCustomPrompt="1"/>
          </p:nvPr>
        </p:nvSpPr>
        <p:spPr>
          <a:xfrm>
            <a:off x="9061704"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10" name="Content 4">
            <a:extLst>
              <a:ext uri="{FF2B5EF4-FFF2-40B4-BE49-F238E27FC236}">
                <a16:creationId xmlns="" xmlns:a16="http://schemas.microsoft.com/office/drawing/2014/main" id="{9F6FFAA7-B9C7-461E-8BB9-81670232C41F}"/>
              </a:ext>
            </a:extLst>
          </p:cNvPr>
          <p:cNvSpPr>
            <a:spLocks noGrp="1"/>
          </p:cNvSpPr>
          <p:nvPr>
            <p:ph type="body" idx="4" hasCustomPrompt="1"/>
          </p:nvPr>
        </p:nvSpPr>
        <p:spPr>
          <a:xfrm>
            <a:off x="9061704"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a:t>Enter text</a:t>
            </a:r>
          </a:p>
        </p:txBody>
      </p:sp>
      <p:sp>
        <p:nvSpPr>
          <p:cNvPr id="30" name="Picture 5">
            <a:extLst>
              <a:ext uri="{FF2B5EF4-FFF2-40B4-BE49-F238E27FC236}">
                <a16:creationId xmlns="" xmlns:a16="http://schemas.microsoft.com/office/drawing/2014/main" id="{6A136B8D-0BEF-4C03-8B3C-BF95C65548B3}"/>
              </a:ext>
              <a:ext uri="{C183D7F6-B498-43B3-948B-1728B52AA6E4}">
                <adec:decorative xmlns="" xmlns:adec="http://schemas.microsoft.com/office/drawing/2017/decorative" val="1"/>
              </a:ext>
            </a:extLst>
          </p:cNvPr>
          <p:cNvSpPr>
            <a:spLocks noGrp="1"/>
          </p:cNvSpPr>
          <p:nvPr>
            <p:ph idx="21" hasCustomPrompt="1"/>
          </p:nvPr>
        </p:nvSpPr>
        <p:spPr>
          <a:xfrm>
            <a:off x="365760"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1" name="Content Header 5">
            <a:extLst>
              <a:ext uri="{FF2B5EF4-FFF2-40B4-BE49-F238E27FC236}">
                <a16:creationId xmlns="" xmlns:a16="http://schemas.microsoft.com/office/drawing/2014/main" id="{E8024806-5459-4580-AA84-DFE98F18A5A3}"/>
              </a:ext>
            </a:extLst>
          </p:cNvPr>
          <p:cNvSpPr>
            <a:spLocks noGrp="1"/>
          </p:cNvSpPr>
          <p:nvPr>
            <p:ph type="subTitle" idx="13" hasCustomPrompt="1"/>
          </p:nvPr>
        </p:nvSpPr>
        <p:spPr>
          <a:xfrm>
            <a:off x="365760"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32" name="Content 5">
            <a:extLst>
              <a:ext uri="{FF2B5EF4-FFF2-40B4-BE49-F238E27FC236}">
                <a16:creationId xmlns="" xmlns:a16="http://schemas.microsoft.com/office/drawing/2014/main" id="{4D93D3AB-1EE8-404D-9F8C-ED6967836914}"/>
              </a:ext>
            </a:extLst>
          </p:cNvPr>
          <p:cNvSpPr>
            <a:spLocks noGrp="1"/>
          </p:cNvSpPr>
          <p:nvPr>
            <p:ph type="body" idx="5" hasCustomPrompt="1"/>
          </p:nvPr>
        </p:nvSpPr>
        <p:spPr>
          <a:xfrm>
            <a:off x="365760"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a:t>Enter text</a:t>
            </a:r>
          </a:p>
        </p:txBody>
      </p:sp>
      <p:sp>
        <p:nvSpPr>
          <p:cNvPr id="33" name="Picture 6">
            <a:extLst>
              <a:ext uri="{FF2B5EF4-FFF2-40B4-BE49-F238E27FC236}">
                <a16:creationId xmlns="" xmlns:a16="http://schemas.microsoft.com/office/drawing/2014/main" id="{AF549A83-F8CE-463B-9ED5-5A303AC8AC23}"/>
              </a:ext>
              <a:ext uri="{C183D7F6-B498-43B3-948B-1728B52AA6E4}">
                <adec:decorative xmlns="" xmlns:adec="http://schemas.microsoft.com/office/drawing/2017/decorative" val="1"/>
              </a:ext>
            </a:extLst>
          </p:cNvPr>
          <p:cNvSpPr>
            <a:spLocks noGrp="1"/>
          </p:cNvSpPr>
          <p:nvPr>
            <p:ph idx="22" hasCustomPrompt="1"/>
          </p:nvPr>
        </p:nvSpPr>
        <p:spPr>
          <a:xfrm>
            <a:off x="3264408"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4" name="Content Header 6">
            <a:extLst>
              <a:ext uri="{FF2B5EF4-FFF2-40B4-BE49-F238E27FC236}">
                <a16:creationId xmlns="" xmlns:a16="http://schemas.microsoft.com/office/drawing/2014/main" id="{484800A7-DA7A-48C2-BD82-C01F6FD9DB3E}"/>
              </a:ext>
            </a:extLst>
          </p:cNvPr>
          <p:cNvSpPr>
            <a:spLocks noGrp="1"/>
          </p:cNvSpPr>
          <p:nvPr>
            <p:ph type="subTitle" idx="14" hasCustomPrompt="1"/>
          </p:nvPr>
        </p:nvSpPr>
        <p:spPr>
          <a:xfrm>
            <a:off x="3264408"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35" name="Content 6">
            <a:extLst>
              <a:ext uri="{FF2B5EF4-FFF2-40B4-BE49-F238E27FC236}">
                <a16:creationId xmlns="" xmlns:a16="http://schemas.microsoft.com/office/drawing/2014/main" id="{E00DC7A1-D213-4110-B8F7-671693ED3BA2}"/>
              </a:ext>
            </a:extLst>
          </p:cNvPr>
          <p:cNvSpPr>
            <a:spLocks noGrp="1"/>
          </p:cNvSpPr>
          <p:nvPr>
            <p:ph type="body" idx="6" hasCustomPrompt="1"/>
          </p:nvPr>
        </p:nvSpPr>
        <p:spPr>
          <a:xfrm>
            <a:off x="3264408"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a:t>Enter text</a:t>
            </a:r>
          </a:p>
        </p:txBody>
      </p:sp>
      <p:sp>
        <p:nvSpPr>
          <p:cNvPr id="36" name="Picture 7">
            <a:extLst>
              <a:ext uri="{FF2B5EF4-FFF2-40B4-BE49-F238E27FC236}">
                <a16:creationId xmlns="" xmlns:a16="http://schemas.microsoft.com/office/drawing/2014/main" id="{0FD6813E-DBAA-47AF-94A9-F300864878FA}"/>
              </a:ext>
              <a:ext uri="{C183D7F6-B498-43B3-948B-1728B52AA6E4}">
                <adec:decorative xmlns="" xmlns:adec="http://schemas.microsoft.com/office/drawing/2017/decorative" val="1"/>
              </a:ext>
            </a:extLst>
          </p:cNvPr>
          <p:cNvSpPr>
            <a:spLocks noGrp="1"/>
          </p:cNvSpPr>
          <p:nvPr>
            <p:ph idx="23" hasCustomPrompt="1"/>
          </p:nvPr>
        </p:nvSpPr>
        <p:spPr>
          <a:xfrm>
            <a:off x="6163056"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7" name="Content Header 7">
            <a:extLst>
              <a:ext uri="{FF2B5EF4-FFF2-40B4-BE49-F238E27FC236}">
                <a16:creationId xmlns="" xmlns:a16="http://schemas.microsoft.com/office/drawing/2014/main" id="{706046A5-A656-4648-BD39-64FA5E94B613}"/>
              </a:ext>
            </a:extLst>
          </p:cNvPr>
          <p:cNvSpPr>
            <a:spLocks noGrp="1"/>
          </p:cNvSpPr>
          <p:nvPr>
            <p:ph type="subTitle" idx="15" hasCustomPrompt="1"/>
          </p:nvPr>
        </p:nvSpPr>
        <p:spPr>
          <a:xfrm>
            <a:off x="6163056"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38" name="Content 7">
            <a:extLst>
              <a:ext uri="{FF2B5EF4-FFF2-40B4-BE49-F238E27FC236}">
                <a16:creationId xmlns="" xmlns:a16="http://schemas.microsoft.com/office/drawing/2014/main" id="{9B368858-C97D-421E-8EFA-7300741447EE}"/>
              </a:ext>
            </a:extLst>
          </p:cNvPr>
          <p:cNvSpPr>
            <a:spLocks noGrp="1"/>
          </p:cNvSpPr>
          <p:nvPr>
            <p:ph type="body" idx="7" hasCustomPrompt="1"/>
          </p:nvPr>
        </p:nvSpPr>
        <p:spPr>
          <a:xfrm>
            <a:off x="6163056"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a:t>Enter text</a:t>
            </a:r>
          </a:p>
        </p:txBody>
      </p:sp>
      <p:sp>
        <p:nvSpPr>
          <p:cNvPr id="39" name="Picture 8">
            <a:extLst>
              <a:ext uri="{FF2B5EF4-FFF2-40B4-BE49-F238E27FC236}">
                <a16:creationId xmlns="" xmlns:a16="http://schemas.microsoft.com/office/drawing/2014/main" id="{9A78C933-BE2D-4980-BE96-E14880669883}"/>
              </a:ext>
              <a:ext uri="{C183D7F6-B498-43B3-948B-1728B52AA6E4}">
                <adec:decorative xmlns="" xmlns:adec="http://schemas.microsoft.com/office/drawing/2017/decorative" val="1"/>
              </a:ext>
            </a:extLst>
          </p:cNvPr>
          <p:cNvSpPr>
            <a:spLocks noGrp="1"/>
          </p:cNvSpPr>
          <p:nvPr>
            <p:ph idx="24" hasCustomPrompt="1"/>
          </p:nvPr>
        </p:nvSpPr>
        <p:spPr>
          <a:xfrm>
            <a:off x="9061704"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40" name="Content Header 8">
            <a:extLst>
              <a:ext uri="{FF2B5EF4-FFF2-40B4-BE49-F238E27FC236}">
                <a16:creationId xmlns="" xmlns:a16="http://schemas.microsoft.com/office/drawing/2014/main" id="{DE6244C7-6311-4CE0-AB72-2F6B429380EE}"/>
              </a:ext>
            </a:extLst>
          </p:cNvPr>
          <p:cNvSpPr>
            <a:spLocks noGrp="1"/>
          </p:cNvSpPr>
          <p:nvPr>
            <p:ph type="subTitle" idx="16" hasCustomPrompt="1"/>
          </p:nvPr>
        </p:nvSpPr>
        <p:spPr>
          <a:xfrm>
            <a:off x="9061704"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41" name="Content 8">
            <a:extLst>
              <a:ext uri="{FF2B5EF4-FFF2-40B4-BE49-F238E27FC236}">
                <a16:creationId xmlns="" xmlns:a16="http://schemas.microsoft.com/office/drawing/2014/main" id="{FD06B556-F6DC-4CCE-8B02-F0089954096F}"/>
              </a:ext>
            </a:extLst>
          </p:cNvPr>
          <p:cNvSpPr>
            <a:spLocks noGrp="1"/>
          </p:cNvSpPr>
          <p:nvPr>
            <p:ph type="body" idx="8" hasCustomPrompt="1"/>
          </p:nvPr>
        </p:nvSpPr>
        <p:spPr>
          <a:xfrm>
            <a:off x="9061704"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a:t>Enter text</a:t>
            </a:r>
          </a:p>
        </p:txBody>
      </p:sp>
      <p:sp>
        <p:nvSpPr>
          <p:cNvPr id="19" name="Title Border">
            <a:extLst>
              <a:ext uri="{FF2B5EF4-FFF2-40B4-BE49-F238E27FC236}">
                <a16:creationId xmlns="" xmlns:a16="http://schemas.microsoft.com/office/drawing/2014/main" id="{5E3E830F-DE1F-4A8F-992F-1D4BF5866636}"/>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31300843"/>
      </p:ext>
    </p:extLst>
  </p:cSld>
  <p:clrMapOvr>
    <a:masterClrMapping/>
  </p:clrMapOvr>
  <p:extLst>
    <p:ext uri="{DCECCB84-F9BA-43D5-87BE-67443E8EF086}">
      <p15:sldGuideLst xmlns:p15="http://schemas.microsoft.com/office/powerpoint/2012/main">
        <p15:guide id="2" orient="horz" pos="108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Title and Gallary">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lvl1pPr>
          </a:lstStyle>
          <a:p>
            <a:r>
              <a:rPr lang="en-US"/>
              <a:t>Title and 8 pictures</a:t>
            </a:r>
          </a:p>
        </p:txBody>
      </p:sp>
      <p:sp>
        <p:nvSpPr>
          <p:cNvPr id="11" name="Picture 1">
            <a:extLst>
              <a:ext uri="{FF2B5EF4-FFF2-40B4-BE49-F238E27FC236}">
                <a16:creationId xmlns="" xmlns:a16="http://schemas.microsoft.com/office/drawing/2014/main" id="{01E0569B-0304-4CF2-95FE-74EEAC9AEC38}"/>
              </a:ext>
            </a:extLst>
          </p:cNvPr>
          <p:cNvSpPr>
            <a:spLocks noGrp="1"/>
          </p:cNvSpPr>
          <p:nvPr>
            <p:ph idx="1" hasCustomPrompt="1"/>
          </p:nvPr>
        </p:nvSpPr>
        <p:spPr>
          <a:xfrm>
            <a:off x="451220"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2" name="Picture 2">
            <a:extLst>
              <a:ext uri="{FF2B5EF4-FFF2-40B4-BE49-F238E27FC236}">
                <a16:creationId xmlns="" xmlns:a16="http://schemas.microsoft.com/office/drawing/2014/main" id="{4E39BCC2-7E6B-49A6-88A7-4389D0876599}"/>
              </a:ext>
            </a:extLst>
          </p:cNvPr>
          <p:cNvSpPr>
            <a:spLocks noGrp="1"/>
          </p:cNvSpPr>
          <p:nvPr>
            <p:ph idx="2" hasCustomPrompt="1"/>
          </p:nvPr>
        </p:nvSpPr>
        <p:spPr>
          <a:xfrm>
            <a:off x="3348813"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3" name="Picture 3">
            <a:extLst>
              <a:ext uri="{FF2B5EF4-FFF2-40B4-BE49-F238E27FC236}">
                <a16:creationId xmlns="" xmlns:a16="http://schemas.microsoft.com/office/drawing/2014/main" id="{292A7B23-5883-4A03-AA9E-D7887267A0B5}"/>
              </a:ext>
            </a:extLst>
          </p:cNvPr>
          <p:cNvSpPr>
            <a:spLocks noGrp="1"/>
          </p:cNvSpPr>
          <p:nvPr>
            <p:ph idx="3" hasCustomPrompt="1"/>
          </p:nvPr>
        </p:nvSpPr>
        <p:spPr>
          <a:xfrm>
            <a:off x="6246406"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4" name="Picture 4">
            <a:extLst>
              <a:ext uri="{FF2B5EF4-FFF2-40B4-BE49-F238E27FC236}">
                <a16:creationId xmlns="" xmlns:a16="http://schemas.microsoft.com/office/drawing/2014/main" id="{871FBC72-3D16-49CE-BD02-AD416196D37A}"/>
              </a:ext>
            </a:extLst>
          </p:cNvPr>
          <p:cNvSpPr>
            <a:spLocks noGrp="1"/>
          </p:cNvSpPr>
          <p:nvPr>
            <p:ph idx="4" hasCustomPrompt="1"/>
          </p:nvPr>
        </p:nvSpPr>
        <p:spPr>
          <a:xfrm>
            <a:off x="9144000"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5" name="Picture 5">
            <a:extLst>
              <a:ext uri="{FF2B5EF4-FFF2-40B4-BE49-F238E27FC236}">
                <a16:creationId xmlns="" xmlns:a16="http://schemas.microsoft.com/office/drawing/2014/main" id="{CCC335E7-FA18-44DB-ACBC-F2DABE9FB384}"/>
              </a:ext>
            </a:extLst>
          </p:cNvPr>
          <p:cNvSpPr>
            <a:spLocks noGrp="1"/>
          </p:cNvSpPr>
          <p:nvPr>
            <p:ph idx="5" hasCustomPrompt="1"/>
          </p:nvPr>
        </p:nvSpPr>
        <p:spPr>
          <a:xfrm>
            <a:off x="451220"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6" name="Picture 6">
            <a:extLst>
              <a:ext uri="{FF2B5EF4-FFF2-40B4-BE49-F238E27FC236}">
                <a16:creationId xmlns="" xmlns:a16="http://schemas.microsoft.com/office/drawing/2014/main" id="{BB740650-61A2-4FDC-8700-54D96F01FF5A}"/>
              </a:ext>
            </a:extLst>
          </p:cNvPr>
          <p:cNvSpPr>
            <a:spLocks noGrp="1"/>
          </p:cNvSpPr>
          <p:nvPr>
            <p:ph idx="6" hasCustomPrompt="1"/>
          </p:nvPr>
        </p:nvSpPr>
        <p:spPr>
          <a:xfrm>
            <a:off x="3348813"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7" name="Picture 7">
            <a:extLst>
              <a:ext uri="{FF2B5EF4-FFF2-40B4-BE49-F238E27FC236}">
                <a16:creationId xmlns="" xmlns:a16="http://schemas.microsoft.com/office/drawing/2014/main" id="{CA951A10-B648-4F4E-87FD-97FD8FEB4106}"/>
              </a:ext>
            </a:extLst>
          </p:cNvPr>
          <p:cNvSpPr>
            <a:spLocks noGrp="1"/>
          </p:cNvSpPr>
          <p:nvPr>
            <p:ph idx="7" hasCustomPrompt="1"/>
          </p:nvPr>
        </p:nvSpPr>
        <p:spPr>
          <a:xfrm>
            <a:off x="6246406"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8" name="Picture 8">
            <a:extLst>
              <a:ext uri="{FF2B5EF4-FFF2-40B4-BE49-F238E27FC236}">
                <a16:creationId xmlns="" xmlns:a16="http://schemas.microsoft.com/office/drawing/2014/main" id="{1F4C4007-9EA0-4D1F-938D-A38B105119E9}"/>
              </a:ext>
            </a:extLst>
          </p:cNvPr>
          <p:cNvSpPr>
            <a:spLocks noGrp="1"/>
          </p:cNvSpPr>
          <p:nvPr>
            <p:ph idx="8" hasCustomPrompt="1"/>
          </p:nvPr>
        </p:nvSpPr>
        <p:spPr>
          <a:xfrm>
            <a:off x="9144000"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9" name="Title Border">
            <a:extLst>
              <a:ext uri="{FF2B5EF4-FFF2-40B4-BE49-F238E27FC236}">
                <a16:creationId xmlns="" xmlns:a16="http://schemas.microsoft.com/office/drawing/2014/main" id="{5E3E830F-DE1F-4A8F-992F-1D4BF5866636}"/>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861730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a:t>Title only layout</a:t>
            </a:r>
          </a:p>
        </p:txBody>
      </p:sp>
      <p:sp>
        <p:nvSpPr>
          <p:cNvPr id="19" name="Title Border">
            <a:extLst>
              <a:ext uri="{FF2B5EF4-FFF2-40B4-BE49-F238E27FC236}">
                <a16:creationId xmlns="" xmlns:a16="http://schemas.microsoft.com/office/drawing/2014/main" id="{5C923B7C-0930-466B-9A4C-4F269F22E021}"/>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6972315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Only Blank">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a:t>Title only blank layout</a:t>
            </a:r>
          </a:p>
        </p:txBody>
      </p:sp>
    </p:spTree>
    <p:custDataLst>
      <p:tags r:id="rId1"/>
    </p:custDataLst>
    <p:extLst>
      <p:ext uri="{BB962C8B-B14F-4D97-AF65-F5344CB8AC3E}">
        <p14:creationId xmlns:p14="http://schemas.microsoft.com/office/powerpoint/2010/main" val="30636064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mall Title and Archite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9A1AD47A-644D-4968-9CC8-C9014D5497DB}"/>
              </a:ext>
            </a:extLst>
          </p:cNvPr>
          <p:cNvSpPr>
            <a:spLocks noGrp="1"/>
          </p:cNvSpPr>
          <p:nvPr>
            <p:ph type="title" hasCustomPrompt="1"/>
          </p:nvPr>
        </p:nvSpPr>
        <p:spPr>
          <a:xfrm>
            <a:off x="365760" y="299526"/>
            <a:ext cx="11569209" cy="289591"/>
          </a:xfrm>
        </p:spPr>
        <p:txBody>
          <a:bodyPr>
            <a:normAutofit/>
          </a:bodyPr>
          <a:lstStyle>
            <a:lvl1pPr>
              <a:defRPr sz="1600"/>
            </a:lvl1pPr>
          </a:lstStyle>
          <a:p>
            <a:r>
              <a:rPr lang="en-US"/>
              <a:t>Architecture layout</a:t>
            </a:r>
          </a:p>
        </p:txBody>
      </p:sp>
    </p:spTree>
    <p:custDataLst>
      <p:tags r:id="rId1"/>
    </p:custDataLst>
    <p:extLst>
      <p:ext uri="{BB962C8B-B14F-4D97-AF65-F5344CB8AC3E}">
        <p14:creationId xmlns:p14="http://schemas.microsoft.com/office/powerpoint/2010/main" val="11707173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Full Bleed Imag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9A1AD47A-644D-4968-9CC8-C9014D5497DB}"/>
              </a:ext>
            </a:extLst>
          </p:cNvPr>
          <p:cNvSpPr>
            <a:spLocks noGrp="1"/>
          </p:cNvSpPr>
          <p:nvPr>
            <p:ph type="title" hasCustomPrompt="1"/>
          </p:nvPr>
        </p:nvSpPr>
        <p:spPr>
          <a:xfrm>
            <a:off x="0" y="154244"/>
            <a:ext cx="12192000" cy="289591"/>
          </a:xfrm>
        </p:spPr>
        <p:txBody>
          <a:bodyPr>
            <a:normAutofit/>
          </a:bodyPr>
          <a:lstStyle>
            <a:lvl1pPr marL="228600">
              <a:defRPr sz="1600"/>
            </a:lvl1pPr>
          </a:lstStyle>
          <a:p>
            <a:r>
              <a:rPr lang="en-US"/>
              <a:t>Full Image layout</a:t>
            </a:r>
          </a:p>
        </p:txBody>
      </p:sp>
      <p:sp>
        <p:nvSpPr>
          <p:cNvPr id="11" name="Picture">
            <a:extLst>
              <a:ext uri="{FF2B5EF4-FFF2-40B4-BE49-F238E27FC236}">
                <a16:creationId xmlns="" xmlns:a16="http://schemas.microsoft.com/office/drawing/2014/main" id="{3725AF1B-6140-4505-81CD-922F8227415C}"/>
              </a:ext>
            </a:extLst>
          </p:cNvPr>
          <p:cNvSpPr>
            <a:spLocks noGrp="1"/>
          </p:cNvSpPr>
          <p:nvPr>
            <p:ph sz="quarter" idx="11" hasCustomPrompt="1"/>
          </p:nvPr>
        </p:nvSpPr>
        <p:spPr>
          <a:xfrm>
            <a:off x="0" y="444499"/>
            <a:ext cx="12192000" cy="5979265"/>
          </a:xfrm>
        </p:spPr>
        <p:txBody>
          <a:bodyPr anchor="ctr">
            <a:normAutofit/>
          </a:bodyPr>
          <a:lstStyle>
            <a:lvl1pPr marL="0" indent="0" algn="ctr">
              <a:buNone/>
              <a:defRPr sz="3600"/>
            </a:lvl1pPr>
          </a:lstStyle>
          <a:p>
            <a:r>
              <a:rPr lang="en-US"/>
              <a:t>Click icon to add image</a:t>
            </a:r>
          </a:p>
        </p:txBody>
      </p:sp>
    </p:spTree>
    <p:custDataLst>
      <p:tags r:id="rId1"/>
    </p:custDataLst>
    <p:extLst>
      <p:ext uri="{BB962C8B-B14F-4D97-AF65-F5344CB8AC3E}">
        <p14:creationId xmlns:p14="http://schemas.microsoft.com/office/powerpoint/2010/main" val="1263127036"/>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KC-Vertical-Question">
    <p:bg>
      <p:bgPr>
        <a:solidFill>
          <a:schemeClr val="bg1"/>
        </a:solidFill>
        <a:effectLst/>
      </p:bgPr>
    </p:bg>
    <p:spTree>
      <p:nvGrpSpPr>
        <p:cNvPr id="1" name=""/>
        <p:cNvGrpSpPr/>
        <p:nvPr/>
      </p:nvGrpSpPr>
      <p:grpSpPr>
        <a:xfrm>
          <a:off x="0" y="0"/>
          <a:ext cx="0" cy="0"/>
          <a:chOff x="0" y="0"/>
          <a:chExt cx="0" cy="0"/>
        </a:xfrm>
      </p:grpSpPr>
      <p:grpSp>
        <p:nvGrpSpPr>
          <p:cNvPr id="24" name="Background Images">
            <a:extLst>
              <a:ext uri="{FF2B5EF4-FFF2-40B4-BE49-F238E27FC236}">
                <a16:creationId xmlns="" xmlns:a16="http://schemas.microsoft.com/office/drawing/2014/main" id="{EE3862B2-782C-42D5-9515-66EBE7A19C9A}"/>
              </a:ext>
            </a:extLst>
          </p:cNvPr>
          <p:cNvGrpSpPr/>
          <p:nvPr/>
        </p:nvGrpSpPr>
        <p:grpSpPr>
          <a:xfrm>
            <a:off x="0" y="1"/>
            <a:ext cx="12192000" cy="6858000"/>
            <a:chOff x="0" y="1"/>
            <a:chExt cx="12192000" cy="6858000"/>
          </a:xfrm>
        </p:grpSpPr>
        <p:sp>
          <p:nvSpPr>
            <p:cNvPr id="25" name="BKG-TP">
              <a:extLst>
                <a:ext uri="{FF2B5EF4-FFF2-40B4-BE49-F238E27FC236}">
                  <a16:creationId xmlns="" xmlns:a16="http://schemas.microsoft.com/office/drawing/2014/main" id="{C6078C7F-2E33-426C-96FF-E7084DD86E7E}"/>
                </a:ext>
                <a:ext uri="{C183D7F6-B498-43B3-948B-1728B52AA6E4}">
                  <adec:decorative xmlns=""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BKG-RT">
              <a:extLst>
                <a:ext uri="{FF2B5EF4-FFF2-40B4-BE49-F238E27FC236}">
                  <a16:creationId xmlns="" xmlns:a16="http://schemas.microsoft.com/office/drawing/2014/main" id="{5D3C4E6B-760F-4EC0-919D-D0EEACF9ACA9}"/>
                </a:ext>
                <a:ext uri="{C183D7F6-B498-43B3-948B-1728B52AA6E4}">
                  <adec:decorative xmlns=""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28" name="AWS Logo">
              <a:extLst>
                <a:ext uri="{FF2B5EF4-FFF2-40B4-BE49-F238E27FC236}">
                  <a16:creationId xmlns="" xmlns:a16="http://schemas.microsoft.com/office/drawing/2014/main" id="{90E6AE4C-E744-4586-850E-BEDD7EE7AB80}"/>
                </a:ext>
                <a:ext uri="{C183D7F6-B498-43B3-948B-1728B52AA6E4}">
                  <adec:decorative xmlns="" xmlns:adec="http://schemas.microsoft.com/office/drawing/2017/decorative" val="1"/>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243599" y="6461879"/>
              <a:ext cx="366979" cy="219456"/>
            </a:xfrm>
            <a:prstGeom prst="rect">
              <a:avLst/>
            </a:prstGeom>
          </p:spPr>
        </p:pic>
        <p:sp>
          <p:nvSpPr>
            <p:cNvPr id="29" name="Copyright">
              <a:extLst>
                <a:ext uri="{FF2B5EF4-FFF2-40B4-BE49-F238E27FC236}">
                  <a16:creationId xmlns="" xmlns:a16="http://schemas.microsoft.com/office/drawing/2014/main" id="{274AB020-3E40-43C9-A671-5C17FEE2F38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6"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bg2"/>
                </a:solidFill>
              </a:defRPr>
            </a:lvl1pPr>
          </a:lstStyle>
          <a:p>
            <a:r>
              <a:rPr lang="en-US"/>
              <a:t>Question and Responses</a:t>
            </a:r>
          </a:p>
        </p:txBody>
      </p:sp>
      <p:sp>
        <p:nvSpPr>
          <p:cNvPr id="7" name="Question">
            <a:extLst>
              <a:ext uri="{FF2B5EF4-FFF2-40B4-BE49-F238E27FC236}">
                <a16:creationId xmlns="" xmlns:a16="http://schemas.microsoft.com/office/drawing/2014/main" id="{44F57E91-15F3-4802-8B9A-31B722148228}"/>
              </a:ext>
            </a:extLst>
          </p:cNvPr>
          <p:cNvSpPr>
            <a:spLocks noGrp="1"/>
          </p:cNvSpPr>
          <p:nvPr>
            <p:ph type="body" idx="1" hasCustomPrompt="1"/>
          </p:nvPr>
        </p:nvSpPr>
        <p:spPr>
          <a:xfrm>
            <a:off x="179239" y="1005357"/>
            <a:ext cx="4401650" cy="5429387"/>
          </a:xfrm>
          <a:solidFill>
            <a:schemeClr val="accent1"/>
          </a:solidFill>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400">
                <a:solidFill>
                  <a:schemeClr val="bg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Enter question –</a:t>
            </a:r>
            <a:br>
              <a:rPr lang="en-US"/>
            </a:br>
            <a:r>
              <a:rPr lang="en-US"/>
              <a:t>4 responses can only have 1 correct response</a:t>
            </a:r>
            <a:br>
              <a:rPr lang="en-US"/>
            </a:br>
            <a:r>
              <a:rPr lang="en-US"/>
              <a:t>5 responses must have 2 correct responses</a:t>
            </a:r>
            <a:br>
              <a:rPr lang="en-US"/>
            </a:br>
            <a:r>
              <a:rPr lang="en-US"/>
              <a:t>6 responses must have 3 correct responses.</a:t>
            </a:r>
          </a:p>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You can make this field wider if needed. The background color moves with this field. Simply adjust the placement of the response fields to the right to accommodate the wider question field.</a:t>
            </a:r>
          </a:p>
        </p:txBody>
      </p:sp>
      <p:sp>
        <p:nvSpPr>
          <p:cNvPr id="3" name="Choice Header">
            <a:extLst>
              <a:ext uri="{FF2B5EF4-FFF2-40B4-BE49-F238E27FC236}">
                <a16:creationId xmlns="" xmlns:a16="http://schemas.microsoft.com/office/drawing/2014/main" id="{94A86AAC-E12E-4379-82C3-110918D47BB2}"/>
              </a:ext>
            </a:extLst>
          </p:cNvPr>
          <p:cNvSpPr>
            <a:spLocks noGrp="1"/>
          </p:cNvSpPr>
          <p:nvPr>
            <p:ph type="subTitle" idx="13" hasCustomPrompt="1"/>
          </p:nvPr>
        </p:nvSpPr>
        <p:spPr>
          <a:xfrm>
            <a:off x="4581525" y="1008063"/>
            <a:ext cx="847725" cy="323850"/>
          </a:xfrm>
        </p:spPr>
        <p:txBody>
          <a:bodyPr lIns="0" rIns="0">
            <a:noAutofit/>
          </a:bodyPr>
          <a:lstStyle>
            <a:lvl1pPr marL="0" indent="0" algn="ctr">
              <a:buNone/>
              <a:defRPr sz="1800">
                <a:solidFill>
                  <a:schemeClr val="tx2"/>
                </a:solidFill>
              </a:defRPr>
            </a:lvl1pPr>
          </a:lstStyle>
          <a:p>
            <a:pPr lvl="0"/>
            <a:r>
              <a:rPr lang="en-US"/>
              <a:t>Choice</a:t>
            </a:r>
          </a:p>
        </p:txBody>
      </p:sp>
      <p:sp>
        <p:nvSpPr>
          <p:cNvPr id="4" name="Response Header">
            <a:extLst>
              <a:ext uri="{FF2B5EF4-FFF2-40B4-BE49-F238E27FC236}">
                <a16:creationId xmlns="" xmlns:a16="http://schemas.microsoft.com/office/drawing/2014/main" id="{49A546CD-B784-4C60-8DF1-04299A8BD8DC}"/>
              </a:ext>
            </a:extLst>
          </p:cNvPr>
          <p:cNvSpPr>
            <a:spLocks noGrp="1"/>
          </p:cNvSpPr>
          <p:nvPr>
            <p:ph type="subTitle" idx="14" hasCustomPrompt="1"/>
          </p:nvPr>
        </p:nvSpPr>
        <p:spPr>
          <a:xfrm>
            <a:off x="5429250" y="1008063"/>
            <a:ext cx="2457450" cy="323850"/>
          </a:xfrm>
        </p:spPr>
        <p:txBody>
          <a:bodyPr lIns="91440" rIns="0">
            <a:noAutofit/>
          </a:bodyPr>
          <a:lstStyle>
            <a:lvl1pPr marL="0" indent="0" algn="l">
              <a:buNone/>
              <a:defRPr sz="1800">
                <a:solidFill>
                  <a:schemeClr val="tx2"/>
                </a:solidFill>
              </a:defRPr>
            </a:lvl1pPr>
          </a:lstStyle>
          <a:p>
            <a:pPr lvl="0"/>
            <a:r>
              <a:rPr lang="en-US"/>
              <a:t>Response</a:t>
            </a:r>
          </a:p>
        </p:txBody>
      </p:sp>
      <p:sp>
        <p:nvSpPr>
          <p:cNvPr id="9" name="First Resp #">
            <a:extLst>
              <a:ext uri="{FF2B5EF4-FFF2-40B4-BE49-F238E27FC236}">
                <a16:creationId xmlns="" xmlns:a16="http://schemas.microsoft.com/office/drawing/2014/main" id="{DF65B8F8-C411-4217-9956-036774AA94F8}"/>
              </a:ext>
            </a:extLst>
          </p:cNvPr>
          <p:cNvSpPr>
            <a:spLocks noGrp="1"/>
          </p:cNvSpPr>
          <p:nvPr>
            <p:ph type="body" idx="2" hasCustomPrompt="1"/>
          </p:nvPr>
        </p:nvSpPr>
        <p:spPr>
          <a:xfrm>
            <a:off x="4584699" y="1344286"/>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8" name="First Resp Text">
            <a:extLst>
              <a:ext uri="{FF2B5EF4-FFF2-40B4-BE49-F238E27FC236}">
                <a16:creationId xmlns="" xmlns:a16="http://schemas.microsoft.com/office/drawing/2014/main" id="{FFCADE15-0CD9-4F7B-9FFC-6A2C71B4D226}"/>
              </a:ext>
            </a:extLst>
          </p:cNvPr>
          <p:cNvSpPr>
            <a:spLocks noGrp="1"/>
          </p:cNvSpPr>
          <p:nvPr>
            <p:ph type="body" idx="3" hasCustomPrompt="1"/>
          </p:nvPr>
        </p:nvSpPr>
        <p:spPr>
          <a:xfrm>
            <a:off x="5429250" y="1344286"/>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32" name="Second Resp #">
            <a:extLst>
              <a:ext uri="{FF2B5EF4-FFF2-40B4-BE49-F238E27FC236}">
                <a16:creationId xmlns="" xmlns:a16="http://schemas.microsoft.com/office/drawing/2014/main" id="{B27347F1-D178-4BA7-947D-9C3316CA7F55}"/>
              </a:ext>
            </a:extLst>
          </p:cNvPr>
          <p:cNvSpPr>
            <a:spLocks noGrp="1"/>
          </p:cNvSpPr>
          <p:nvPr>
            <p:ph type="body" idx="4" hasCustomPrompt="1"/>
          </p:nvPr>
        </p:nvSpPr>
        <p:spPr>
          <a:xfrm>
            <a:off x="4584699" y="2189689"/>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10" name="Second Resp Text">
            <a:extLst>
              <a:ext uri="{FF2B5EF4-FFF2-40B4-BE49-F238E27FC236}">
                <a16:creationId xmlns="" xmlns:a16="http://schemas.microsoft.com/office/drawing/2014/main" id="{9762E385-4F68-4D4A-BE57-EDA108A285B5}"/>
              </a:ext>
            </a:extLst>
          </p:cNvPr>
          <p:cNvSpPr>
            <a:spLocks noGrp="1"/>
          </p:cNvSpPr>
          <p:nvPr>
            <p:ph type="body" idx="5" hasCustomPrompt="1"/>
          </p:nvPr>
        </p:nvSpPr>
        <p:spPr>
          <a:xfrm>
            <a:off x="5429250" y="2189689"/>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38" name="Third Resp #">
            <a:extLst>
              <a:ext uri="{FF2B5EF4-FFF2-40B4-BE49-F238E27FC236}">
                <a16:creationId xmlns="" xmlns:a16="http://schemas.microsoft.com/office/drawing/2014/main" id="{2ACAFB9D-8E9C-4408-85E1-A3501374C2E9}"/>
              </a:ext>
            </a:extLst>
          </p:cNvPr>
          <p:cNvSpPr>
            <a:spLocks noGrp="1"/>
          </p:cNvSpPr>
          <p:nvPr>
            <p:ph type="body" idx="6" hasCustomPrompt="1"/>
          </p:nvPr>
        </p:nvSpPr>
        <p:spPr>
          <a:xfrm>
            <a:off x="4584699" y="3035092"/>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35" name="Third Resp Text">
            <a:extLst>
              <a:ext uri="{FF2B5EF4-FFF2-40B4-BE49-F238E27FC236}">
                <a16:creationId xmlns="" xmlns:a16="http://schemas.microsoft.com/office/drawing/2014/main" id="{22884D39-7004-49D5-8E88-C45BE1C9BFCB}"/>
              </a:ext>
            </a:extLst>
          </p:cNvPr>
          <p:cNvSpPr>
            <a:spLocks noGrp="1"/>
          </p:cNvSpPr>
          <p:nvPr>
            <p:ph type="body" idx="7" hasCustomPrompt="1"/>
          </p:nvPr>
        </p:nvSpPr>
        <p:spPr>
          <a:xfrm>
            <a:off x="5429250" y="3035092"/>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42" name="Fourth Resp #">
            <a:extLst>
              <a:ext uri="{FF2B5EF4-FFF2-40B4-BE49-F238E27FC236}">
                <a16:creationId xmlns="" xmlns:a16="http://schemas.microsoft.com/office/drawing/2014/main" id="{310C83DA-41AE-4CBA-AA96-EB5CB2226FCF}"/>
              </a:ext>
            </a:extLst>
          </p:cNvPr>
          <p:cNvSpPr>
            <a:spLocks noGrp="1"/>
          </p:cNvSpPr>
          <p:nvPr>
            <p:ph type="body" idx="8" hasCustomPrompt="1"/>
          </p:nvPr>
        </p:nvSpPr>
        <p:spPr>
          <a:xfrm>
            <a:off x="4584699" y="3880495"/>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41" name="Fourth Resp Text">
            <a:extLst>
              <a:ext uri="{FF2B5EF4-FFF2-40B4-BE49-F238E27FC236}">
                <a16:creationId xmlns="" xmlns:a16="http://schemas.microsoft.com/office/drawing/2014/main" id="{AEE05FA0-DD58-4D0B-A7E0-EAC7B789E7A7}"/>
              </a:ext>
            </a:extLst>
          </p:cNvPr>
          <p:cNvSpPr>
            <a:spLocks noGrp="1"/>
          </p:cNvSpPr>
          <p:nvPr>
            <p:ph type="body" idx="9" hasCustomPrompt="1"/>
          </p:nvPr>
        </p:nvSpPr>
        <p:spPr>
          <a:xfrm>
            <a:off x="5429250" y="3880495"/>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44" name="Fifth Resp #">
            <a:extLst>
              <a:ext uri="{FF2B5EF4-FFF2-40B4-BE49-F238E27FC236}">
                <a16:creationId xmlns="" xmlns:a16="http://schemas.microsoft.com/office/drawing/2014/main" id="{B6D2D170-961D-4140-B087-C6CFDF7BBD75}"/>
              </a:ext>
            </a:extLst>
          </p:cNvPr>
          <p:cNvSpPr>
            <a:spLocks noGrp="1"/>
          </p:cNvSpPr>
          <p:nvPr>
            <p:ph type="body" idx="10" hasCustomPrompt="1"/>
          </p:nvPr>
        </p:nvSpPr>
        <p:spPr>
          <a:xfrm>
            <a:off x="4584699" y="4725898"/>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43" name="Fifth Resp Text">
            <a:extLst>
              <a:ext uri="{FF2B5EF4-FFF2-40B4-BE49-F238E27FC236}">
                <a16:creationId xmlns="" xmlns:a16="http://schemas.microsoft.com/office/drawing/2014/main" id="{B428E384-92E9-495A-9CAE-E33E3164F939}"/>
              </a:ext>
            </a:extLst>
          </p:cNvPr>
          <p:cNvSpPr>
            <a:spLocks noGrp="1"/>
          </p:cNvSpPr>
          <p:nvPr>
            <p:ph type="body" idx="11" hasCustomPrompt="1"/>
          </p:nvPr>
        </p:nvSpPr>
        <p:spPr>
          <a:xfrm>
            <a:off x="5429250" y="4725898"/>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46" name="Sixth Resp #">
            <a:extLst>
              <a:ext uri="{FF2B5EF4-FFF2-40B4-BE49-F238E27FC236}">
                <a16:creationId xmlns="" xmlns:a16="http://schemas.microsoft.com/office/drawing/2014/main" id="{DC41B7B5-B438-4885-90AE-758ABF2CA9F9}"/>
              </a:ext>
            </a:extLst>
          </p:cNvPr>
          <p:cNvSpPr>
            <a:spLocks noGrp="1"/>
          </p:cNvSpPr>
          <p:nvPr>
            <p:ph type="body" idx="12" hasCustomPrompt="1"/>
          </p:nvPr>
        </p:nvSpPr>
        <p:spPr>
          <a:xfrm>
            <a:off x="4584699" y="5571303"/>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45" name="Sixth Resp Text">
            <a:extLst>
              <a:ext uri="{FF2B5EF4-FFF2-40B4-BE49-F238E27FC236}">
                <a16:creationId xmlns="" xmlns:a16="http://schemas.microsoft.com/office/drawing/2014/main" id="{09F72B28-4CF6-4FD1-BA4A-5A98215324E2}"/>
              </a:ext>
            </a:extLst>
          </p:cNvPr>
          <p:cNvSpPr>
            <a:spLocks noGrp="1"/>
          </p:cNvSpPr>
          <p:nvPr>
            <p:ph type="body" idx="13" hasCustomPrompt="1"/>
          </p:nvPr>
        </p:nvSpPr>
        <p:spPr>
          <a:xfrm>
            <a:off x="5429250" y="5571303"/>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Tree>
    <p:custDataLst>
      <p:tags r:id="rId1"/>
    </p:custDataLst>
    <p:extLst>
      <p:ext uri="{BB962C8B-B14F-4D97-AF65-F5344CB8AC3E}">
        <p14:creationId xmlns:p14="http://schemas.microsoft.com/office/powerpoint/2010/main" val="3626064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 xmlns:a16="http://schemas.microsoft.com/office/drawing/2014/main" id="{E52B1449-9D22-45E9-8E29-DD9653749C2D}"/>
              </a:ext>
            </a:extLst>
          </p:cNvPr>
          <p:cNvSpPr>
            <a:spLocks noGrp="1"/>
          </p:cNvSpPr>
          <p:nvPr>
            <p:ph type="title" hasCustomPrompt="1"/>
          </p:nvPr>
        </p:nvSpPr>
        <p:spPr>
          <a:xfrm>
            <a:off x="365760" y="366471"/>
            <a:ext cx="8768256" cy="2293938"/>
          </a:xfrm>
        </p:spPr>
        <p:txBody>
          <a:bodyPr anchor="b"/>
          <a:lstStyle>
            <a:lvl1pPr>
              <a:defRPr sz="4400">
                <a:solidFill>
                  <a:schemeClr val="tx2"/>
                </a:solidFill>
              </a:defRPr>
            </a:lvl1pPr>
          </a:lstStyle>
          <a:p>
            <a:r>
              <a:rPr lang="en-US"/>
              <a:t>Enter title text</a:t>
            </a:r>
          </a:p>
        </p:txBody>
      </p:sp>
      <p:sp>
        <p:nvSpPr>
          <p:cNvPr id="3" name="Subtitle">
            <a:extLst>
              <a:ext uri="{FF2B5EF4-FFF2-40B4-BE49-F238E27FC236}">
                <a16:creationId xmlns="" xmlns:a16="http://schemas.microsoft.com/office/drawing/2014/main" id="{25336E2B-DB74-4789-BBF8-753828F72458}"/>
              </a:ext>
            </a:extLst>
          </p:cNvPr>
          <p:cNvSpPr>
            <a:spLocks noGrp="1"/>
          </p:cNvSpPr>
          <p:nvPr>
            <p:ph type="subTitle" idx="1" hasCustomPrompt="1"/>
          </p:nvPr>
        </p:nvSpPr>
        <p:spPr>
          <a:xfrm>
            <a:off x="365760" y="2688190"/>
            <a:ext cx="8768256" cy="2098121"/>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Enter subtitle</a:t>
            </a:r>
          </a:p>
        </p:txBody>
      </p:sp>
      <p:grpSp>
        <p:nvGrpSpPr>
          <p:cNvPr id="12" name="Background">
            <a:extLst>
              <a:ext uri="{FF2B5EF4-FFF2-40B4-BE49-F238E27FC236}">
                <a16:creationId xmlns="" xmlns:a16="http://schemas.microsoft.com/office/drawing/2014/main" id="{08931424-66E6-477A-95D2-2C5E26F414C7}"/>
              </a:ext>
            </a:extLst>
          </p:cNvPr>
          <p:cNvGrpSpPr/>
          <p:nvPr/>
        </p:nvGrpSpPr>
        <p:grpSpPr>
          <a:xfrm>
            <a:off x="656659" y="-1"/>
            <a:ext cx="11535342" cy="6858001"/>
            <a:chOff x="656659" y="-1"/>
            <a:chExt cx="11535342" cy="6858001"/>
          </a:xfrm>
        </p:grpSpPr>
        <p:sp>
          <p:nvSpPr>
            <p:cNvPr id="14" name="CubeFront">
              <a:extLst>
                <a:ext uri="{FF2B5EF4-FFF2-40B4-BE49-F238E27FC236}">
                  <a16:creationId xmlns="" xmlns:a16="http://schemas.microsoft.com/office/drawing/2014/main" id="{1BDF6026-D674-4E63-8B3A-CBDFE9E787C1}"/>
                </a:ext>
                <a:ext uri="{C183D7F6-B498-43B3-948B-1728B52AA6E4}">
                  <adec:decorative xmlns="" xmlns:adec="http://schemas.microsoft.com/office/drawing/2017/decorative" val="1"/>
                </a:ext>
              </a:extLst>
            </p:cNvPr>
            <p:cNvSpPr/>
            <p:nvPr/>
          </p:nvSpPr>
          <p:spPr>
            <a:xfrm>
              <a:off x="672321" y="5917721"/>
              <a:ext cx="4282108" cy="9402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beTop">
              <a:extLst>
                <a:ext uri="{FF2B5EF4-FFF2-40B4-BE49-F238E27FC236}">
                  <a16:creationId xmlns="" xmlns:a16="http://schemas.microsoft.com/office/drawing/2014/main" id="{06BB4668-D264-4030-8700-4F9782A61534}"/>
                </a:ext>
                <a:ext uri="{C183D7F6-B498-43B3-948B-1728B52AA6E4}">
                  <adec:decorative xmlns="" xmlns:adec="http://schemas.microsoft.com/office/drawing/2017/decorative" val="1"/>
                </a:ext>
              </a:extLst>
            </p:cNvPr>
            <p:cNvSpPr/>
            <p:nvPr/>
          </p:nvSpPr>
          <p:spPr>
            <a:xfrm>
              <a:off x="656659" y="4071144"/>
              <a:ext cx="11535342" cy="2786856"/>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BKG-RT">
              <a:extLst>
                <a:ext uri="{FF2B5EF4-FFF2-40B4-BE49-F238E27FC236}">
                  <a16:creationId xmlns="" xmlns:a16="http://schemas.microsoft.com/office/drawing/2014/main" id="{8E17F594-599B-4FD9-8BCB-8E1C019CCB44}"/>
                </a:ext>
                <a:ext uri="{C183D7F6-B498-43B3-948B-1728B52AA6E4}">
                  <adec:decorative xmlns="" xmlns:adec="http://schemas.microsoft.com/office/drawing/2017/decorative" val="1"/>
                </a:ext>
              </a:extLst>
            </p:cNvPr>
            <p:cNvSpPr/>
            <p:nvPr/>
          </p:nvSpPr>
          <p:spPr>
            <a:xfrm>
              <a:off x="9175265" y="-1"/>
              <a:ext cx="3016735" cy="478631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0" y="393065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7" name="Icons">
              <a:extLst>
                <a:ext uri="{FF2B5EF4-FFF2-40B4-BE49-F238E27FC236}">
                  <a16:creationId xmlns="" xmlns:a16="http://schemas.microsoft.com/office/drawing/2014/main" id="{3826BD34-BA31-4D91-BFD2-6BBD94A51D24}"/>
                </a:ext>
                <a:ext uri="{C183D7F6-B498-43B3-948B-1728B52AA6E4}">
                  <adec:decorative xmlns=""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1017429" y="4011878"/>
              <a:ext cx="11174571" cy="2846121"/>
            </a:xfrm>
            <a:prstGeom prst="rect">
              <a:avLst/>
            </a:prstGeom>
          </p:spPr>
        </p:pic>
        <p:sp>
          <p:nvSpPr>
            <p:cNvPr id="18" name="CopyBackground">
              <a:extLst>
                <a:ext uri="{FF2B5EF4-FFF2-40B4-BE49-F238E27FC236}">
                  <a16:creationId xmlns="" xmlns:a16="http://schemas.microsoft.com/office/drawing/2014/main" id="{3994923B-6EFE-4BB7-A3B5-632436E91DB9}"/>
                </a:ext>
              </a:extLst>
            </p:cNvPr>
            <p:cNvSpPr/>
            <p:nvPr/>
          </p:nvSpPr>
          <p:spPr>
            <a:xfrm>
              <a:off x="7622849"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pyright">
              <a:extLst>
                <a:ext uri="{FF2B5EF4-FFF2-40B4-BE49-F238E27FC236}">
                  <a16:creationId xmlns="" xmlns:a16="http://schemas.microsoft.com/office/drawing/2014/main" id="{D87DDC37-6AB4-424A-BA07-3B0AF81A1053}"/>
                </a:ext>
              </a:extLst>
            </p:cNvPr>
            <p:cNvSpPr txBox="1"/>
            <p:nvPr/>
          </p:nvSpPr>
          <p:spPr>
            <a:xfrm>
              <a:off x="7538162" y="657989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Tree>
    <p:custDataLst>
      <p:tags r:id="rId1"/>
    </p:custDataLst>
    <p:extLst>
      <p:ext uri="{BB962C8B-B14F-4D97-AF65-F5344CB8AC3E}">
        <p14:creationId xmlns:p14="http://schemas.microsoft.com/office/powerpoint/2010/main" val="31679876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KC-Vertical-Answer">
    <p:bg>
      <p:bgPr>
        <a:solidFill>
          <a:schemeClr val="bg1"/>
        </a:solidFill>
        <a:effectLst/>
      </p:bgPr>
    </p:bg>
    <p:spTree>
      <p:nvGrpSpPr>
        <p:cNvPr id="1" name=""/>
        <p:cNvGrpSpPr/>
        <p:nvPr/>
      </p:nvGrpSpPr>
      <p:grpSpPr>
        <a:xfrm>
          <a:off x="0" y="0"/>
          <a:ext cx="0" cy="0"/>
          <a:chOff x="0" y="0"/>
          <a:chExt cx="0" cy="0"/>
        </a:xfrm>
      </p:grpSpPr>
      <p:grpSp>
        <p:nvGrpSpPr>
          <p:cNvPr id="12" name="Background Images">
            <a:extLst>
              <a:ext uri="{FF2B5EF4-FFF2-40B4-BE49-F238E27FC236}">
                <a16:creationId xmlns="" xmlns:a16="http://schemas.microsoft.com/office/drawing/2014/main" id="{9D893736-31CD-4275-8671-3253868EBB81}"/>
              </a:ext>
            </a:extLst>
          </p:cNvPr>
          <p:cNvGrpSpPr/>
          <p:nvPr/>
        </p:nvGrpSpPr>
        <p:grpSpPr>
          <a:xfrm>
            <a:off x="0" y="1"/>
            <a:ext cx="12192000" cy="6858000"/>
            <a:chOff x="0" y="1"/>
            <a:chExt cx="12192000" cy="6858000"/>
          </a:xfrm>
        </p:grpSpPr>
        <p:sp>
          <p:nvSpPr>
            <p:cNvPr id="13" name="BKG-TP">
              <a:extLst>
                <a:ext uri="{FF2B5EF4-FFF2-40B4-BE49-F238E27FC236}">
                  <a16:creationId xmlns="" xmlns:a16="http://schemas.microsoft.com/office/drawing/2014/main" id="{BF122BEF-CA51-4B5F-A9D2-5B4722001489}"/>
                </a:ext>
                <a:ext uri="{C183D7F6-B498-43B3-948B-1728B52AA6E4}">
                  <adec:decorative xmlns=""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KG-RT">
              <a:extLst>
                <a:ext uri="{FF2B5EF4-FFF2-40B4-BE49-F238E27FC236}">
                  <a16:creationId xmlns="" xmlns:a16="http://schemas.microsoft.com/office/drawing/2014/main" id="{80E3899F-10AE-440C-9957-5E3536890A76}"/>
                </a:ext>
                <a:ext uri="{C183D7F6-B498-43B3-948B-1728B52AA6E4}">
                  <adec:decorative xmlns=""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16" name="AWS Logo">
              <a:extLst>
                <a:ext uri="{FF2B5EF4-FFF2-40B4-BE49-F238E27FC236}">
                  <a16:creationId xmlns="" xmlns:a16="http://schemas.microsoft.com/office/drawing/2014/main" id="{AFED23B7-B88C-4046-B460-7E08C859BC75}"/>
                </a:ext>
                <a:ext uri="{C183D7F6-B498-43B3-948B-1728B52AA6E4}">
                  <adec:decorative xmlns="" xmlns:adec="http://schemas.microsoft.com/office/drawing/2017/decorative" val="1"/>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243599" y="6461879"/>
              <a:ext cx="366979" cy="219456"/>
            </a:xfrm>
            <a:prstGeom prst="rect">
              <a:avLst/>
            </a:prstGeom>
          </p:spPr>
        </p:pic>
        <p:sp>
          <p:nvSpPr>
            <p:cNvPr id="17" name="Copyright">
              <a:extLst>
                <a:ext uri="{FF2B5EF4-FFF2-40B4-BE49-F238E27FC236}">
                  <a16:creationId xmlns="" xmlns:a16="http://schemas.microsoft.com/office/drawing/2014/main" id="{6102431F-55CF-4F10-BCE6-9666CEA4F8C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bg1"/>
                </a:solidFill>
              </a:defRPr>
            </a:lvl1pPr>
          </a:lstStyle>
          <a:p>
            <a:r>
              <a:rPr lang="en-US"/>
              <a:t>Answer and explanation</a:t>
            </a:r>
          </a:p>
        </p:txBody>
      </p:sp>
      <p:sp>
        <p:nvSpPr>
          <p:cNvPr id="7" name="Question">
            <a:extLst>
              <a:ext uri="{FF2B5EF4-FFF2-40B4-BE49-F238E27FC236}">
                <a16:creationId xmlns="" xmlns:a16="http://schemas.microsoft.com/office/drawing/2014/main" id="{44F57E91-15F3-4802-8B9A-31B722148228}"/>
              </a:ext>
            </a:extLst>
          </p:cNvPr>
          <p:cNvSpPr>
            <a:spLocks noGrp="1"/>
          </p:cNvSpPr>
          <p:nvPr>
            <p:ph type="body" idx="1" hasCustomPrompt="1"/>
          </p:nvPr>
        </p:nvSpPr>
        <p:spPr>
          <a:xfrm>
            <a:off x="179239" y="1005356"/>
            <a:ext cx="4401650" cy="5429386"/>
          </a:xfrm>
        </p:spPr>
        <p:txBody>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Enter question again –</a:t>
            </a:r>
            <a:br>
              <a:rPr lang="en-US"/>
            </a:br>
            <a:r>
              <a:rPr lang="en-US"/>
              <a:t>Here you can explain why the responses are correct or incorrect.</a:t>
            </a:r>
          </a:p>
        </p:txBody>
      </p:sp>
      <p:sp>
        <p:nvSpPr>
          <p:cNvPr id="3" name="AnswerHeader">
            <a:extLst>
              <a:ext uri="{FF2B5EF4-FFF2-40B4-BE49-F238E27FC236}">
                <a16:creationId xmlns="" xmlns:a16="http://schemas.microsoft.com/office/drawing/2014/main" id="{7C8472BF-3681-4E98-B87B-5FA7A5C19359}"/>
              </a:ext>
            </a:extLst>
          </p:cNvPr>
          <p:cNvSpPr>
            <a:spLocks noGrp="1"/>
          </p:cNvSpPr>
          <p:nvPr>
            <p:ph type="subTitle" idx="4" hasCustomPrompt="1"/>
          </p:nvPr>
        </p:nvSpPr>
        <p:spPr>
          <a:xfrm>
            <a:off x="4580888" y="1020685"/>
            <a:ext cx="7611111" cy="400050"/>
          </a:xfrm>
          <a:solidFill>
            <a:schemeClr val="accent2"/>
          </a:solidFill>
        </p:spPr>
        <p:txBody>
          <a:bodyPr lIns="91440">
            <a:noAutofit/>
          </a:bodyPr>
          <a:lstStyle>
            <a:lvl1pPr marL="0" indent="0">
              <a:buNone/>
              <a:defRPr sz="2000"/>
            </a:lvl1pPr>
          </a:lstStyle>
          <a:p>
            <a:pPr lvl="0"/>
            <a:r>
              <a:rPr lang="en-US"/>
              <a:t>Enter “The correct response is x”</a:t>
            </a:r>
          </a:p>
        </p:txBody>
      </p:sp>
      <p:sp>
        <p:nvSpPr>
          <p:cNvPr id="8" name="Answer Text">
            <a:extLst>
              <a:ext uri="{FF2B5EF4-FFF2-40B4-BE49-F238E27FC236}">
                <a16:creationId xmlns="" xmlns:a16="http://schemas.microsoft.com/office/drawing/2014/main" id="{FFCADE15-0CD9-4F7B-9FFC-6A2C71B4D226}"/>
              </a:ext>
            </a:extLst>
          </p:cNvPr>
          <p:cNvSpPr>
            <a:spLocks noGrp="1"/>
          </p:cNvSpPr>
          <p:nvPr>
            <p:ph type="body" idx="2" hasCustomPrompt="1"/>
          </p:nvPr>
        </p:nvSpPr>
        <p:spPr>
          <a:xfrm>
            <a:off x="4886326" y="1420597"/>
            <a:ext cx="7267614" cy="4955378"/>
          </a:xfrm>
          <a:solidFill>
            <a:schemeClr val="bg1"/>
          </a:solidFill>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Enter a description of the correct and incorrect responses.</a:t>
            </a:r>
          </a:p>
        </p:txBody>
      </p:sp>
    </p:spTree>
    <p:custDataLst>
      <p:tags r:id="rId1"/>
    </p:custDataLst>
    <p:extLst>
      <p:ext uri="{BB962C8B-B14F-4D97-AF65-F5344CB8AC3E}">
        <p14:creationId xmlns:p14="http://schemas.microsoft.com/office/powerpoint/2010/main" val="4728949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A-Horizontal">
    <p:bg>
      <p:bgPr>
        <a:solidFill>
          <a:schemeClr val="bg1"/>
        </a:solidFill>
        <a:effectLst/>
      </p:bgPr>
    </p:bg>
    <p:spTree>
      <p:nvGrpSpPr>
        <p:cNvPr id="1" name=""/>
        <p:cNvGrpSpPr/>
        <p:nvPr/>
      </p:nvGrpSpPr>
      <p:grpSpPr>
        <a:xfrm>
          <a:off x="0" y="0"/>
          <a:ext cx="0" cy="0"/>
          <a:chOff x="0" y="0"/>
          <a:chExt cx="0" cy="0"/>
        </a:xfrm>
      </p:grpSpPr>
      <p:grpSp>
        <p:nvGrpSpPr>
          <p:cNvPr id="19" name="Background Images">
            <a:extLst>
              <a:ext uri="{FF2B5EF4-FFF2-40B4-BE49-F238E27FC236}">
                <a16:creationId xmlns="" xmlns:a16="http://schemas.microsoft.com/office/drawing/2014/main" id="{18C277CC-8FC8-4D78-AB63-9513759C0783}"/>
              </a:ext>
            </a:extLst>
          </p:cNvPr>
          <p:cNvGrpSpPr/>
          <p:nvPr/>
        </p:nvGrpSpPr>
        <p:grpSpPr>
          <a:xfrm>
            <a:off x="0" y="1"/>
            <a:ext cx="12192000" cy="6858000"/>
            <a:chOff x="0" y="1"/>
            <a:chExt cx="12192000" cy="6858000"/>
          </a:xfrm>
        </p:grpSpPr>
        <p:sp>
          <p:nvSpPr>
            <p:cNvPr id="20" name="BKG-TP">
              <a:extLst>
                <a:ext uri="{FF2B5EF4-FFF2-40B4-BE49-F238E27FC236}">
                  <a16:creationId xmlns="" xmlns:a16="http://schemas.microsoft.com/office/drawing/2014/main" id="{1C269943-78A1-4304-AE96-B1F32EC214E6}"/>
                </a:ext>
                <a:ext uri="{C183D7F6-B498-43B3-948B-1728B52AA6E4}">
                  <adec:decorative xmlns=""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AWS Logo">
              <a:extLst>
                <a:ext uri="{FF2B5EF4-FFF2-40B4-BE49-F238E27FC236}">
                  <a16:creationId xmlns="" xmlns:a16="http://schemas.microsoft.com/office/drawing/2014/main" id="{A49D8E1E-772D-46F7-9ACE-C06929884B05}"/>
                </a:ext>
                <a:ext uri="{C183D7F6-B498-43B3-948B-1728B52AA6E4}">
                  <adec:decorative xmlns="" xmlns:adec="http://schemas.microsoft.com/office/drawing/2017/decorative" val="1"/>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243599" y="6461879"/>
              <a:ext cx="366979" cy="219456"/>
            </a:xfrm>
            <a:prstGeom prst="rect">
              <a:avLst/>
            </a:prstGeom>
          </p:spPr>
        </p:pic>
        <p:sp>
          <p:nvSpPr>
            <p:cNvPr id="23" name="Copyright">
              <a:extLst>
                <a:ext uri="{FF2B5EF4-FFF2-40B4-BE49-F238E27FC236}">
                  <a16:creationId xmlns="" xmlns:a16="http://schemas.microsoft.com/office/drawing/2014/main" id="{2268572E-7A9B-498D-A37E-CFD2934B7AC2}"/>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 xmlns:a16="http://schemas.microsoft.com/office/drawing/2014/main" id="{C2824936-64E1-4A65-A88E-FF9DDF72FA2F}"/>
              </a:ext>
            </a:extLst>
          </p:cNvPr>
          <p:cNvSpPr>
            <a:spLocks noGrp="1"/>
          </p:cNvSpPr>
          <p:nvPr>
            <p:ph type="title" hasCustomPrompt="1"/>
          </p:nvPr>
        </p:nvSpPr>
        <p:spPr>
          <a:xfrm>
            <a:off x="179240" y="179881"/>
            <a:ext cx="11774410" cy="825473"/>
          </a:xfrm>
        </p:spPr>
        <p:txBody>
          <a:bodyPr/>
          <a:lstStyle>
            <a:lvl1pPr>
              <a:defRPr>
                <a:solidFill>
                  <a:schemeClr val="bg1"/>
                </a:solidFill>
              </a:defRPr>
            </a:lvl1pPr>
          </a:lstStyle>
          <a:p>
            <a:r>
              <a:rPr lang="en-US"/>
              <a:t>Answer and explanation</a:t>
            </a:r>
          </a:p>
        </p:txBody>
      </p:sp>
      <p:sp>
        <p:nvSpPr>
          <p:cNvPr id="7" name="Question 1">
            <a:extLst>
              <a:ext uri="{FF2B5EF4-FFF2-40B4-BE49-F238E27FC236}">
                <a16:creationId xmlns="" xmlns:a16="http://schemas.microsoft.com/office/drawing/2014/main" id="{44F57E91-15F3-4802-8B9A-31B722148228}"/>
              </a:ext>
            </a:extLst>
          </p:cNvPr>
          <p:cNvSpPr>
            <a:spLocks noGrp="1"/>
          </p:cNvSpPr>
          <p:nvPr>
            <p:ph type="body" idx="1" hasCustomPrompt="1"/>
          </p:nvPr>
        </p:nvSpPr>
        <p:spPr>
          <a:xfrm>
            <a:off x="179238" y="118549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Enter question again –</a:t>
            </a:r>
            <a:br>
              <a:rPr lang="en-US"/>
            </a:br>
            <a:r>
              <a:rPr lang="en-US"/>
              <a:t>Here you can explain why the responses are correct or incorrect.</a:t>
            </a:r>
          </a:p>
        </p:txBody>
      </p:sp>
      <p:sp>
        <p:nvSpPr>
          <p:cNvPr id="8" name="Answer Text 1">
            <a:extLst>
              <a:ext uri="{FF2B5EF4-FFF2-40B4-BE49-F238E27FC236}">
                <a16:creationId xmlns="" xmlns:a16="http://schemas.microsoft.com/office/drawing/2014/main" id="{FFCADE15-0CD9-4F7B-9FFC-6A2C71B4D226}"/>
              </a:ext>
            </a:extLst>
          </p:cNvPr>
          <p:cNvSpPr>
            <a:spLocks noGrp="1"/>
          </p:cNvSpPr>
          <p:nvPr>
            <p:ph type="body" idx="2" hasCustomPrompt="1"/>
          </p:nvPr>
        </p:nvSpPr>
        <p:spPr>
          <a:xfrm>
            <a:off x="5651500" y="118549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Enter a description of the correct and incorrect responses.</a:t>
            </a:r>
          </a:p>
        </p:txBody>
      </p:sp>
      <p:sp>
        <p:nvSpPr>
          <p:cNvPr id="12" name="Question 2">
            <a:extLst>
              <a:ext uri="{FF2B5EF4-FFF2-40B4-BE49-F238E27FC236}">
                <a16:creationId xmlns="" xmlns:a16="http://schemas.microsoft.com/office/drawing/2014/main" id="{2733FE88-66AC-4110-B77F-059B3D638C2E}"/>
              </a:ext>
            </a:extLst>
          </p:cNvPr>
          <p:cNvSpPr>
            <a:spLocks noGrp="1"/>
          </p:cNvSpPr>
          <p:nvPr>
            <p:ph type="body" idx="21" hasCustomPrompt="1"/>
          </p:nvPr>
        </p:nvSpPr>
        <p:spPr>
          <a:xfrm>
            <a:off x="179237" y="2526456"/>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Enter question again –</a:t>
            </a:r>
            <a:br>
              <a:rPr lang="en-US"/>
            </a:br>
            <a:r>
              <a:rPr lang="en-US"/>
              <a:t>Here you can explain why the responses are correct or incorrect.</a:t>
            </a:r>
          </a:p>
        </p:txBody>
      </p:sp>
      <p:sp>
        <p:nvSpPr>
          <p:cNvPr id="13" name="Answer Text 2">
            <a:extLst>
              <a:ext uri="{FF2B5EF4-FFF2-40B4-BE49-F238E27FC236}">
                <a16:creationId xmlns="" xmlns:a16="http://schemas.microsoft.com/office/drawing/2014/main" id="{E33DAA71-DCA3-491A-8A97-143BF1813197}"/>
              </a:ext>
            </a:extLst>
          </p:cNvPr>
          <p:cNvSpPr>
            <a:spLocks noGrp="1"/>
          </p:cNvSpPr>
          <p:nvPr>
            <p:ph type="body" idx="22" hasCustomPrompt="1"/>
          </p:nvPr>
        </p:nvSpPr>
        <p:spPr>
          <a:xfrm>
            <a:off x="5651499" y="2526456"/>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Enter a description of the correct and incorrect responses.</a:t>
            </a:r>
          </a:p>
        </p:txBody>
      </p:sp>
      <p:sp>
        <p:nvSpPr>
          <p:cNvPr id="14" name="Question 3">
            <a:extLst>
              <a:ext uri="{FF2B5EF4-FFF2-40B4-BE49-F238E27FC236}">
                <a16:creationId xmlns="" xmlns:a16="http://schemas.microsoft.com/office/drawing/2014/main" id="{85011FB9-28FB-42F5-8639-AFB8DE09EDB0}"/>
              </a:ext>
            </a:extLst>
          </p:cNvPr>
          <p:cNvSpPr>
            <a:spLocks noGrp="1"/>
          </p:cNvSpPr>
          <p:nvPr>
            <p:ph type="body" idx="23" hasCustomPrompt="1"/>
          </p:nvPr>
        </p:nvSpPr>
        <p:spPr>
          <a:xfrm>
            <a:off x="179237" y="3883100"/>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Enter question again –</a:t>
            </a:r>
            <a:br>
              <a:rPr lang="en-US"/>
            </a:br>
            <a:r>
              <a:rPr lang="en-US"/>
              <a:t>Here you can explain why the responses are correct or incorrect.</a:t>
            </a:r>
          </a:p>
        </p:txBody>
      </p:sp>
      <p:sp>
        <p:nvSpPr>
          <p:cNvPr id="16" name="Answer Text 3">
            <a:extLst>
              <a:ext uri="{FF2B5EF4-FFF2-40B4-BE49-F238E27FC236}">
                <a16:creationId xmlns="" xmlns:a16="http://schemas.microsoft.com/office/drawing/2014/main" id="{BBA625A9-591B-4F80-B2C0-C8B9B7ED58AF}"/>
              </a:ext>
            </a:extLst>
          </p:cNvPr>
          <p:cNvSpPr>
            <a:spLocks noGrp="1"/>
          </p:cNvSpPr>
          <p:nvPr>
            <p:ph type="body" idx="24" hasCustomPrompt="1"/>
          </p:nvPr>
        </p:nvSpPr>
        <p:spPr>
          <a:xfrm>
            <a:off x="5651499" y="3883100"/>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Enter a description of the correct and incorrect responses.</a:t>
            </a:r>
          </a:p>
        </p:txBody>
      </p:sp>
      <p:sp>
        <p:nvSpPr>
          <p:cNvPr id="17" name="Question 4">
            <a:extLst>
              <a:ext uri="{FF2B5EF4-FFF2-40B4-BE49-F238E27FC236}">
                <a16:creationId xmlns="" xmlns:a16="http://schemas.microsoft.com/office/drawing/2014/main" id="{94FE6022-0B4D-44CE-B9CB-F3EF8689FC0E}"/>
              </a:ext>
            </a:extLst>
          </p:cNvPr>
          <p:cNvSpPr>
            <a:spLocks noGrp="1"/>
          </p:cNvSpPr>
          <p:nvPr>
            <p:ph type="body" idx="25" hasCustomPrompt="1"/>
          </p:nvPr>
        </p:nvSpPr>
        <p:spPr>
          <a:xfrm>
            <a:off x="179236" y="523955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Enter question again –</a:t>
            </a:r>
            <a:br>
              <a:rPr lang="en-US"/>
            </a:br>
            <a:r>
              <a:rPr lang="en-US"/>
              <a:t>Here you can explain why the responses are correct or incorrect.</a:t>
            </a:r>
          </a:p>
        </p:txBody>
      </p:sp>
      <p:sp>
        <p:nvSpPr>
          <p:cNvPr id="18" name="Answer Text 4">
            <a:extLst>
              <a:ext uri="{FF2B5EF4-FFF2-40B4-BE49-F238E27FC236}">
                <a16:creationId xmlns="" xmlns:a16="http://schemas.microsoft.com/office/drawing/2014/main" id="{A6B202E1-04E5-4362-96B3-ED5EF312171C}"/>
              </a:ext>
            </a:extLst>
          </p:cNvPr>
          <p:cNvSpPr>
            <a:spLocks noGrp="1"/>
          </p:cNvSpPr>
          <p:nvPr>
            <p:ph type="body" idx="26" hasCustomPrompt="1"/>
          </p:nvPr>
        </p:nvSpPr>
        <p:spPr>
          <a:xfrm>
            <a:off x="5651498" y="523955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Enter a description of the correct and incorrect responses.</a:t>
            </a:r>
          </a:p>
        </p:txBody>
      </p:sp>
    </p:spTree>
    <p:custDataLst>
      <p:tags r:id="rId1"/>
    </p:custDataLst>
    <p:extLst>
      <p:ext uri="{BB962C8B-B14F-4D97-AF65-F5344CB8AC3E}">
        <p14:creationId xmlns:p14="http://schemas.microsoft.com/office/powerpoint/2010/main" val="1344222302"/>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KC-Horizontal-Question">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 xmlns:a16="http://schemas.microsoft.com/office/drawing/2014/main" id="{E9CD1AC9-3AAD-4061-9815-CA2A755752E2}"/>
              </a:ext>
              <a:ext uri="{C183D7F6-B498-43B3-948B-1728B52AA6E4}">
                <adec:decorative xmlns=""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 xmlns:a16="http://schemas.microsoft.com/office/drawing/2014/main" id="{E0B6FD1A-B839-4C89-A4D5-3B9A5AA24C31}"/>
                </a:ext>
                <a:ext uri="{C183D7F6-B498-43B3-948B-1728B52AA6E4}">
                  <adec:decorative xmlns=""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BKG-BM">
              <a:extLst>
                <a:ext uri="{FF2B5EF4-FFF2-40B4-BE49-F238E27FC236}">
                  <a16:creationId xmlns="" xmlns:a16="http://schemas.microsoft.com/office/drawing/2014/main" id="{71CA29FE-029C-470F-8B2A-DE98B38B26DF}"/>
                </a:ext>
                <a:ext uri="{C183D7F6-B498-43B3-948B-1728B52AA6E4}">
                  <adec:decorative xmlns=""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 xmlns:a16="http://schemas.microsoft.com/office/drawing/2014/main" id="{8B560738-A5A3-492F-8E11-B91E6716C30C}"/>
                </a:ext>
                <a:ext uri="{C183D7F6-B498-43B3-948B-1728B52AA6E4}">
                  <adec:decorative xmlns="" xmlns:adec="http://schemas.microsoft.com/office/drawing/2017/decorative" val="1"/>
                </a:ext>
              </a:extLst>
            </p:cNvPr>
            <p:cNvPicPr>
              <a:picLocks noSelect="1"/>
            </p:cNvPicPr>
            <p:nvPr/>
          </p:nvPicPr>
          <p:blipFill>
            <a:blip r:embed="rId3">
              <a:extLst>
                <a:ext uri="{96DAC541-7B7A-43D3-8B79-37D633B846F1}">
                  <asvg:svgBlip xmlns="" xmlns:asvg="http://schemas.microsoft.com/office/drawing/2016/SVG/main" r:embed="rId4"/>
                </a:ext>
              </a:extLst>
            </a:blip>
            <a:stretch>
              <a:fillRect/>
            </a:stretch>
          </p:blipFill>
          <p:spPr>
            <a:xfrm>
              <a:off x="11539728" y="252740"/>
              <a:ext cx="366979" cy="219456"/>
            </a:xfrm>
            <a:prstGeom prst="rect">
              <a:avLst/>
            </a:prstGeom>
          </p:spPr>
        </p:pic>
        <p:sp>
          <p:nvSpPr>
            <p:cNvPr id="23" name="Copyright">
              <a:extLst>
                <a:ext uri="{FF2B5EF4-FFF2-40B4-BE49-F238E27FC236}">
                  <a16:creationId xmlns=""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5"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bg1"/>
                </a:solidFill>
              </a:defRPr>
            </a:lvl1pPr>
          </a:lstStyle>
          <a:p>
            <a:r>
              <a:rPr lang="en-US"/>
              <a:t>Question and Responses</a:t>
            </a:r>
          </a:p>
        </p:txBody>
      </p:sp>
      <p:sp>
        <p:nvSpPr>
          <p:cNvPr id="7" name="Question">
            <a:extLst>
              <a:ext uri="{FF2B5EF4-FFF2-40B4-BE49-F238E27FC236}">
                <a16:creationId xmlns=""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Enter question – 4 responses can only have 1 correct response; 5 responses must have 2 correct responses; 6 responses must have 3 correct responses.</a:t>
            </a:r>
          </a:p>
        </p:txBody>
      </p:sp>
      <p:sp>
        <p:nvSpPr>
          <p:cNvPr id="3" name="Choice Header">
            <a:extLst>
              <a:ext uri="{FF2B5EF4-FFF2-40B4-BE49-F238E27FC236}">
                <a16:creationId xmlns="" xmlns:a16="http://schemas.microsoft.com/office/drawing/2014/main" id="{819C768D-12EC-41EC-9F85-ED13A7CA6D52}"/>
              </a:ext>
            </a:extLst>
          </p:cNvPr>
          <p:cNvSpPr>
            <a:spLocks noGrp="1"/>
          </p:cNvSpPr>
          <p:nvPr>
            <p:ph type="subTitle" idx="13" hasCustomPrompt="1"/>
          </p:nvPr>
        </p:nvSpPr>
        <p:spPr>
          <a:xfrm>
            <a:off x="0" y="2109788"/>
            <a:ext cx="887413" cy="317500"/>
          </a:xfrm>
          <a:solidFill>
            <a:schemeClr val="accent2"/>
          </a:solidFill>
          <a:ln>
            <a:noFill/>
          </a:ln>
        </p:spPr>
        <p:txBody>
          <a:bodyPr lIns="0" rIns="0">
            <a:noAutofit/>
          </a:bodyPr>
          <a:lstStyle>
            <a:lvl1pPr marL="0" indent="0" algn="ctr">
              <a:buNone/>
              <a:defRPr sz="1800">
                <a:solidFill>
                  <a:schemeClr val="tx2"/>
                </a:solidFill>
              </a:defRPr>
            </a:lvl1pPr>
          </a:lstStyle>
          <a:p>
            <a:pPr lvl="0"/>
            <a:r>
              <a:rPr lang="en-US"/>
              <a:t>Choice</a:t>
            </a:r>
          </a:p>
        </p:txBody>
      </p:sp>
      <p:sp>
        <p:nvSpPr>
          <p:cNvPr id="4" name="Response Header">
            <a:extLst>
              <a:ext uri="{FF2B5EF4-FFF2-40B4-BE49-F238E27FC236}">
                <a16:creationId xmlns="" xmlns:a16="http://schemas.microsoft.com/office/drawing/2014/main" id="{AFAAB670-BBCA-4429-9F6C-C9ABD61E6B0C}"/>
              </a:ext>
            </a:extLst>
          </p:cNvPr>
          <p:cNvSpPr>
            <a:spLocks noGrp="1"/>
          </p:cNvSpPr>
          <p:nvPr>
            <p:ph type="subTitle" idx="14" hasCustomPrompt="1"/>
          </p:nvPr>
        </p:nvSpPr>
        <p:spPr>
          <a:xfrm>
            <a:off x="907950" y="2109788"/>
            <a:ext cx="11284050" cy="317500"/>
          </a:xfrm>
          <a:solidFill>
            <a:schemeClr val="accent2"/>
          </a:solidFill>
          <a:ln>
            <a:noFill/>
          </a:ln>
        </p:spPr>
        <p:txBody>
          <a:bodyPr lIns="91440" rIns="0">
            <a:noAutofit/>
          </a:bodyPr>
          <a:lstStyle>
            <a:lvl1pPr marL="0" indent="0" algn="l">
              <a:buNone/>
              <a:defRPr sz="1800">
                <a:solidFill>
                  <a:schemeClr val="tx2"/>
                </a:solidFill>
              </a:defRPr>
            </a:lvl1pPr>
          </a:lstStyle>
          <a:p>
            <a:pPr lvl="0"/>
            <a:r>
              <a:rPr lang="en-US"/>
              <a:t>Response</a:t>
            </a:r>
          </a:p>
        </p:txBody>
      </p:sp>
      <p:sp>
        <p:nvSpPr>
          <p:cNvPr id="9" name="First Resp #">
            <a:extLst>
              <a:ext uri="{FF2B5EF4-FFF2-40B4-BE49-F238E27FC236}">
                <a16:creationId xmlns="" xmlns:a16="http://schemas.microsoft.com/office/drawing/2014/main" id="{B4EC449C-918E-4AF9-9E90-0E8D47CF3DD9}"/>
              </a:ext>
            </a:extLst>
          </p:cNvPr>
          <p:cNvSpPr>
            <a:spLocks noGrp="1"/>
          </p:cNvSpPr>
          <p:nvPr>
            <p:ph type="body" idx="2" hasCustomPrompt="1"/>
          </p:nvPr>
        </p:nvSpPr>
        <p:spPr>
          <a:xfrm>
            <a:off x="1" y="2427252"/>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8" name="First Resp Text">
            <a:extLst>
              <a:ext uri="{FF2B5EF4-FFF2-40B4-BE49-F238E27FC236}">
                <a16:creationId xmlns="" xmlns:a16="http://schemas.microsoft.com/office/drawing/2014/main" id="{35CD1FAE-5D7E-4F04-B017-89D4732E2444}"/>
              </a:ext>
            </a:extLst>
          </p:cNvPr>
          <p:cNvSpPr>
            <a:spLocks noGrp="1"/>
          </p:cNvSpPr>
          <p:nvPr>
            <p:ph type="body" idx="3" hasCustomPrompt="1"/>
          </p:nvPr>
        </p:nvSpPr>
        <p:spPr>
          <a:xfrm>
            <a:off x="907950" y="2427252"/>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32" name="Second Resp #">
            <a:extLst>
              <a:ext uri="{FF2B5EF4-FFF2-40B4-BE49-F238E27FC236}">
                <a16:creationId xmlns="" xmlns:a16="http://schemas.microsoft.com/office/drawing/2014/main" id="{05FFB414-A546-4A6C-B7E8-B6D9C7AC88C9}"/>
              </a:ext>
            </a:extLst>
          </p:cNvPr>
          <p:cNvSpPr>
            <a:spLocks noGrp="1"/>
          </p:cNvSpPr>
          <p:nvPr>
            <p:ph type="body" idx="4" hasCustomPrompt="1"/>
          </p:nvPr>
        </p:nvSpPr>
        <p:spPr>
          <a:xfrm>
            <a:off x="1" y="3100734"/>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10" name="Second Resp Text">
            <a:extLst>
              <a:ext uri="{FF2B5EF4-FFF2-40B4-BE49-F238E27FC236}">
                <a16:creationId xmlns="" xmlns:a16="http://schemas.microsoft.com/office/drawing/2014/main" id="{840EA72F-053D-43C4-A0AA-4F71D345F1E1}"/>
              </a:ext>
            </a:extLst>
          </p:cNvPr>
          <p:cNvSpPr>
            <a:spLocks noGrp="1"/>
          </p:cNvSpPr>
          <p:nvPr>
            <p:ph type="body" idx="5" hasCustomPrompt="1"/>
          </p:nvPr>
        </p:nvSpPr>
        <p:spPr>
          <a:xfrm>
            <a:off x="907950" y="3100734"/>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38" name="Third Resp #">
            <a:extLst>
              <a:ext uri="{FF2B5EF4-FFF2-40B4-BE49-F238E27FC236}">
                <a16:creationId xmlns="" xmlns:a16="http://schemas.microsoft.com/office/drawing/2014/main" id="{F00955FE-A162-474C-BFF8-0AB0FBF10130}"/>
              </a:ext>
            </a:extLst>
          </p:cNvPr>
          <p:cNvSpPr>
            <a:spLocks noGrp="1"/>
          </p:cNvSpPr>
          <p:nvPr>
            <p:ph type="body" idx="6" hasCustomPrompt="1"/>
          </p:nvPr>
        </p:nvSpPr>
        <p:spPr>
          <a:xfrm>
            <a:off x="1" y="3774216"/>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35" name="Third Resp Text">
            <a:extLst>
              <a:ext uri="{FF2B5EF4-FFF2-40B4-BE49-F238E27FC236}">
                <a16:creationId xmlns="" xmlns:a16="http://schemas.microsoft.com/office/drawing/2014/main" id="{55974934-D7D0-4C4C-B76C-558C1028590E}"/>
              </a:ext>
            </a:extLst>
          </p:cNvPr>
          <p:cNvSpPr>
            <a:spLocks noGrp="1"/>
          </p:cNvSpPr>
          <p:nvPr>
            <p:ph type="body" idx="7" hasCustomPrompt="1"/>
          </p:nvPr>
        </p:nvSpPr>
        <p:spPr>
          <a:xfrm>
            <a:off x="907950" y="3774216"/>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42" name="Fourth Resp #">
            <a:extLst>
              <a:ext uri="{FF2B5EF4-FFF2-40B4-BE49-F238E27FC236}">
                <a16:creationId xmlns="" xmlns:a16="http://schemas.microsoft.com/office/drawing/2014/main" id="{9A682F4A-836A-42BD-B18F-482CDD9FE392}"/>
              </a:ext>
            </a:extLst>
          </p:cNvPr>
          <p:cNvSpPr>
            <a:spLocks noGrp="1"/>
          </p:cNvSpPr>
          <p:nvPr>
            <p:ph type="body" idx="8" hasCustomPrompt="1"/>
          </p:nvPr>
        </p:nvSpPr>
        <p:spPr>
          <a:xfrm>
            <a:off x="1" y="4447698"/>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41" name="Fourth Resp Text">
            <a:extLst>
              <a:ext uri="{FF2B5EF4-FFF2-40B4-BE49-F238E27FC236}">
                <a16:creationId xmlns="" xmlns:a16="http://schemas.microsoft.com/office/drawing/2014/main" id="{2A075B8F-DFA0-46B1-A70C-B12937892D4B}"/>
              </a:ext>
            </a:extLst>
          </p:cNvPr>
          <p:cNvSpPr>
            <a:spLocks noGrp="1"/>
          </p:cNvSpPr>
          <p:nvPr>
            <p:ph type="body" idx="9" hasCustomPrompt="1"/>
          </p:nvPr>
        </p:nvSpPr>
        <p:spPr>
          <a:xfrm>
            <a:off x="907950" y="4447698"/>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44" name="Fifth Resp #">
            <a:extLst>
              <a:ext uri="{FF2B5EF4-FFF2-40B4-BE49-F238E27FC236}">
                <a16:creationId xmlns="" xmlns:a16="http://schemas.microsoft.com/office/drawing/2014/main" id="{B3A4AC8A-DBAB-477E-8F79-6EFB6340CE48}"/>
              </a:ext>
            </a:extLst>
          </p:cNvPr>
          <p:cNvSpPr>
            <a:spLocks noGrp="1"/>
          </p:cNvSpPr>
          <p:nvPr>
            <p:ph type="body" idx="10" hasCustomPrompt="1"/>
          </p:nvPr>
        </p:nvSpPr>
        <p:spPr>
          <a:xfrm>
            <a:off x="1" y="5121180"/>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43" name="Fifth Resp Text">
            <a:extLst>
              <a:ext uri="{FF2B5EF4-FFF2-40B4-BE49-F238E27FC236}">
                <a16:creationId xmlns="" xmlns:a16="http://schemas.microsoft.com/office/drawing/2014/main" id="{0B4A450D-E822-44AA-8298-11D531D74483}"/>
              </a:ext>
            </a:extLst>
          </p:cNvPr>
          <p:cNvSpPr>
            <a:spLocks noGrp="1"/>
          </p:cNvSpPr>
          <p:nvPr>
            <p:ph type="body" idx="11" hasCustomPrompt="1"/>
          </p:nvPr>
        </p:nvSpPr>
        <p:spPr>
          <a:xfrm>
            <a:off x="907950" y="5121180"/>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46" name="Sixth Resp #">
            <a:extLst>
              <a:ext uri="{FF2B5EF4-FFF2-40B4-BE49-F238E27FC236}">
                <a16:creationId xmlns="" xmlns:a16="http://schemas.microsoft.com/office/drawing/2014/main" id="{4075988B-8657-4CA4-A4CB-EAEA7B298681}"/>
              </a:ext>
            </a:extLst>
          </p:cNvPr>
          <p:cNvSpPr>
            <a:spLocks noGrp="1"/>
          </p:cNvSpPr>
          <p:nvPr>
            <p:ph type="body" idx="12" hasCustomPrompt="1"/>
          </p:nvPr>
        </p:nvSpPr>
        <p:spPr>
          <a:xfrm>
            <a:off x="1" y="5794664"/>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45" name="Sixth Resp Text">
            <a:extLst>
              <a:ext uri="{FF2B5EF4-FFF2-40B4-BE49-F238E27FC236}">
                <a16:creationId xmlns="" xmlns:a16="http://schemas.microsoft.com/office/drawing/2014/main" id="{327445DD-9D42-491C-969B-C7919BE2E3F0}"/>
              </a:ext>
            </a:extLst>
          </p:cNvPr>
          <p:cNvSpPr>
            <a:spLocks noGrp="1"/>
          </p:cNvSpPr>
          <p:nvPr>
            <p:ph type="body" idx="13" hasCustomPrompt="1"/>
          </p:nvPr>
        </p:nvSpPr>
        <p:spPr>
          <a:xfrm>
            <a:off x="907950" y="5794664"/>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Tree>
    <p:custDataLst>
      <p:tags r:id="rId1"/>
    </p:custDataLst>
    <p:extLst>
      <p:ext uri="{BB962C8B-B14F-4D97-AF65-F5344CB8AC3E}">
        <p14:creationId xmlns:p14="http://schemas.microsoft.com/office/powerpoint/2010/main" val="390075568"/>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KC-Horizontal-Answer">
    <p:bg>
      <p:bgPr>
        <a:solidFill>
          <a:schemeClr val="bg1"/>
        </a:solidFill>
        <a:effectLst/>
      </p:bgPr>
    </p:bg>
    <p:spTree>
      <p:nvGrpSpPr>
        <p:cNvPr id="1" name=""/>
        <p:cNvGrpSpPr/>
        <p:nvPr/>
      </p:nvGrpSpPr>
      <p:grpSpPr>
        <a:xfrm>
          <a:off x="0" y="0"/>
          <a:ext cx="0" cy="0"/>
          <a:chOff x="0" y="0"/>
          <a:chExt cx="0" cy="0"/>
        </a:xfrm>
      </p:grpSpPr>
      <p:grpSp>
        <p:nvGrpSpPr>
          <p:cNvPr id="5" name="Background Images">
            <a:extLst>
              <a:ext uri="{FF2B5EF4-FFF2-40B4-BE49-F238E27FC236}">
                <a16:creationId xmlns="" xmlns:a16="http://schemas.microsoft.com/office/drawing/2014/main" id="{9AC63EDD-BEE2-404E-8399-2AA11023CDAB}"/>
              </a:ext>
            </a:extLst>
          </p:cNvPr>
          <p:cNvGrpSpPr/>
          <p:nvPr/>
        </p:nvGrpSpPr>
        <p:grpSpPr>
          <a:xfrm>
            <a:off x="0" y="0"/>
            <a:ext cx="12192000" cy="6858000"/>
            <a:chOff x="0" y="0"/>
            <a:chExt cx="12192000" cy="6858000"/>
          </a:xfrm>
        </p:grpSpPr>
        <p:sp>
          <p:nvSpPr>
            <p:cNvPr id="92" name="BKG-TP">
              <a:extLst>
                <a:ext uri="{FF2B5EF4-FFF2-40B4-BE49-F238E27FC236}">
                  <a16:creationId xmlns="" xmlns:a16="http://schemas.microsoft.com/office/drawing/2014/main" id="{7A68BE18-C9FD-4D64-BD55-20302868F06E}"/>
                </a:ext>
                <a:ext uri="{C183D7F6-B498-43B3-948B-1728B52AA6E4}">
                  <adec:decorative xmlns=""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BKG-BM">
              <a:extLst>
                <a:ext uri="{FF2B5EF4-FFF2-40B4-BE49-F238E27FC236}">
                  <a16:creationId xmlns="" xmlns:a16="http://schemas.microsoft.com/office/drawing/2014/main" id="{31622DCA-CB0C-4601-9C65-55CE8CDC7503}"/>
                </a:ext>
                <a:ext uri="{C183D7F6-B498-43B3-948B-1728B52AA6E4}">
                  <adec:decorative xmlns=""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AWS Logo">
              <a:extLst>
                <a:ext uri="{FF2B5EF4-FFF2-40B4-BE49-F238E27FC236}">
                  <a16:creationId xmlns="" xmlns:a16="http://schemas.microsoft.com/office/drawing/2014/main" id="{18A3C304-3B7F-434E-99A7-8B8C386B4EFC}"/>
                </a:ext>
                <a:ext uri="{C183D7F6-B498-43B3-948B-1728B52AA6E4}">
                  <adec:decorative xmlns="" xmlns:adec="http://schemas.microsoft.com/office/drawing/2017/decorative" val="1"/>
                </a:ext>
              </a:extLst>
            </p:cNvPr>
            <p:cNvPicPr>
              <a:picLocks noSelect="1"/>
            </p:cNvPicPr>
            <p:nvPr/>
          </p:nvPicPr>
          <p:blipFill>
            <a:blip r:embed="rId3">
              <a:extLst>
                <a:ext uri="{96DAC541-7B7A-43D3-8B79-37D633B846F1}">
                  <asvg:svgBlip xmlns="" xmlns:asvg="http://schemas.microsoft.com/office/drawing/2016/SVG/main" r:embed="rId4"/>
                </a:ext>
              </a:extLst>
            </a:blip>
            <a:stretch>
              <a:fillRect/>
            </a:stretch>
          </p:blipFill>
          <p:spPr>
            <a:xfrm>
              <a:off x="11536233" y="252740"/>
              <a:ext cx="366979" cy="219456"/>
            </a:xfrm>
            <a:prstGeom prst="rect">
              <a:avLst/>
            </a:prstGeom>
          </p:spPr>
        </p:pic>
        <p:sp>
          <p:nvSpPr>
            <p:cNvPr id="23" name="Copyright">
              <a:extLst>
                <a:ext uri="{FF2B5EF4-FFF2-40B4-BE49-F238E27FC236}">
                  <a16:creationId xmlns=""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Answer Number">
            <a:extLst>
              <a:ext uri="{FF2B5EF4-FFF2-40B4-BE49-F238E27FC236}">
                <a16:creationId xmlns=""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bg1"/>
                </a:solidFill>
              </a:defRPr>
            </a:lvl1pPr>
          </a:lstStyle>
          <a:p>
            <a:r>
              <a:rPr lang="en-US"/>
              <a:t>Answer and explanation</a:t>
            </a:r>
          </a:p>
        </p:txBody>
      </p:sp>
      <p:sp>
        <p:nvSpPr>
          <p:cNvPr id="7" name="Question">
            <a:extLst>
              <a:ext uri="{FF2B5EF4-FFF2-40B4-BE49-F238E27FC236}">
                <a16:creationId xmlns=""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Enter question – 4 responses can only have 1 correct response; 5 responses must have 2 correct responses; 6 responses must have 3 correct responses.</a:t>
            </a:r>
          </a:p>
        </p:txBody>
      </p:sp>
      <p:sp>
        <p:nvSpPr>
          <p:cNvPr id="3" name="Answer Header">
            <a:extLst>
              <a:ext uri="{FF2B5EF4-FFF2-40B4-BE49-F238E27FC236}">
                <a16:creationId xmlns="" xmlns:a16="http://schemas.microsoft.com/office/drawing/2014/main" id="{4CF18732-63A0-43A6-B5E9-C4F74190ED76}"/>
              </a:ext>
            </a:extLst>
          </p:cNvPr>
          <p:cNvSpPr>
            <a:spLocks noGrp="1"/>
          </p:cNvSpPr>
          <p:nvPr>
            <p:ph type="subTitle" idx="4" hasCustomPrompt="1"/>
          </p:nvPr>
        </p:nvSpPr>
        <p:spPr>
          <a:xfrm>
            <a:off x="0" y="2114550"/>
            <a:ext cx="12192000" cy="400050"/>
          </a:xfrm>
          <a:solidFill>
            <a:schemeClr val="accent2"/>
          </a:solidFill>
        </p:spPr>
        <p:txBody>
          <a:bodyPr lIns="228600">
            <a:noAutofit/>
          </a:bodyPr>
          <a:lstStyle>
            <a:lvl1pPr marL="0" indent="0">
              <a:buNone/>
              <a:defRPr sz="2000"/>
            </a:lvl1pPr>
          </a:lstStyle>
          <a:p>
            <a:pPr lvl="0"/>
            <a:r>
              <a:rPr lang="en-US"/>
              <a:t>Enter “The correct response is x”</a:t>
            </a:r>
          </a:p>
        </p:txBody>
      </p:sp>
      <p:sp>
        <p:nvSpPr>
          <p:cNvPr id="8" name="Answer Text">
            <a:extLst>
              <a:ext uri="{FF2B5EF4-FFF2-40B4-BE49-F238E27FC236}">
                <a16:creationId xmlns="" xmlns:a16="http://schemas.microsoft.com/office/drawing/2014/main" id="{35CD1FAE-5D7E-4F04-B017-89D4732E2444}"/>
              </a:ext>
            </a:extLst>
          </p:cNvPr>
          <p:cNvSpPr>
            <a:spLocks noGrp="1"/>
          </p:cNvSpPr>
          <p:nvPr>
            <p:ph type="body" idx="2" hasCustomPrompt="1"/>
          </p:nvPr>
        </p:nvSpPr>
        <p:spPr>
          <a:xfrm>
            <a:off x="907950" y="2427252"/>
            <a:ext cx="11245989" cy="4007816"/>
          </a:xfrm>
          <a:solidFill>
            <a:schemeClr val="bg1"/>
          </a:solidFill>
          <a:ln>
            <a:no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Enter a description of the correct and incorrect responses.</a:t>
            </a:r>
          </a:p>
        </p:txBody>
      </p:sp>
    </p:spTree>
    <p:custDataLst>
      <p:tags r:id="rId1"/>
    </p:custDataLst>
    <p:extLst>
      <p:ext uri="{BB962C8B-B14F-4D97-AF65-F5344CB8AC3E}">
        <p14:creationId xmlns:p14="http://schemas.microsoft.com/office/powerpoint/2010/main" val="38892894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 xmlns:a16="http://schemas.microsoft.com/office/drawing/2014/main" id="{962C3F25-041D-4E5B-839E-FBB5D7B91A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solidFill>
                  <a:schemeClr val="tx2"/>
                </a:solidFill>
              </a:defRPr>
            </a:lvl1pPr>
          </a:lstStyle>
          <a:p>
            <a:r>
              <a:rPr lang="en-US"/>
              <a:t>Title and vertical text layout (international) </a:t>
            </a:r>
          </a:p>
        </p:txBody>
      </p:sp>
      <p:sp>
        <p:nvSpPr>
          <p:cNvPr id="7" name="Content">
            <a:extLst>
              <a:ext uri="{FF2B5EF4-FFF2-40B4-BE49-F238E27FC236}">
                <a16:creationId xmlns="" xmlns:a16="http://schemas.microsoft.com/office/drawing/2014/main" id="{E03519C3-01DC-4A54-BFE9-0527DA2D5160}"/>
              </a:ext>
            </a:extLst>
          </p:cNvPr>
          <p:cNvSpPr>
            <a:spLocks noGrp="1"/>
          </p:cNvSpPr>
          <p:nvPr>
            <p:ph type="body" orient="vert" idx="1" hasCustomPrompt="1"/>
          </p:nvPr>
        </p:nvSpPr>
        <p:spPr>
          <a:xfrm>
            <a:off x="435716" y="1033070"/>
            <a:ext cx="11499253" cy="5389244"/>
          </a:xfrm>
        </p:spPr>
        <p:txBody>
          <a:bodyPr vert="eaVert"/>
          <a:lstStyle>
            <a:lvl1pPr>
              <a:lnSpc>
                <a:spcPct val="100000"/>
              </a:lnSpc>
              <a:spcAft>
                <a:spcPts val="0"/>
              </a:spcAft>
              <a:defRPr sz="2400">
                <a:solidFill>
                  <a:schemeClr val="tx2"/>
                </a:solidFill>
              </a:defRPr>
            </a:lvl1pPr>
            <a:lvl2pPr marL="461963" indent="-228600">
              <a:lnSpc>
                <a:spcPct val="100000"/>
              </a:lnSpc>
              <a:spcAft>
                <a:spcPts val="0"/>
              </a:spcAft>
              <a:defRPr sz="2000">
                <a:solidFill>
                  <a:schemeClr val="tx2"/>
                </a:solidFill>
              </a:defRPr>
            </a:lvl2pPr>
            <a:lvl3pPr marL="684213" indent="-228600">
              <a:lnSpc>
                <a:spcPct val="100000"/>
              </a:lnSpc>
              <a:spcAft>
                <a:spcPts val="0"/>
              </a:spcAft>
              <a:defRPr sz="1800">
                <a:solidFill>
                  <a:schemeClr val="tx2"/>
                </a:solidFill>
              </a:defRPr>
            </a:lvl3pPr>
            <a:lvl4pPr marL="914400" indent="-228600">
              <a:lnSpc>
                <a:spcPct val="100000"/>
              </a:lnSpc>
              <a:spcAft>
                <a:spcPts val="0"/>
              </a:spcAft>
              <a:defRPr sz="1600">
                <a:solidFill>
                  <a:schemeClr val="tx2"/>
                </a:solidFill>
              </a:defRPr>
            </a:lvl4pPr>
            <a:lvl5pPr marL="1144588" indent="-228600">
              <a:lnSpc>
                <a:spcPct val="100000"/>
              </a:lnSpc>
              <a:spcAft>
                <a:spcPts val="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9" name="Title Border">
            <a:extLst>
              <a:ext uri="{FF2B5EF4-FFF2-40B4-BE49-F238E27FC236}">
                <a16:creationId xmlns="" xmlns:a16="http://schemas.microsoft.com/office/drawing/2014/main" id="{7F823AF2-999D-4175-8C01-402CA4924585}"/>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1608423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Vertical Title and Content">
    <p:bg>
      <p:bgPr>
        <a:solidFill>
          <a:schemeClr val="bg1"/>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 xmlns:a16="http://schemas.microsoft.com/office/drawing/2014/main" id="{962C3F25-041D-4E5B-839E-FBB5D7B91A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1FDB7DAC-24E1-411C-8D5F-3A7FDF188C1D}"/>
              </a:ext>
            </a:extLst>
          </p:cNvPr>
          <p:cNvSpPr>
            <a:spLocks noGrp="1"/>
          </p:cNvSpPr>
          <p:nvPr>
            <p:ph type="title" hasCustomPrompt="1"/>
          </p:nvPr>
        </p:nvSpPr>
        <p:spPr>
          <a:xfrm rot="5400000">
            <a:off x="8324028" y="2805126"/>
            <a:ext cx="6127095" cy="1132145"/>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a:solidFill>
                  <a:schemeClr val="tx2"/>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Vertical title and text layout (international) </a:t>
            </a:r>
          </a:p>
        </p:txBody>
      </p:sp>
      <p:sp>
        <p:nvSpPr>
          <p:cNvPr id="7" name="Content">
            <a:extLst>
              <a:ext uri="{FF2B5EF4-FFF2-40B4-BE49-F238E27FC236}">
                <a16:creationId xmlns="" xmlns:a16="http://schemas.microsoft.com/office/drawing/2014/main" id="{E03519C3-01DC-4A54-BFE9-0527DA2D5160}"/>
              </a:ext>
            </a:extLst>
          </p:cNvPr>
          <p:cNvSpPr>
            <a:spLocks noGrp="1"/>
          </p:cNvSpPr>
          <p:nvPr>
            <p:ph type="body" orient="vert" idx="1" hasCustomPrompt="1"/>
          </p:nvPr>
        </p:nvSpPr>
        <p:spPr>
          <a:xfrm>
            <a:off x="365760" y="307649"/>
            <a:ext cx="10455743" cy="6127095"/>
          </a:xfrm>
        </p:spPr>
        <p:txBody>
          <a:bodyPr vert="eaVert"/>
          <a:lstStyle>
            <a:lvl1pPr>
              <a:lnSpc>
                <a:spcPct val="100000"/>
              </a:lnSpc>
              <a:spcAft>
                <a:spcPts val="0"/>
              </a:spcAft>
              <a:defRPr sz="2400">
                <a:solidFill>
                  <a:schemeClr val="tx2"/>
                </a:solidFill>
              </a:defRPr>
            </a:lvl1pPr>
            <a:lvl2pPr marL="461963" indent="-228600">
              <a:lnSpc>
                <a:spcPct val="100000"/>
              </a:lnSpc>
              <a:spcAft>
                <a:spcPts val="0"/>
              </a:spcAft>
              <a:defRPr sz="2000">
                <a:solidFill>
                  <a:schemeClr val="tx2"/>
                </a:solidFill>
              </a:defRPr>
            </a:lvl2pPr>
            <a:lvl3pPr marL="684213" indent="-228600">
              <a:lnSpc>
                <a:spcPct val="100000"/>
              </a:lnSpc>
              <a:spcAft>
                <a:spcPts val="0"/>
              </a:spcAft>
              <a:defRPr sz="1800">
                <a:solidFill>
                  <a:schemeClr val="tx2"/>
                </a:solidFill>
              </a:defRPr>
            </a:lvl3pPr>
            <a:lvl4pPr marL="914400" indent="-228600">
              <a:lnSpc>
                <a:spcPct val="100000"/>
              </a:lnSpc>
              <a:spcAft>
                <a:spcPts val="0"/>
              </a:spcAft>
              <a:defRPr sz="1600">
                <a:solidFill>
                  <a:schemeClr val="tx2"/>
                </a:solidFill>
              </a:defRPr>
            </a:lvl4pPr>
            <a:lvl5pPr marL="1144588" indent="-228600">
              <a:lnSpc>
                <a:spcPct val="100000"/>
              </a:lnSpc>
              <a:spcAft>
                <a:spcPts val="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9" name="Title Border">
            <a:extLst>
              <a:ext uri="{FF2B5EF4-FFF2-40B4-BE49-F238E27FC236}">
                <a16:creationId xmlns="" xmlns:a16="http://schemas.microsoft.com/office/drawing/2014/main" id="{A9006E65-0AC6-4AEC-9676-8B754EE037E9}"/>
              </a:ext>
              <a:ext uri="{C183D7F6-B498-43B3-948B-1728B52AA6E4}">
                <adec:decorative xmlns="" xmlns:adec="http://schemas.microsoft.com/office/drawing/2017/decorative" val="1"/>
              </a:ext>
            </a:extLst>
          </p:cNvPr>
          <p:cNvSpPr/>
          <p:nvPr/>
        </p:nvSpPr>
        <p:spPr>
          <a:xfrm rot="5400000">
            <a:off x="7803983" y="3371504"/>
            <a:ext cx="60807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4228895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98C3AF6D-2BEF-7049-86B4-BA8E93A54A93}"/>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 xmlns:a16="http://schemas.microsoft.com/office/drawing/2014/main" id="{F117EACD-31BA-5546-8DC5-A7D4FA41B90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p>
        </p:txBody>
      </p:sp>
      <p:sp>
        <p:nvSpPr>
          <p:cNvPr id="5" name="Text Placeholder 3">
            <a:extLst>
              <a:ext uri="{FF2B5EF4-FFF2-40B4-BE49-F238E27FC236}">
                <a16:creationId xmlns=""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TITLE STYLE</a:t>
            </a:r>
          </a:p>
        </p:txBody>
      </p:sp>
      <p:pic>
        <p:nvPicPr>
          <p:cNvPr id="7" name="Picture 6">
            <a:extLst>
              <a:ext uri="{FF2B5EF4-FFF2-40B4-BE49-F238E27FC236}">
                <a16:creationId xmlns="" xmlns:a16="http://schemas.microsoft.com/office/drawing/2014/main" id="{63FC9937-4309-1345-9FFE-12A8DD2FC6B5}"/>
              </a:ext>
              <a:ext uri="{C183D7F6-B498-43B3-948B-1728B52AA6E4}">
                <adec:decorative xmlns="" xmlns:adec="http://schemas.microsoft.com/office/drawing/2017/decorative" val="1"/>
              </a:ext>
            </a:extLst>
          </p:cNvPr>
          <p:cNvPicPr>
            <a:picLocks noChangeAspect="1"/>
          </p:cNvPicPr>
          <p:nvPr userDrawn="1"/>
        </p:nvPicPr>
        <p:blipFill>
          <a:blip r:embed="rId4"/>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1062814633"/>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wo Column">
    <p:spTree>
      <p:nvGrpSpPr>
        <p:cNvPr id="1" name=""/>
        <p:cNvGrpSpPr/>
        <p:nvPr/>
      </p:nvGrpSpPr>
      <p:grpSpPr>
        <a:xfrm>
          <a:off x="0" y="0"/>
          <a:ext cx="0" cy="0"/>
          <a:chOff x="0" y="0"/>
          <a:chExt cx="0" cy="0"/>
        </a:xfrm>
      </p:grpSpPr>
      <p:pic>
        <p:nvPicPr>
          <p:cNvPr id="15" name="Picture 14">
            <a:extLst>
              <a:ext uri="{FF2B5EF4-FFF2-40B4-BE49-F238E27FC236}">
                <a16:creationId xmlns=""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p>
        </p:txBody>
      </p:sp>
      <p:sp>
        <p:nvSpPr>
          <p:cNvPr id="10" name="Content Placeholder 2">
            <a:extLst>
              <a:ext uri="{FF2B5EF4-FFF2-40B4-BE49-F238E27FC236}">
                <a16:creationId xmlns="" xmlns:a16="http://schemas.microsoft.com/office/drawing/2014/main" id="{F3BB2B80-1B59-A143-BE75-CCD366DF7CE5}"/>
              </a:ext>
            </a:extLst>
          </p:cNvPr>
          <p:cNvSpPr>
            <a:spLocks noGrp="1"/>
          </p:cNvSpPr>
          <p:nvPr>
            <p:ph idx="1"/>
          </p:nvPr>
        </p:nvSpPr>
        <p:spPr>
          <a:xfrm>
            <a:off x="419100" y="1528175"/>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a:extLst>
              <a:ext uri="{FF2B5EF4-FFF2-40B4-BE49-F238E27FC236}">
                <a16:creationId xmlns=""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2" name="Content Placeholder 2">
            <a:extLst>
              <a:ext uri="{FF2B5EF4-FFF2-40B4-BE49-F238E27FC236}">
                <a16:creationId xmlns="" xmlns:a16="http://schemas.microsoft.com/office/drawing/2014/main" id="{D773890F-7993-BE4F-83AC-886113878E8D}"/>
              </a:ext>
            </a:extLst>
          </p:cNvPr>
          <p:cNvSpPr>
            <a:spLocks noGrp="1"/>
          </p:cNvSpPr>
          <p:nvPr>
            <p:ph idx="13"/>
          </p:nvPr>
        </p:nvSpPr>
        <p:spPr>
          <a:xfrm>
            <a:off x="6246312" y="1524228"/>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a:extLst>
              <a:ext uri="{FF2B5EF4-FFF2-40B4-BE49-F238E27FC236}">
                <a16:creationId xmlns="" xmlns:a16="http://schemas.microsoft.com/office/drawing/2014/main" id="{69573A30-3961-C94C-A15D-1FC70640BAA5}"/>
              </a:ext>
              <a:ext uri="{C183D7F6-B498-43B3-948B-1728B52AA6E4}">
                <adec:decorative xmlns=""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2019, Amazon Web Services, Inc. or its Affiliates. All rights reserved.</a:t>
            </a:r>
          </a:p>
        </p:txBody>
      </p:sp>
      <p:pic>
        <p:nvPicPr>
          <p:cNvPr id="16" name="Picture 15">
            <a:extLst>
              <a:ext uri="{FF2B5EF4-FFF2-40B4-BE49-F238E27FC236}">
                <a16:creationId xmlns="" xmlns:a16="http://schemas.microsoft.com/office/drawing/2014/main" id="{BF6D2BA4-6287-854B-A5A3-81A95726CF44}"/>
              </a:ext>
              <a:ext uri="{C183D7F6-B498-43B3-948B-1728B52AA6E4}">
                <adec:decorative xmlns=""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380157472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58223B2-799A-5246-A4C6-C8BB64215826}"/>
              </a:ext>
            </a:extLst>
          </p:cNvPr>
          <p:cNvSpPr/>
          <p:nvPr userDrawn="1"/>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 xmlns:a16="http://schemas.microsoft.com/office/drawing/2014/main" id="{B407F2DB-F618-9B42-B761-D4AC79DC349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p>
        </p:txBody>
      </p:sp>
      <p:sp>
        <p:nvSpPr>
          <p:cNvPr id="15" name="Text Placeholder 3">
            <a:extLst>
              <a:ext uri="{FF2B5EF4-FFF2-40B4-BE49-F238E27FC236}">
                <a16:creationId xmlns=""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TITLE STYLE</a:t>
            </a:r>
          </a:p>
        </p:txBody>
      </p:sp>
      <p:sp>
        <p:nvSpPr>
          <p:cNvPr id="6" name="Footer Placeholder 4">
            <a:extLst>
              <a:ext uri="{FF2B5EF4-FFF2-40B4-BE49-F238E27FC236}">
                <a16:creationId xmlns="" xmlns:a16="http://schemas.microsoft.com/office/drawing/2014/main" id="{6636900F-FBBE-9846-A194-AC5CF173B39F}"/>
              </a:ext>
              <a:ext uri="{C183D7F6-B498-43B3-948B-1728B52AA6E4}">
                <adec:decorative xmlns=""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2019, Amazon Web Services, Inc. or its Affiliates. All rights reserved.</a:t>
            </a:r>
          </a:p>
        </p:txBody>
      </p:sp>
      <p:pic>
        <p:nvPicPr>
          <p:cNvPr id="8" name="Picture 7">
            <a:extLst>
              <a:ext uri="{FF2B5EF4-FFF2-40B4-BE49-F238E27FC236}">
                <a16:creationId xmlns="" xmlns:a16="http://schemas.microsoft.com/office/drawing/2014/main" id="{68A38432-CE99-3E4B-B087-73EB0F09CDB2}"/>
              </a:ext>
              <a:ext uri="{C183D7F6-B498-43B3-948B-1728B52AA6E4}">
                <adec:decorative xmlns="" xmlns:adec="http://schemas.microsoft.com/office/drawing/2017/decorative" val="1"/>
              </a:ext>
            </a:extLst>
          </p:cNvPr>
          <p:cNvPicPr>
            <a:picLocks noChangeAspect="1"/>
          </p:cNvPicPr>
          <p:nvPr userDrawn="1"/>
        </p:nvPicPr>
        <p:blipFill>
          <a:blip r:embed="rId3"/>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281756675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457AF45B-C20A-5F4E-906A-B043D9D7F28E}"/>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 xmlns:a16="http://schemas.microsoft.com/office/drawing/2014/main" id="{C0EC8262-9538-E343-BCD0-0911ADA9E7A6}"/>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a:stretch/>
        </p:blipFill>
        <p:spPr>
          <a:xfrm>
            <a:off x="588712" y="3159360"/>
            <a:ext cx="4537048" cy="3716132"/>
          </a:xfrm>
          <a:prstGeom prst="rect">
            <a:avLst/>
          </a:prstGeom>
        </p:spPr>
      </p:pic>
      <p:sp>
        <p:nvSpPr>
          <p:cNvPr id="4" name="Footer Placeholder 3">
            <a:extLst>
              <a:ext uri="{FF2B5EF4-FFF2-40B4-BE49-F238E27FC236}">
                <a16:creationId xmlns="" xmlns:a16="http://schemas.microsoft.com/office/drawing/2014/main" id="{7D651C47-09F6-C947-968C-92FC59515123}"/>
              </a:ext>
              <a:ext uri="{C183D7F6-B498-43B3-948B-1728B52AA6E4}">
                <adec:decorative xmlns="" xmlns:adec="http://schemas.microsoft.com/office/drawing/2017/decorative" val="1"/>
              </a:ext>
            </a:extLst>
          </p:cNvPr>
          <p:cNvSpPr>
            <a:spLocks noGrp="1"/>
          </p:cNvSpPr>
          <p:nvPr>
            <p:ph type="ftr" sz="quarter" idx="11"/>
          </p:nvPr>
        </p:nvSpPr>
        <p:spPr>
          <a:xfrm>
            <a:off x="7997728" y="6356350"/>
            <a:ext cx="3775172" cy="365125"/>
          </a:xfrm>
          <a:prstGeom prst="rect">
            <a:avLst/>
          </a:prstGeom>
        </p:spPr>
        <p:txBody>
          <a:bodyPr/>
          <a:lstStyle>
            <a:lvl1pPr algn="r">
              <a:defRPr/>
            </a:lvl1pPr>
          </a:lstStyle>
          <a:p>
            <a:r>
              <a:rPr lang="en-US"/>
              <a:t>© 2019, Amazon Web Services, Inc. or its Affiliates. All rights reserved.</a:t>
            </a:r>
          </a:p>
        </p:txBody>
      </p:sp>
      <p:sp>
        <p:nvSpPr>
          <p:cNvPr id="2" name="Title 1">
            <a:extLst>
              <a:ext uri="{FF2B5EF4-FFF2-40B4-BE49-F238E27FC236}">
                <a16:creationId xmlns=""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a:lstStyle>
            <a:lvl1pPr>
              <a:defRPr>
                <a:solidFill>
                  <a:schemeClr val="bg1"/>
                </a:solidFill>
              </a:defRPr>
            </a:lvl1pPr>
          </a:lstStyle>
          <a:p>
            <a:r>
              <a:rPr lang="en-US"/>
              <a:t>Click to edit Master title style</a:t>
            </a:r>
          </a:p>
        </p:txBody>
      </p:sp>
      <p:sp>
        <p:nvSpPr>
          <p:cNvPr id="3" name="Slide Number Placeholder 2">
            <a:extLst>
              <a:ext uri="{FF2B5EF4-FFF2-40B4-BE49-F238E27FC236}">
                <a16:creationId xmlns="" xmlns:a16="http://schemas.microsoft.com/office/drawing/2014/main" id="{FFDB7B2F-8327-B54A-A6DB-5F4F68ECD970}"/>
              </a:ext>
            </a:extLst>
          </p:cNvPr>
          <p:cNvSpPr>
            <a:spLocks noGrp="1"/>
          </p:cNvSpPr>
          <p:nvPr>
            <p:ph type="sldNum" sz="quarter" idx="10"/>
          </p:nvPr>
        </p:nvSpPr>
        <p:spPr>
          <a:xfrm>
            <a:off x="423657" y="6356350"/>
            <a:ext cx="2743200" cy="365125"/>
          </a:xfrm>
          <a:prstGeom prst="rect">
            <a:avLst/>
          </a:prstGeom>
        </p:spPr>
        <p:txBody>
          <a:bodyPr/>
          <a:lstStyle>
            <a:lvl1pPr algn="l">
              <a:defRPr>
                <a:solidFill>
                  <a:schemeClr val="bg1"/>
                </a:solidFill>
              </a:defRPr>
            </a:lvl1pPr>
          </a:lstStyle>
          <a:p>
            <a:fld id="{B6A95138-A96E-2F42-A959-2EFD44FE4AB7}" type="slidenum">
              <a:rPr lang="en-US" smtClean="0"/>
              <a:pPr/>
              <a:t>‹#›</a:t>
            </a:fld>
            <a:endParaRPr lang="en-US"/>
          </a:p>
        </p:txBody>
      </p:sp>
      <p:sp>
        <p:nvSpPr>
          <p:cNvPr id="22" name="Content Placeholder 2">
            <a:extLst>
              <a:ext uri="{FF2B5EF4-FFF2-40B4-BE49-F238E27FC236}">
                <a16:creationId xmlns=""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 xmlns:a16="http://schemas.microsoft.com/office/drawing/2014/main" id="{280E0825-B265-3846-8BB3-B9ECFCCA9B2D}"/>
              </a:ext>
              <a:ext uri="{C183D7F6-B498-43B3-948B-1728B52AA6E4}">
                <adec:decorative xmlns="" xmlns:adec="http://schemas.microsoft.com/office/drawing/2017/decorative" val="1"/>
              </a:ext>
            </a:extLst>
          </p:cNvPr>
          <p:cNvPicPr>
            <a:picLocks noChangeAspect="1"/>
          </p:cNvPicPr>
          <p:nvPr userDrawn="1"/>
        </p:nvPicPr>
        <p:blipFill>
          <a:blip r:embed="rId4"/>
          <a:stretch>
            <a:fillRect/>
          </a:stretch>
        </p:blipFill>
        <p:spPr>
          <a:xfrm>
            <a:off x="9909200" y="365126"/>
            <a:ext cx="1772652" cy="449072"/>
          </a:xfrm>
          <a:prstGeom prst="rect">
            <a:avLst/>
          </a:prstGeom>
        </p:spPr>
      </p:pic>
    </p:spTree>
    <p:custDataLst>
      <p:tags r:id="rId1"/>
    </p:custDataLst>
    <p:extLst>
      <p:ext uri="{BB962C8B-B14F-4D97-AF65-F5344CB8AC3E}">
        <p14:creationId xmlns:p14="http://schemas.microsoft.com/office/powerpoint/2010/main" val="638717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Variant">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 xmlns:a16="http://schemas.microsoft.com/office/drawing/2014/main" id="{8D6A50E3-62DD-469F-A4B4-2DC279107EB8}"/>
              </a:ext>
              <a:ext uri="{C183D7F6-B498-43B3-948B-1728B52AA6E4}">
                <adec:decorative xmlns="" xmlns:adec="http://schemas.microsoft.com/office/drawing/2017/decorative" val="1"/>
              </a:ext>
            </a:extLst>
          </p:cNvPr>
          <p:cNvGrpSpPr/>
          <p:nvPr/>
        </p:nvGrpSpPr>
        <p:grpSpPr>
          <a:xfrm>
            <a:off x="0" y="0"/>
            <a:ext cx="12192000" cy="6858000"/>
            <a:chOff x="0" y="0"/>
            <a:chExt cx="12192000" cy="6858000"/>
          </a:xfrm>
        </p:grpSpPr>
        <p:sp>
          <p:nvSpPr>
            <p:cNvPr id="91" name="BKG-BM">
              <a:extLst>
                <a:ext uri="{FF2B5EF4-FFF2-40B4-BE49-F238E27FC236}">
                  <a16:creationId xmlns="" xmlns:a16="http://schemas.microsoft.com/office/drawing/2014/main" id="{165087FF-D0AD-4AD7-B899-B2227A662904}"/>
                </a:ext>
                <a:ext uri="{C183D7F6-B498-43B3-948B-1728B52AA6E4}">
                  <adec:decorative xmlns="" xmlns:adec="http://schemas.microsoft.com/office/drawing/2017/decorative" val="1"/>
                </a:ext>
              </a:extLst>
            </p:cNvPr>
            <p:cNvSpPr/>
            <p:nvPr/>
          </p:nvSpPr>
          <p:spPr>
            <a:xfrm>
              <a:off x="0" y="5576341"/>
              <a:ext cx="11062270" cy="12816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 xmlns:a16="http://schemas.microsoft.com/office/drawing/2014/main" id="{81DABB71-298F-46E6-9028-558C99DF72DF}"/>
                </a:ext>
                <a:ext uri="{C183D7F6-B498-43B3-948B-1728B52AA6E4}">
                  <adec:decorative xmlns="" xmlns:adec="http://schemas.microsoft.com/office/drawing/2017/decorative" val="1"/>
                </a:ext>
              </a:extLst>
            </p:cNvPr>
            <p:cNvSpPr/>
            <p:nvPr/>
          </p:nvSpPr>
          <p:spPr>
            <a:xfrm>
              <a:off x="9669645" y="0"/>
              <a:ext cx="2522355" cy="14319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 xmlns:a16="http://schemas.microsoft.com/office/drawing/2014/main" id="{31FFCCD2-46F8-4A8C-9D8D-34F0218F69C7}"/>
                </a:ext>
                <a:ext uri="{C183D7F6-B498-43B3-948B-1728B52AA6E4}">
                  <adec:decorative xmlns="" xmlns:adec="http://schemas.microsoft.com/office/drawing/2017/decorative" val="1"/>
                </a:ext>
              </a:extLst>
            </p:cNvPr>
            <p:cNvSpPr/>
            <p:nvPr/>
          </p:nvSpPr>
          <p:spPr>
            <a:xfrm>
              <a:off x="9519222" y="0"/>
              <a:ext cx="1543050" cy="6858000"/>
            </a:xfrm>
            <a:custGeom>
              <a:avLst/>
              <a:gdLst>
                <a:gd name="connsiteX0" fmla="*/ 0 w 1533524"/>
                <a:gd name="connsiteY0" fmla="*/ 0 h 6858000"/>
                <a:gd name="connsiteX1" fmla="*/ 1533524 w 1533524"/>
                <a:gd name="connsiteY1" fmla="*/ 0 h 6858000"/>
                <a:gd name="connsiteX2" fmla="*/ 1533524 w 1533524"/>
                <a:gd name="connsiteY2" fmla="*/ 6858000 h 6858000"/>
                <a:gd name="connsiteX3" fmla="*/ 0 w 1533524"/>
                <a:gd name="connsiteY3" fmla="*/ 6858000 h 6858000"/>
                <a:gd name="connsiteX4" fmla="*/ 0 w 1533524"/>
                <a:gd name="connsiteY4" fmla="*/ 0 h 6858000"/>
                <a:gd name="connsiteX0" fmla="*/ 0 w 1533524"/>
                <a:gd name="connsiteY0" fmla="*/ 0 h 6858000"/>
                <a:gd name="connsiteX1" fmla="*/ 190500 w 1533524"/>
                <a:gd name="connsiteY1" fmla="*/ 0 h 6858000"/>
                <a:gd name="connsiteX2" fmla="*/ 1533524 w 1533524"/>
                <a:gd name="connsiteY2" fmla="*/ 0 h 6858000"/>
                <a:gd name="connsiteX3" fmla="*/ 1533524 w 1533524"/>
                <a:gd name="connsiteY3" fmla="*/ 6858000 h 6858000"/>
                <a:gd name="connsiteX4" fmla="*/ 0 w 1533524"/>
                <a:gd name="connsiteY4" fmla="*/ 6858000 h 6858000"/>
                <a:gd name="connsiteX5" fmla="*/ 0 w 1533524"/>
                <a:gd name="connsiteY5"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0 w 1533525"/>
                <a:gd name="connsiteY5" fmla="*/ 6858000 h 6858000"/>
                <a:gd name="connsiteX6" fmla="*/ 0 w 1533525"/>
                <a:gd name="connsiteY6"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1333500 w 1533525"/>
                <a:gd name="connsiteY5" fmla="*/ 6858000 h 6858000"/>
                <a:gd name="connsiteX6" fmla="*/ 0 w 1533525"/>
                <a:gd name="connsiteY6" fmla="*/ 6858000 h 6858000"/>
                <a:gd name="connsiteX7" fmla="*/ 0 w 1533525"/>
                <a:gd name="connsiteY7"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9525 w 1543050"/>
                <a:gd name="connsiteY6" fmla="*/ 6858000 h 6858000"/>
                <a:gd name="connsiteX7" fmla="*/ 0 w 1543050"/>
                <a:gd name="connsiteY7" fmla="*/ 5591175 h 6858000"/>
                <a:gd name="connsiteX8" fmla="*/ 9525 w 1543050"/>
                <a:gd name="connsiteY8"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0 w 1543050"/>
                <a:gd name="connsiteY6" fmla="*/ 5591175 h 6858000"/>
                <a:gd name="connsiteX7" fmla="*/ 9525 w 1543050"/>
                <a:gd name="connsiteY7" fmla="*/ 0 h 6858000"/>
                <a:gd name="connsiteX0" fmla="*/ 9525 w 1543050"/>
                <a:gd name="connsiteY0" fmla="*/ 0 h 6858000"/>
                <a:gd name="connsiteX1" fmla="*/ 200025 w 1543050"/>
                <a:gd name="connsiteY1" fmla="*/ 0 h 6858000"/>
                <a:gd name="connsiteX2" fmla="*/ 1543050 w 1543050"/>
                <a:gd name="connsiteY2" fmla="*/ 1343025 h 6858000"/>
                <a:gd name="connsiteX3" fmla="*/ 1543049 w 1543050"/>
                <a:gd name="connsiteY3" fmla="*/ 6858000 h 6858000"/>
                <a:gd name="connsiteX4" fmla="*/ 1343025 w 1543050"/>
                <a:gd name="connsiteY4" fmla="*/ 6858000 h 6858000"/>
                <a:gd name="connsiteX5" fmla="*/ 0 w 1543050"/>
                <a:gd name="connsiteY5" fmla="*/ 5591175 h 6858000"/>
                <a:gd name="connsiteX6" fmla="*/ 9525 w 154305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050" h="6858000">
                  <a:moveTo>
                    <a:pt x="9525" y="0"/>
                  </a:moveTo>
                  <a:lnTo>
                    <a:pt x="200025" y="0"/>
                  </a:lnTo>
                  <a:lnTo>
                    <a:pt x="1543050" y="1343025"/>
                  </a:lnTo>
                  <a:cubicBezTo>
                    <a:pt x="1543050" y="3181350"/>
                    <a:pt x="1543049" y="5019675"/>
                    <a:pt x="1543049" y="6858000"/>
                  </a:cubicBezTo>
                  <a:lnTo>
                    <a:pt x="1343025" y="6858000"/>
                  </a:lnTo>
                  <a:lnTo>
                    <a:pt x="0" y="5591175"/>
                  </a:lnTo>
                  <a:lnTo>
                    <a:pt x="9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 xmlns:a16="http://schemas.microsoft.com/office/drawing/2014/main" id="{7E222A23-E698-4993-93A7-9606CF977314}"/>
                </a:ext>
                <a:ext uri="{C183D7F6-B498-43B3-948B-1728B52AA6E4}">
                  <adec:decorative xmlns="" xmlns:adec="http://schemas.microsoft.com/office/drawing/2017/decorative" val="1"/>
                </a:ext>
              </a:extLst>
            </p:cNvPr>
            <p:cNvSpPr/>
            <p:nvPr/>
          </p:nvSpPr>
          <p:spPr>
            <a:xfrm>
              <a:off x="11062271" y="1339850"/>
              <a:ext cx="1129729" cy="5518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 xmlns:a16="http://schemas.microsoft.com/office/drawing/2014/main" id="{41BC3838-CAD1-4E45-A629-8FAE25F8F357}"/>
                </a:ext>
                <a:ext uri="{C183D7F6-B498-43B3-948B-1728B52AA6E4}">
                  <adec:decorative xmlns="" xmlns:adec="http://schemas.microsoft.com/office/drawing/2017/decorative" val="1"/>
                </a:ext>
              </a:extLst>
            </p:cNvPr>
            <p:cNvPicPr>
              <a:picLocks noSelect="1"/>
            </p:cNvPicPr>
            <p:nvPr/>
          </p:nvPicPr>
          <p:blipFill>
            <a:blip r:embed="rId3">
              <a:extLst>
                <a:ext uri="{96DAC541-7B7A-43D3-8B79-37D633B846F1}">
                  <asvg:svgBlip xmlns="" xmlns:asvg="http://schemas.microsoft.com/office/drawing/2016/SVG/main" r:embed="rId4"/>
                </a:ext>
              </a:extLst>
            </a:blip>
            <a:stretch>
              <a:fillRect/>
            </a:stretch>
          </p:blipFill>
          <p:spPr>
            <a:xfrm>
              <a:off x="246888" y="6455664"/>
              <a:ext cx="366979" cy="219456"/>
            </a:xfrm>
            <a:prstGeom prst="rect">
              <a:avLst/>
            </a:prstGeom>
          </p:spPr>
        </p:pic>
        <p:sp>
          <p:nvSpPr>
            <p:cNvPr id="12" name="Copyright">
              <a:extLst>
                <a:ext uri="{FF2B5EF4-FFF2-40B4-BE49-F238E27FC236}">
                  <a16:creationId xmlns="" xmlns:a16="http://schemas.microsoft.com/office/drawing/2014/main" id="{2BDDDA44-1049-4257-AA44-8A620E1B69F0}"/>
                </a:ext>
              </a:extLst>
            </p:cNvPr>
            <p:cNvSpPr txBox="1"/>
            <p:nvPr/>
          </p:nvSpPr>
          <p:spPr>
            <a:xfrm>
              <a:off x="342029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 xmlns:a16="http://schemas.microsoft.com/office/drawing/2014/main" id="{E52B1449-9D22-45E9-8E29-DD9653749C2D}"/>
              </a:ext>
            </a:extLst>
          </p:cNvPr>
          <p:cNvSpPr>
            <a:spLocks noGrp="1"/>
          </p:cNvSpPr>
          <p:nvPr>
            <p:ph type="title" hasCustomPrompt="1"/>
          </p:nvPr>
        </p:nvSpPr>
        <p:spPr>
          <a:xfrm>
            <a:off x="365759" y="831163"/>
            <a:ext cx="9153461" cy="2293938"/>
          </a:xfrm>
        </p:spPr>
        <p:txBody>
          <a:bodyPr anchor="b"/>
          <a:lstStyle>
            <a:lvl1pPr>
              <a:defRPr sz="4400">
                <a:solidFill>
                  <a:schemeClr val="tx2"/>
                </a:solidFill>
              </a:defRPr>
            </a:lvl1pPr>
          </a:lstStyle>
          <a:p>
            <a:r>
              <a:rPr lang="en-US"/>
              <a:t>Enter title text</a:t>
            </a:r>
          </a:p>
        </p:txBody>
      </p:sp>
      <p:sp>
        <p:nvSpPr>
          <p:cNvPr id="3" name="Subtitle">
            <a:extLst>
              <a:ext uri="{FF2B5EF4-FFF2-40B4-BE49-F238E27FC236}">
                <a16:creationId xmlns="" xmlns:a16="http://schemas.microsoft.com/office/drawing/2014/main" id="{25336E2B-DB74-4789-BBF8-753828F72458}"/>
              </a:ext>
            </a:extLst>
          </p:cNvPr>
          <p:cNvSpPr>
            <a:spLocks noGrp="1"/>
          </p:cNvSpPr>
          <p:nvPr>
            <p:ph type="subTitle" idx="1" hasCustomPrompt="1"/>
          </p:nvPr>
        </p:nvSpPr>
        <p:spPr>
          <a:xfrm>
            <a:off x="365759" y="3152882"/>
            <a:ext cx="9153461" cy="2423459"/>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Enter subtitle</a:t>
            </a:r>
          </a:p>
        </p:txBody>
      </p:sp>
    </p:spTree>
    <p:custDataLst>
      <p:tags r:id="rId1"/>
    </p:custDataLst>
    <p:extLst>
      <p:ext uri="{BB962C8B-B14F-4D97-AF65-F5344CB8AC3E}">
        <p14:creationId xmlns:p14="http://schemas.microsoft.com/office/powerpoint/2010/main" val="38989408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17EACD-31BA-5546-8DC5-A7D4FA41B908}"/>
              </a:ext>
              <a:ext uri="{C183D7F6-B498-43B3-948B-1728B52AA6E4}">
                <adec:decorative xmlns="" xmlns:adec="http://schemas.microsoft.com/office/drawing/2017/decorative" val="1"/>
              </a:ext>
            </a:extLst>
          </p:cNvPr>
          <p:cNvSpPr>
            <a:spLocks noGrp="1"/>
          </p:cNvSpPr>
          <p:nvPr>
            <p:ph type="title"/>
          </p:nvPr>
        </p:nvSpPr>
        <p:spPr>
          <a:xfrm>
            <a:off x="419100" y="365125"/>
            <a:ext cx="9034272" cy="474119"/>
          </a:xfrm>
        </p:spPr>
        <p:txBody>
          <a:bodyPr>
            <a:noAutofit/>
          </a:bodyPr>
          <a:lstStyle>
            <a:lvl1pPr>
              <a:defRPr sz="4000">
                <a:solidFill>
                  <a:schemeClr val="tx1"/>
                </a:solidFill>
              </a:defRPr>
            </a:lvl1pPr>
          </a:lstStyle>
          <a:p>
            <a:r>
              <a:rPr lang="en-US"/>
              <a:t>Click to edit Master title style</a:t>
            </a:r>
          </a:p>
        </p:txBody>
      </p:sp>
      <p:sp>
        <p:nvSpPr>
          <p:cNvPr id="10" name="Footer Placeholder 4">
            <a:extLst>
              <a:ext uri="{FF2B5EF4-FFF2-40B4-BE49-F238E27FC236}">
                <a16:creationId xmlns="" xmlns:a16="http://schemas.microsoft.com/office/drawing/2014/main" id="{DBF8715D-4D79-7041-A43B-D5474972C918}"/>
              </a:ext>
              <a:ext uri="{C183D7F6-B498-43B3-948B-1728B52AA6E4}">
                <adec:decorative xmlns=""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2019, Amazon Web Services, Inc. or its Affiliates. All rights reserved.</a:t>
            </a:r>
          </a:p>
        </p:txBody>
      </p:sp>
      <p:pic>
        <p:nvPicPr>
          <p:cNvPr id="7" name="Picture 6">
            <a:extLst>
              <a:ext uri="{FF2B5EF4-FFF2-40B4-BE49-F238E27FC236}">
                <a16:creationId xmlns="" xmlns:a16="http://schemas.microsoft.com/office/drawing/2014/main" id="{1FCA25A4-C80D-FC44-8153-D8376A9E41FE}"/>
              </a:ext>
              <a:ext uri="{C183D7F6-B498-43B3-948B-1728B52AA6E4}">
                <adec:decorative xmlns="" xmlns:adec="http://schemas.microsoft.com/office/drawing/2017/decorative" val="1"/>
              </a:ext>
            </a:extLst>
          </p:cNvPr>
          <p:cNvPicPr>
            <a:picLocks noChangeAspect="1"/>
          </p:cNvPicPr>
          <p:nvPr userDrawn="1"/>
        </p:nvPicPr>
        <p:blipFill>
          <a:blip r:embed="rId3"/>
          <a:stretch>
            <a:fillRect/>
          </a:stretch>
        </p:blipFill>
        <p:spPr>
          <a:xfrm>
            <a:off x="9909200" y="365125"/>
            <a:ext cx="1772652" cy="449072"/>
          </a:xfrm>
          <a:prstGeom prst="rect">
            <a:avLst/>
          </a:prstGeom>
        </p:spPr>
      </p:pic>
      <p:sp>
        <p:nvSpPr>
          <p:cNvPr id="9" name="Slide Number Placeholder 5">
            <a:extLst>
              <a:ext uri="{FF2B5EF4-FFF2-40B4-BE49-F238E27FC236}">
                <a16:creationId xmlns=""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27119817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Subsection Header">
    <p:spTree>
      <p:nvGrpSpPr>
        <p:cNvPr id="1" name=""/>
        <p:cNvGrpSpPr/>
        <p:nvPr/>
      </p:nvGrpSpPr>
      <p:grpSpPr>
        <a:xfrm>
          <a:off x="0" y="0"/>
          <a:ext cx="0" cy="0"/>
          <a:chOff x="0" y="0"/>
          <a:chExt cx="0" cy="0"/>
        </a:xfrm>
      </p:grpSpPr>
      <p:sp>
        <p:nvSpPr>
          <p:cNvPr id="31" name="Footer Placeholder 4">
            <a:extLst>
              <a:ext uri="{FF2B5EF4-FFF2-40B4-BE49-F238E27FC236}">
                <a16:creationId xmlns="" xmlns:a16="http://schemas.microsoft.com/office/drawing/2014/main" id="{A9C4F210-2650-3942-9632-6074E8F12704}"/>
              </a:ext>
              <a:ext uri="{C183D7F6-B498-43B3-948B-1728B52AA6E4}">
                <adec:decorative xmlns="" xmlns:adec="http://schemas.microsoft.com/office/drawing/2017/decorative"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2019, Amazon Web Services, Inc. or its Affiliates. All rights reserved.</a:t>
            </a:r>
          </a:p>
        </p:txBody>
      </p:sp>
      <p:sp>
        <p:nvSpPr>
          <p:cNvPr id="10" name="Title 1">
            <a:extLst>
              <a:ext uri="{FF2B5EF4-FFF2-40B4-BE49-F238E27FC236}">
                <a16:creationId xmlns="" xmlns:a16="http://schemas.microsoft.com/office/drawing/2014/main" id="{D0B1C5D0-123C-C948-8FE9-A354E18700B1}"/>
              </a:ext>
            </a:extLst>
          </p:cNvPr>
          <p:cNvSpPr>
            <a:spLocks noGrp="1"/>
          </p:cNvSpPr>
          <p:nvPr>
            <p:ph type="title"/>
          </p:nvPr>
        </p:nvSpPr>
        <p:spPr>
          <a:xfrm>
            <a:off x="419100" y="3191940"/>
            <a:ext cx="11353800" cy="474119"/>
          </a:xfrm>
        </p:spPr>
        <p:txBody>
          <a:bodyPr>
            <a:noAutofit/>
          </a:bodyPr>
          <a:lstStyle>
            <a:lvl1pPr>
              <a:defRPr sz="6000">
                <a:solidFill>
                  <a:schemeClr val="tx1"/>
                </a:solidFill>
              </a:defRPr>
            </a:lvl1pPr>
          </a:lstStyle>
          <a:p>
            <a:r>
              <a:rPr lang="en-US"/>
              <a:t>Click to edit Master title style</a:t>
            </a:r>
          </a:p>
        </p:txBody>
      </p:sp>
      <p:sp>
        <p:nvSpPr>
          <p:cNvPr id="11" name="Slide Number Placeholder 5">
            <a:extLst>
              <a:ext uri="{FF2B5EF4-FFF2-40B4-BE49-F238E27FC236}">
                <a16:creationId xmlns="" xmlns:a16="http://schemas.microsoft.com/office/drawing/2014/main" id="{B9293C6B-D94F-304A-A8F4-8745DAD9DF47}"/>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pic>
        <p:nvPicPr>
          <p:cNvPr id="7" name="Picture 6">
            <a:extLst>
              <a:ext uri="{FF2B5EF4-FFF2-40B4-BE49-F238E27FC236}">
                <a16:creationId xmlns="" xmlns:a16="http://schemas.microsoft.com/office/drawing/2014/main" id="{3AA315D3-3937-1747-9C2E-0067F12A02F0}"/>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a:stretch/>
        </p:blipFill>
        <p:spPr>
          <a:xfrm rot="10800000">
            <a:off x="-1" y="-2"/>
            <a:ext cx="2268187" cy="2166103"/>
          </a:xfrm>
          <a:prstGeom prst="rect">
            <a:avLst/>
          </a:prstGeom>
        </p:spPr>
      </p:pic>
      <p:pic>
        <p:nvPicPr>
          <p:cNvPr id="9" name="Picture 8">
            <a:extLst>
              <a:ext uri="{FF2B5EF4-FFF2-40B4-BE49-F238E27FC236}">
                <a16:creationId xmlns="" xmlns:a16="http://schemas.microsoft.com/office/drawing/2014/main" id="{83936176-BBC4-344F-8FD9-CD6D76107A13}"/>
              </a:ext>
              <a:ext uri="{C183D7F6-B498-43B3-948B-1728B52AA6E4}">
                <adec:decorative xmlns="" xmlns:adec="http://schemas.microsoft.com/office/drawing/2017/decorative" val="1"/>
              </a:ext>
            </a:extLst>
          </p:cNvPr>
          <p:cNvPicPr>
            <a:picLocks noChangeAspect="1"/>
          </p:cNvPicPr>
          <p:nvPr userDrawn="1"/>
        </p:nvPicPr>
        <p:blipFill>
          <a:blip r:embed="rId4"/>
          <a:stretch>
            <a:fillRect/>
          </a:stretch>
        </p:blipFill>
        <p:spPr>
          <a:xfrm>
            <a:off x="9909200" y="365126"/>
            <a:ext cx="1772652" cy="449072"/>
          </a:xfrm>
          <a:prstGeom prst="rect">
            <a:avLst/>
          </a:prstGeom>
        </p:spPr>
      </p:pic>
    </p:spTree>
    <p:custDataLst>
      <p:tags r:id="rId1"/>
    </p:custDataLst>
    <p:extLst>
      <p:ext uri="{BB962C8B-B14F-4D97-AF65-F5344CB8AC3E}">
        <p14:creationId xmlns:p14="http://schemas.microsoft.com/office/powerpoint/2010/main" val="1749365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 Introduction">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 xmlns:a16="http://schemas.microsoft.com/office/drawing/2014/main" id="{48DE57BE-35D1-43C9-81E8-26E8A5D23F69}"/>
              </a:ext>
              <a:ext uri="{C183D7F6-B498-43B3-948B-1728B52AA6E4}">
                <adec:decorative xmlns="" xmlns:adec="http://schemas.microsoft.com/office/drawing/2017/decorative" val="1"/>
              </a:ext>
            </a:extLst>
          </p:cNvPr>
          <p:cNvGrpSpPr/>
          <p:nvPr/>
        </p:nvGrpSpPr>
        <p:grpSpPr>
          <a:xfrm>
            <a:off x="0" y="1"/>
            <a:ext cx="10679012" cy="6858000"/>
            <a:chOff x="0" y="1"/>
            <a:chExt cx="10679012" cy="6858000"/>
          </a:xfrm>
        </p:grpSpPr>
        <p:sp>
          <p:nvSpPr>
            <p:cNvPr id="93" name="BKG-LT">
              <a:extLst>
                <a:ext uri="{FF2B5EF4-FFF2-40B4-BE49-F238E27FC236}">
                  <a16:creationId xmlns="" xmlns:a16="http://schemas.microsoft.com/office/drawing/2014/main" id="{BE65BC3A-8848-4619-963C-BD57EAEC2AA7}"/>
                </a:ext>
                <a:ext uri="{C183D7F6-B498-43B3-948B-1728B52AA6E4}">
                  <adec:decorative xmlns=""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 xmlns:a16="http://schemas.microsoft.com/office/drawing/2014/main" id="{4EDF473F-575B-4FFB-BAF4-E227AF8A9566}"/>
                </a:ext>
                <a:ext uri="{C183D7F6-B498-43B3-948B-1728B52AA6E4}">
                  <adec:decorative xmlns="" xmlns:adec="http://schemas.microsoft.com/office/drawing/2017/decorative" val="1"/>
                </a:ext>
              </a:extLst>
            </p:cNvPr>
            <p:cNvPicPr>
              <a:picLocks noSelect="1"/>
            </p:cNvPicPr>
            <p:nvPr/>
          </p:nvPicPr>
          <p:blipFill>
            <a:blip r:embed="rId3">
              <a:extLst>
                <a:ext uri="{96DAC541-7B7A-43D3-8B79-37D633B846F1}">
                  <asvg:svgBlip xmlns="" xmlns:asvg="http://schemas.microsoft.com/office/drawing/2016/SVG/main" r:embed="rId4"/>
                </a:ext>
              </a:extLst>
            </a:blip>
            <a:stretch>
              <a:fillRect/>
            </a:stretch>
          </p:blipFill>
          <p:spPr>
            <a:xfrm>
              <a:off x="246888" y="6455664"/>
              <a:ext cx="366979" cy="219456"/>
            </a:xfrm>
            <a:prstGeom prst="rect">
              <a:avLst/>
            </a:prstGeom>
          </p:spPr>
        </p:pic>
        <p:sp>
          <p:nvSpPr>
            <p:cNvPr id="11" name="Copyright">
              <a:extLst>
                <a:ext uri="{FF2B5EF4-FFF2-40B4-BE49-F238E27FC236}">
                  <a16:creationId xmlns="" xmlns:a16="http://schemas.microsoft.com/office/drawing/2014/main" id="{BEF02208-F5B1-43EC-A46B-20F8F8FFD200}"/>
                </a:ext>
              </a:extLst>
            </p:cNvPr>
            <p:cNvSpPr txBox="1"/>
            <p:nvPr/>
          </p:nvSpPr>
          <p:spPr>
            <a:xfrm>
              <a:off x="6025174"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F2D32D74-0FC6-414A-96C5-2549942CD64E}"/>
              </a:ext>
            </a:extLst>
          </p:cNvPr>
          <p:cNvSpPr>
            <a:spLocks noGrp="1"/>
          </p:cNvSpPr>
          <p:nvPr>
            <p:ph type="ctrTitle" hasCustomPrompt="1"/>
          </p:nvPr>
        </p:nvSpPr>
        <p:spPr>
          <a:xfrm>
            <a:off x="243243"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a:t>Type title here</a:t>
            </a:r>
          </a:p>
        </p:txBody>
      </p:sp>
      <p:sp>
        <p:nvSpPr>
          <p:cNvPr id="17" name="Picture">
            <a:extLst>
              <a:ext uri="{FF2B5EF4-FFF2-40B4-BE49-F238E27FC236}">
                <a16:creationId xmlns="" xmlns:a16="http://schemas.microsoft.com/office/drawing/2014/main" id="{F8F6CC5A-3CF0-480D-B25E-574EDC100323}"/>
              </a:ext>
              <a:ext uri="{C183D7F6-B498-43B3-948B-1728B52AA6E4}">
                <adec:decorative xmlns="" xmlns:adec="http://schemas.microsoft.com/office/drawing/2017/decorative" val="1"/>
              </a:ext>
            </a:extLst>
          </p:cNvPr>
          <p:cNvSpPr>
            <a:spLocks noGrp="1"/>
          </p:cNvSpPr>
          <p:nvPr>
            <p:ph idx="9" hasCustomPrompt="1"/>
          </p:nvPr>
        </p:nvSpPr>
        <p:spPr>
          <a:xfrm>
            <a:off x="394931" y="2434960"/>
            <a:ext cx="3657600" cy="3657600"/>
          </a:xfrm>
        </p:spPr>
        <p:txBody>
          <a:bodyPr anchor="t"/>
          <a:lstStyle>
            <a:lvl1pPr marL="0" indent="0" algn="ctr">
              <a:buNone/>
              <a:defRPr>
                <a:solidFill>
                  <a:schemeClr val="bg1"/>
                </a:solidFill>
              </a:defRPr>
            </a:lvl1pPr>
          </a:lstStyle>
          <a:p>
            <a:r>
              <a:rPr lang="en-US"/>
              <a:t>Click icon to add image</a:t>
            </a:r>
          </a:p>
        </p:txBody>
      </p:sp>
      <p:sp>
        <p:nvSpPr>
          <p:cNvPr id="9" name="Content">
            <a:extLst>
              <a:ext uri="{FF2B5EF4-FFF2-40B4-BE49-F238E27FC236}">
                <a16:creationId xmlns=""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Tree>
    <p:custDataLst>
      <p:tags r:id="rId1"/>
    </p:custDataLst>
    <p:extLst>
      <p:ext uri="{BB962C8B-B14F-4D97-AF65-F5344CB8AC3E}">
        <p14:creationId xmlns:p14="http://schemas.microsoft.com/office/powerpoint/2010/main" val="3161368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ab Introduction">
    <p:bg>
      <p:bgPr>
        <a:solidFill>
          <a:schemeClr val="bg1"/>
        </a:solidFill>
        <a:effectLst/>
      </p:bgPr>
    </p:bg>
    <p:spTree>
      <p:nvGrpSpPr>
        <p:cNvPr id="1" name=""/>
        <p:cNvGrpSpPr/>
        <p:nvPr/>
      </p:nvGrpSpPr>
      <p:grpSpPr>
        <a:xfrm>
          <a:off x="0" y="0"/>
          <a:ext cx="0" cy="0"/>
          <a:chOff x="0" y="0"/>
          <a:chExt cx="0" cy="0"/>
        </a:xfrm>
      </p:grpSpPr>
      <p:grpSp>
        <p:nvGrpSpPr>
          <p:cNvPr id="9" name="Background Images">
            <a:extLst>
              <a:ext uri="{FF2B5EF4-FFF2-40B4-BE49-F238E27FC236}">
                <a16:creationId xmlns="" xmlns:a16="http://schemas.microsoft.com/office/drawing/2014/main" id="{EF85A022-A363-4CD9-B810-5976000CBBC0}"/>
              </a:ext>
              <a:ext uri="{C183D7F6-B498-43B3-948B-1728B52AA6E4}">
                <adec:decorative xmlns="" xmlns:adec="http://schemas.microsoft.com/office/drawing/2017/decorative" val="1"/>
              </a:ext>
            </a:extLst>
          </p:cNvPr>
          <p:cNvGrpSpPr/>
          <p:nvPr/>
        </p:nvGrpSpPr>
        <p:grpSpPr>
          <a:xfrm>
            <a:off x="0" y="1"/>
            <a:ext cx="10679012" cy="6858000"/>
            <a:chOff x="0" y="1"/>
            <a:chExt cx="10679012" cy="6858000"/>
          </a:xfrm>
        </p:grpSpPr>
        <p:sp>
          <p:nvSpPr>
            <p:cNvPr id="10" name="BKG-LT">
              <a:extLst>
                <a:ext uri="{FF2B5EF4-FFF2-40B4-BE49-F238E27FC236}">
                  <a16:creationId xmlns="" xmlns:a16="http://schemas.microsoft.com/office/drawing/2014/main" id="{2D6722E9-1C81-4073-B0F0-1BD01679C8B7}"/>
                </a:ext>
                <a:ext uri="{C183D7F6-B498-43B3-948B-1728B52AA6E4}">
                  <adec:decorative xmlns=""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AWS Logo">
              <a:extLst>
                <a:ext uri="{FF2B5EF4-FFF2-40B4-BE49-F238E27FC236}">
                  <a16:creationId xmlns="" xmlns:a16="http://schemas.microsoft.com/office/drawing/2014/main" id="{E6ABDCA0-5043-47E4-83F1-F456F798534C}"/>
                </a:ext>
                <a:ext uri="{C183D7F6-B498-43B3-948B-1728B52AA6E4}">
                  <adec:decorative xmlns="" xmlns:adec="http://schemas.microsoft.com/office/drawing/2017/decorative" val="1"/>
                </a:ext>
              </a:extLst>
            </p:cNvPr>
            <p:cNvPicPr>
              <a:picLocks noSelect="1"/>
            </p:cNvPicPr>
            <p:nvPr/>
          </p:nvPicPr>
          <p:blipFill>
            <a:blip r:embed="rId3">
              <a:extLst>
                <a:ext uri="{96DAC541-7B7A-43D3-8B79-37D633B846F1}">
                  <asvg:svgBlip xmlns="" xmlns:asvg="http://schemas.microsoft.com/office/drawing/2016/SVG/main" r:embed="rId4"/>
                </a:ext>
              </a:extLst>
            </a:blip>
            <a:stretch>
              <a:fillRect/>
            </a:stretch>
          </p:blipFill>
          <p:spPr>
            <a:xfrm>
              <a:off x="246888" y="6455664"/>
              <a:ext cx="366979" cy="219456"/>
            </a:xfrm>
            <a:prstGeom prst="rect">
              <a:avLst/>
            </a:prstGeom>
          </p:spPr>
        </p:pic>
        <p:sp>
          <p:nvSpPr>
            <p:cNvPr id="13" name="Copyright">
              <a:extLst>
                <a:ext uri="{FF2B5EF4-FFF2-40B4-BE49-F238E27FC236}">
                  <a16:creationId xmlns="" xmlns:a16="http://schemas.microsoft.com/office/drawing/2014/main" id="{425BF081-3501-45D0-B151-25BF351B0599}"/>
                </a:ext>
              </a:extLst>
            </p:cNvPr>
            <p:cNvSpPr txBox="1"/>
            <p:nvPr/>
          </p:nvSpPr>
          <p:spPr>
            <a:xfrm>
              <a:off x="6025174"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 xmlns:a16="http://schemas.microsoft.com/office/drawing/2014/main" id="{72396DCE-1655-44FD-8989-3700320AFC04}"/>
              </a:ext>
            </a:extLst>
          </p:cNvPr>
          <p:cNvSpPr>
            <a:spLocks noGrp="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a:t>Type title here</a:t>
            </a:r>
          </a:p>
        </p:txBody>
      </p:sp>
      <p:sp>
        <p:nvSpPr>
          <p:cNvPr id="7" name="Content">
            <a:extLst>
              <a:ext uri="{FF2B5EF4-FFF2-40B4-BE49-F238E27FC236}">
                <a16:creationId xmlns=""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Tree>
    <p:custDataLst>
      <p:tags r:id="rId1"/>
    </p:custDataLst>
    <p:extLst>
      <p:ext uri="{BB962C8B-B14F-4D97-AF65-F5344CB8AC3E}">
        <p14:creationId xmlns:p14="http://schemas.microsoft.com/office/powerpoint/2010/main" val="165493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Introduction">
    <p:bg>
      <p:bgPr>
        <a:solidFill>
          <a:schemeClr val="bg1"/>
        </a:solidFill>
        <a:effectLst/>
      </p:bgPr>
    </p:bg>
    <p:spTree>
      <p:nvGrpSpPr>
        <p:cNvPr id="1" name=""/>
        <p:cNvGrpSpPr/>
        <p:nvPr/>
      </p:nvGrpSpPr>
      <p:grpSpPr>
        <a:xfrm>
          <a:off x="0" y="0"/>
          <a:ext cx="0" cy="0"/>
          <a:chOff x="0" y="0"/>
          <a:chExt cx="0" cy="0"/>
        </a:xfrm>
      </p:grpSpPr>
      <p:grpSp>
        <p:nvGrpSpPr>
          <p:cNvPr id="10" name="Background Images">
            <a:extLst>
              <a:ext uri="{FF2B5EF4-FFF2-40B4-BE49-F238E27FC236}">
                <a16:creationId xmlns="" xmlns:a16="http://schemas.microsoft.com/office/drawing/2014/main" id="{F30563F4-C022-4AE5-AB0E-380E2398A619}"/>
              </a:ext>
              <a:ext uri="{C183D7F6-B498-43B3-948B-1728B52AA6E4}">
                <adec:decorative xmlns="" xmlns:adec="http://schemas.microsoft.com/office/drawing/2017/decorative" val="1"/>
              </a:ext>
            </a:extLst>
          </p:cNvPr>
          <p:cNvGrpSpPr/>
          <p:nvPr/>
        </p:nvGrpSpPr>
        <p:grpSpPr>
          <a:xfrm>
            <a:off x="0" y="1"/>
            <a:ext cx="10679012" cy="6858000"/>
            <a:chOff x="0" y="1"/>
            <a:chExt cx="10679012" cy="6858000"/>
          </a:xfrm>
        </p:grpSpPr>
        <p:sp>
          <p:nvSpPr>
            <p:cNvPr id="12" name="BKG-LT">
              <a:extLst>
                <a:ext uri="{FF2B5EF4-FFF2-40B4-BE49-F238E27FC236}">
                  <a16:creationId xmlns="" xmlns:a16="http://schemas.microsoft.com/office/drawing/2014/main" id="{E69D2142-6967-490F-8396-213F1FEE99B7}"/>
                </a:ext>
                <a:ext uri="{C183D7F6-B498-43B3-948B-1728B52AA6E4}">
                  <adec:decorative xmlns=""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AWS Logo">
              <a:extLst>
                <a:ext uri="{FF2B5EF4-FFF2-40B4-BE49-F238E27FC236}">
                  <a16:creationId xmlns="" xmlns:a16="http://schemas.microsoft.com/office/drawing/2014/main" id="{9BFD0B48-1965-4206-B782-7E2FE7076B82}"/>
                </a:ext>
                <a:ext uri="{C183D7F6-B498-43B3-948B-1728B52AA6E4}">
                  <adec:decorative xmlns="" xmlns:adec="http://schemas.microsoft.com/office/drawing/2017/decorative" val="1"/>
                </a:ext>
              </a:extLst>
            </p:cNvPr>
            <p:cNvPicPr>
              <a:picLocks noSelect="1"/>
            </p:cNvPicPr>
            <p:nvPr/>
          </p:nvPicPr>
          <p:blipFill>
            <a:blip r:embed="rId3">
              <a:extLst>
                <a:ext uri="{96DAC541-7B7A-43D3-8B79-37D633B846F1}">
                  <asvg:svgBlip xmlns="" xmlns:asvg="http://schemas.microsoft.com/office/drawing/2016/SVG/main" r:embed="rId4"/>
                </a:ext>
              </a:extLst>
            </a:blip>
            <a:stretch>
              <a:fillRect/>
            </a:stretch>
          </p:blipFill>
          <p:spPr>
            <a:xfrm>
              <a:off x="246888" y="6455664"/>
              <a:ext cx="366979" cy="219456"/>
            </a:xfrm>
            <a:prstGeom prst="rect">
              <a:avLst/>
            </a:prstGeom>
          </p:spPr>
        </p:pic>
        <p:sp>
          <p:nvSpPr>
            <p:cNvPr id="14" name="Copyright">
              <a:extLst>
                <a:ext uri="{FF2B5EF4-FFF2-40B4-BE49-F238E27FC236}">
                  <a16:creationId xmlns="" xmlns:a16="http://schemas.microsoft.com/office/drawing/2014/main" id="{D566E69F-D97F-48A7-90BB-52DA3859B7A7}"/>
                </a:ext>
              </a:extLst>
            </p:cNvPr>
            <p:cNvSpPr txBox="1"/>
            <p:nvPr/>
          </p:nvSpPr>
          <p:spPr>
            <a:xfrm>
              <a:off x="6025174"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a:t>Type title here</a:t>
            </a:r>
          </a:p>
        </p:txBody>
      </p:sp>
      <p:sp>
        <p:nvSpPr>
          <p:cNvPr id="8" name="Description">
            <a:extLst>
              <a:ext uri="{FF2B5EF4-FFF2-40B4-BE49-F238E27FC236}">
                <a16:creationId xmlns="" xmlns:a16="http://schemas.microsoft.com/office/drawing/2014/main" id="{AC3C5EEC-BB22-4195-B46B-9A90302F6B57}"/>
              </a:ext>
            </a:extLst>
          </p:cNvPr>
          <p:cNvSpPr>
            <a:spLocks noGrp="1"/>
          </p:cNvSpPr>
          <p:nvPr>
            <p:ph type="body" idx="2" hasCustomPrompt="1"/>
          </p:nvPr>
        </p:nvSpPr>
        <p:spPr>
          <a:xfrm>
            <a:off x="243681" y="2257424"/>
            <a:ext cx="3960813" cy="4177325"/>
          </a:xfrm>
        </p:spPr>
        <p:txBody>
          <a:bodyPr/>
          <a:lstStyle>
            <a:lvl1pPr marL="0" indent="0" algn="ctr">
              <a:buNone/>
              <a:defRPr>
                <a:solidFill>
                  <a:schemeClr val="bg1"/>
                </a:solidFill>
              </a:defRPr>
            </a:lvl1pPr>
          </a:lstStyle>
          <a:p>
            <a:r>
              <a:rPr lang="en-US" sz="2800"/>
              <a:t>Enter description</a:t>
            </a:r>
          </a:p>
        </p:txBody>
      </p:sp>
      <p:sp>
        <p:nvSpPr>
          <p:cNvPr id="7" name="Content">
            <a:extLst>
              <a:ext uri="{FF2B5EF4-FFF2-40B4-BE49-F238E27FC236}">
                <a16:creationId xmlns=""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Tree>
    <p:custDataLst>
      <p:tags r:id="rId1"/>
    </p:custDataLst>
    <p:extLst>
      <p:ext uri="{BB962C8B-B14F-4D97-AF65-F5344CB8AC3E}">
        <p14:creationId xmlns:p14="http://schemas.microsoft.com/office/powerpoint/2010/main" val="744502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hank You">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 xmlns:a16="http://schemas.microsoft.com/office/drawing/2014/main" id="{BA3DF3DE-0044-49A0-893D-4AE69524AE45}"/>
              </a:ext>
              <a:ext uri="{C183D7F6-B498-43B3-948B-1728B52AA6E4}">
                <adec:decorative xmlns="" xmlns:adec="http://schemas.microsoft.com/office/drawing/2017/decorative" val="1"/>
              </a:ext>
            </a:extLst>
          </p:cNvPr>
          <p:cNvGrpSpPr/>
          <p:nvPr userDrawn="1"/>
        </p:nvGrpSpPr>
        <p:grpSpPr>
          <a:xfrm>
            <a:off x="0" y="0"/>
            <a:ext cx="12192000" cy="6858000"/>
            <a:chOff x="0" y="0"/>
            <a:chExt cx="12192000" cy="6858000"/>
          </a:xfrm>
        </p:grpSpPr>
        <p:sp>
          <p:nvSpPr>
            <p:cNvPr id="92" name="BKG-TP">
              <a:extLst>
                <a:ext uri="{FF2B5EF4-FFF2-40B4-BE49-F238E27FC236}">
                  <a16:creationId xmlns="" xmlns:a16="http://schemas.microsoft.com/office/drawing/2014/main" id="{80E539AA-5F27-4E27-A2EB-0002A460B024}"/>
                </a:ext>
                <a:ext uri="{C183D7F6-B498-43B3-948B-1728B52AA6E4}">
                  <adec:decorative xmlns=""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 xmlns:a16="http://schemas.microsoft.com/office/drawing/2014/main" id="{0BD8C101-546C-4D96-9A74-D006A704F407}"/>
                </a:ext>
                <a:ext uri="{C183D7F6-B498-43B3-948B-1728B52AA6E4}">
                  <adec:decorative xmlns=""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 xmlns:a16="http://schemas.microsoft.com/office/drawing/2014/main" id="{AEE440B8-B31E-487C-92A7-B1713A372E58}"/>
                </a:ext>
                <a:ext uri="{C183D7F6-B498-43B3-948B-1728B52AA6E4}">
                  <adec:decorative xmlns="" xmlns:adec="http://schemas.microsoft.com/office/drawing/2017/decorative" val="1"/>
                </a:ext>
              </a:extLst>
            </p:cNvPr>
            <p:cNvSpPr/>
            <p:nvPr/>
          </p:nvSpPr>
          <p:spPr>
            <a:xfrm>
              <a:off x="2552700" y="942975"/>
              <a:ext cx="9639300" cy="59150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 xmlns:a16="http://schemas.microsoft.com/office/drawing/2014/main" id="{41BC3838-CAD1-4E45-A629-8FAE25F8F357}"/>
                </a:ext>
                <a:ext uri="{C183D7F6-B498-43B3-948B-1728B52AA6E4}">
                  <adec:decorative xmlns="" xmlns:adec="http://schemas.microsoft.com/office/drawing/2017/decorative" val="1"/>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727710" y="5789538"/>
              <a:ext cx="1097280" cy="656183"/>
            </a:xfrm>
            <a:prstGeom prst="rect">
              <a:avLst/>
            </a:prstGeom>
          </p:spPr>
        </p:pic>
        <p:sp>
          <p:nvSpPr>
            <p:cNvPr id="11" name="Copyright">
              <a:extLst>
                <a:ext uri="{FF2B5EF4-FFF2-40B4-BE49-F238E27FC236}">
                  <a16:creationId xmlns="" xmlns:a16="http://schemas.microsoft.com/office/drawing/2014/main" id="{DF9E4172-9EB6-4421-9EA3-78F3EDED9A1F}"/>
                </a:ext>
              </a:extLst>
            </p:cNvPr>
            <p:cNvSpPr txBox="1"/>
            <p:nvPr/>
          </p:nvSpPr>
          <p:spPr>
            <a:xfrm>
              <a:off x="5068041" y="6568818"/>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B23121D6-781A-4B6C-8D9B-3A8188A614AE}" type="slidenum">
              <a:rPr lang="en-US" smtClean="0"/>
              <a:t>‹#›</a:t>
            </a:fld>
            <a:endParaRPr lang="en-US"/>
          </a:p>
        </p:txBody>
      </p:sp>
      <p:sp>
        <p:nvSpPr>
          <p:cNvPr id="2" name="Title">
            <a:extLst>
              <a:ext uri="{FF2B5EF4-FFF2-40B4-BE49-F238E27FC236}">
                <a16:creationId xmlns="" xmlns:a16="http://schemas.microsoft.com/office/drawing/2014/main" id="{E52B1449-9D22-45E9-8E29-DD9653749C2D}"/>
              </a:ext>
            </a:extLst>
          </p:cNvPr>
          <p:cNvSpPr>
            <a:spLocks noGrp="1"/>
          </p:cNvSpPr>
          <p:nvPr>
            <p:ph type="title" hasCustomPrompt="1"/>
          </p:nvPr>
        </p:nvSpPr>
        <p:spPr>
          <a:xfrm>
            <a:off x="2663862" y="1135062"/>
            <a:ext cx="9341063" cy="4049824"/>
          </a:xfrm>
        </p:spPr>
        <p:txBody>
          <a:bodyPr anchor="ctr"/>
          <a:lstStyle>
            <a:lvl1pPr>
              <a:defRPr sz="4400">
                <a:solidFill>
                  <a:schemeClr val="bg2"/>
                </a:solidFill>
              </a:defRPr>
            </a:lvl1pPr>
          </a:lstStyle>
          <a:p>
            <a:r>
              <a:rPr lang="en-US"/>
              <a:t>Thank you text</a:t>
            </a:r>
          </a:p>
        </p:txBody>
      </p:sp>
      <p:sp>
        <p:nvSpPr>
          <p:cNvPr id="5" name="Text Placeholder 4">
            <a:extLst>
              <a:ext uri="{FF2B5EF4-FFF2-40B4-BE49-F238E27FC236}">
                <a16:creationId xmlns="" xmlns:a16="http://schemas.microsoft.com/office/drawing/2014/main" id="{443878D9-CEC0-4A66-83CE-7ED3CE53FBDC}"/>
              </a:ext>
            </a:extLst>
          </p:cNvPr>
          <p:cNvSpPr>
            <a:spLocks noGrp="1"/>
          </p:cNvSpPr>
          <p:nvPr>
            <p:ph type="body" sz="quarter" idx="21"/>
          </p:nvPr>
        </p:nvSpPr>
        <p:spPr>
          <a:xfrm>
            <a:off x="2551176" y="5212080"/>
            <a:ext cx="9637776" cy="400110"/>
          </a:xfrm>
        </p:spPr>
        <p:txBody>
          <a:bodyPr>
            <a:spAutoFit/>
          </a:bodyPr>
          <a:lstStyle>
            <a:lvl1pPr marL="0" indent="0">
              <a:buNone/>
              <a:defRPr lang="en-US" sz="2000" kern="1200" dirty="0" smtClean="0">
                <a:solidFill>
                  <a:schemeClr val="bg2"/>
                </a:solidFill>
                <a:latin typeface="+mn-lt"/>
                <a:ea typeface="+mn-ea"/>
                <a:cs typeface="+mn-cs"/>
              </a:defRPr>
            </a:lvl1pPr>
            <a:lvl2pPr marL="227012" indent="0">
              <a:buNone/>
              <a:defRPr lang="en-US" sz="2000" kern="1200" dirty="0" smtClean="0">
                <a:solidFill>
                  <a:schemeClr val="bg2"/>
                </a:solidFill>
                <a:latin typeface="+mn-lt"/>
                <a:ea typeface="+mn-ea"/>
                <a:cs typeface="+mn-cs"/>
              </a:defRPr>
            </a:lvl2pPr>
            <a:lvl3pPr marL="455612" indent="0">
              <a:buNone/>
              <a:defRPr lang="en-US" sz="2000" kern="1200" dirty="0" smtClean="0">
                <a:solidFill>
                  <a:schemeClr val="bg2"/>
                </a:solidFill>
                <a:latin typeface="+mn-lt"/>
                <a:ea typeface="+mn-ea"/>
                <a:cs typeface="+mn-cs"/>
              </a:defRPr>
            </a:lvl3pPr>
            <a:lvl4pPr marL="684212" indent="0">
              <a:buNone/>
              <a:defRPr lang="en-US" sz="2000" kern="1200" dirty="0" smtClean="0">
                <a:solidFill>
                  <a:schemeClr val="bg2"/>
                </a:solidFill>
                <a:latin typeface="+mn-lt"/>
                <a:ea typeface="+mn-ea"/>
                <a:cs typeface="+mn-cs"/>
              </a:defRPr>
            </a:lvl4pPr>
            <a:lvl5pPr marL="912812" indent="0">
              <a:buNone/>
              <a:defRPr lang="en-US" sz="2000" kern="1200" dirty="0">
                <a:solidFill>
                  <a:schemeClr val="bg2"/>
                </a:solidFill>
                <a:latin typeface="+mn-lt"/>
                <a:ea typeface="+mn-ea"/>
                <a:cs typeface="+mn-cs"/>
              </a:defRPr>
            </a:lvl5pPr>
          </a:lstStyle>
          <a:p>
            <a:pPr lvl="0"/>
            <a:r>
              <a:rPr lang="en-US"/>
              <a:t>Edit Master text styles</a:t>
            </a:r>
          </a:p>
        </p:txBody>
      </p:sp>
    </p:spTree>
    <p:custDataLst>
      <p:tags r:id="rId1"/>
    </p:custDataLst>
    <p:extLst>
      <p:ext uri="{BB962C8B-B14F-4D97-AF65-F5344CB8AC3E}">
        <p14:creationId xmlns:p14="http://schemas.microsoft.com/office/powerpoint/2010/main" val="233038422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2.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image" Target="../media/image3.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4">
            <a:lum/>
          </a:blip>
          <a:srcRect/>
          <a:stretch>
            <a:fillRect/>
          </a:stretch>
        </a:blipFill>
        <a:effectLst/>
      </p:bgPr>
    </p:bg>
    <p:spTree>
      <p:nvGrpSpPr>
        <p:cNvPr id="1" name=""/>
        <p:cNvGrpSpPr/>
        <p:nvPr/>
      </p:nvGrpSpPr>
      <p:grpSpPr>
        <a:xfrm>
          <a:off x="0" y="0"/>
          <a:ext cx="0" cy="0"/>
          <a:chOff x="0" y="0"/>
          <a:chExt cx="0" cy="0"/>
        </a:xfrm>
      </p:grpSpPr>
      <p:sp>
        <p:nvSpPr>
          <p:cNvPr id="6" name="Slide Number">
            <a:extLst>
              <a:ext uri="{FF2B5EF4-FFF2-40B4-BE49-F238E27FC236}">
                <a16:creationId xmlns="" xmlns:a16="http://schemas.microsoft.com/office/drawing/2014/main" id="{740ACF5A-6DEA-4283-95F3-28BFCB00D1FE}"/>
              </a:ext>
            </a:extLst>
          </p:cNvPr>
          <p:cNvSpPr>
            <a:spLocks noGrp="1"/>
          </p:cNvSpPr>
          <p:nvPr>
            <p:ph type="sldNum" sz="quarter" idx="4"/>
          </p:nvPr>
        </p:nvSpPr>
        <p:spPr>
          <a:xfrm>
            <a:off x="11469389" y="6445721"/>
            <a:ext cx="484261" cy="289591"/>
          </a:xfrm>
          <a:prstGeom prst="rect">
            <a:avLst/>
          </a:prstGeom>
        </p:spPr>
        <p:txBody>
          <a:bodyPr vert="horz" lIns="91440" tIns="45720" rIns="91440" bIns="45720" rtlCol="0" anchor="ctr"/>
          <a:lstStyle>
            <a:lvl1pPr algn="r">
              <a:defRPr sz="16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C6E65ACB-7BFD-4D12-ACB2-501576A6711D}"/>
              </a:ext>
            </a:extLst>
          </p:cNvPr>
          <p:cNvSpPr>
            <a:spLocks noGrp="1"/>
          </p:cNvSpPr>
          <p:nvPr>
            <p:ph type="title"/>
          </p:nvPr>
        </p:nvSpPr>
        <p:spPr>
          <a:xfrm>
            <a:off x="365760" y="299526"/>
            <a:ext cx="11569209" cy="731318"/>
          </a:xfrm>
          <a:prstGeom prst="rect">
            <a:avLst/>
          </a:prstGeom>
        </p:spPr>
        <p:txBody>
          <a:bodyPr vert="horz" lIns="91440" tIns="45720" rIns="91440" bIns="45720" rtlCol="0" anchor="ctr">
            <a:normAutofit/>
          </a:bodyPr>
          <a:lstStyle/>
          <a:p>
            <a:r>
              <a:rPr lang="en-US"/>
              <a:t>Click to edit Master title style</a:t>
            </a:r>
          </a:p>
        </p:txBody>
      </p:sp>
      <p:sp>
        <p:nvSpPr>
          <p:cNvPr id="3" name="Content">
            <a:extLst>
              <a:ext uri="{FF2B5EF4-FFF2-40B4-BE49-F238E27FC236}">
                <a16:creationId xmlns="" xmlns:a16="http://schemas.microsoft.com/office/drawing/2014/main" id="{BD9FB2C3-6E12-492D-B6C4-46373C49E3FD}"/>
              </a:ext>
            </a:extLst>
          </p:cNvPr>
          <p:cNvSpPr>
            <a:spLocks noGrp="1"/>
          </p:cNvSpPr>
          <p:nvPr>
            <p:ph type="body" idx="1"/>
          </p:nvPr>
        </p:nvSpPr>
        <p:spPr>
          <a:xfrm>
            <a:off x="365760" y="1143000"/>
            <a:ext cx="11569209" cy="5291750"/>
          </a:xfrm>
          <a:prstGeom prst="rect">
            <a:avLst/>
          </a:prstGeom>
        </p:spPr>
        <p:txBody>
          <a:bodyPr vert="horz" lIns="91440" tIns="45720" rIns="91440" bIns="45720" rtlCol="0">
            <a:normAutofit/>
          </a:body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pic>
        <p:nvPicPr>
          <p:cNvPr id="98" name="AWS Logo">
            <a:extLst>
              <a:ext uri="{FF2B5EF4-FFF2-40B4-BE49-F238E27FC236}">
                <a16:creationId xmlns="" xmlns:a16="http://schemas.microsoft.com/office/drawing/2014/main" id="{56ED120F-98B5-42C0-B16A-27FB0984653F}"/>
              </a:ext>
              <a:ext uri="{C183D7F6-B498-43B3-948B-1728B52AA6E4}">
                <adec:decorative xmlns="" xmlns:adec="http://schemas.microsoft.com/office/drawing/2017/decorative" val="1"/>
              </a:ext>
            </a:extLst>
          </p:cNvPr>
          <p:cNvPicPr>
            <a:picLocks noChangeAspect="1"/>
          </p:cNvPicPr>
          <p:nvPr/>
        </p:nvPicPr>
        <p:blipFill>
          <a:blip r:embed="rId55">
            <a:extLst>
              <a:ext uri="{96DAC541-7B7A-43D3-8B79-37D633B846F1}">
                <asvg:svgBlip xmlns="" xmlns:asvg="http://schemas.microsoft.com/office/drawing/2016/SVG/main" r:embed="rId57"/>
              </a:ext>
            </a:extLst>
          </a:blip>
          <a:stretch>
            <a:fillRect/>
          </a:stretch>
        </p:blipFill>
        <p:spPr>
          <a:xfrm>
            <a:off x="243599" y="6452308"/>
            <a:ext cx="366979" cy="219456"/>
          </a:xfrm>
          <a:prstGeom prst="rect">
            <a:avLst/>
          </a:prstGeom>
        </p:spPr>
      </p:pic>
    </p:spTree>
    <p:custDataLst>
      <p:tags r:id="rId53"/>
    </p:custDataLst>
    <p:extLst>
      <p:ext uri="{BB962C8B-B14F-4D97-AF65-F5344CB8AC3E}">
        <p14:creationId xmlns:p14="http://schemas.microsoft.com/office/powerpoint/2010/main" val="1924365284"/>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87" r:id="rId9"/>
    <p:sldLayoutId id="2147484008" r:id="rId10"/>
    <p:sldLayoutId id="2147484009" r:id="rId11"/>
    <p:sldLayoutId id="2147484010" r:id="rId12"/>
    <p:sldLayoutId id="2147484011" r:id="rId13"/>
    <p:sldLayoutId id="2147484012" r:id="rId14"/>
    <p:sldLayoutId id="2147484089" r:id="rId15"/>
    <p:sldLayoutId id="2147484013" r:id="rId16"/>
    <p:sldLayoutId id="2147484014" r:id="rId17"/>
    <p:sldLayoutId id="2147484015" r:id="rId18"/>
    <p:sldLayoutId id="2147484016" r:id="rId19"/>
    <p:sldLayoutId id="2147484017" r:id="rId20"/>
    <p:sldLayoutId id="2147484018" r:id="rId21"/>
    <p:sldLayoutId id="2147484019" r:id="rId22"/>
    <p:sldLayoutId id="2147484020" r:id="rId23"/>
    <p:sldLayoutId id="2147484021" r:id="rId24"/>
    <p:sldLayoutId id="2147484022" r:id="rId25"/>
    <p:sldLayoutId id="2147484023" r:id="rId26"/>
    <p:sldLayoutId id="2147484024" r:id="rId27"/>
    <p:sldLayoutId id="2147484025" r:id="rId28"/>
    <p:sldLayoutId id="2147484026" r:id="rId29"/>
    <p:sldLayoutId id="2147484027" r:id="rId30"/>
    <p:sldLayoutId id="2147484028" r:id="rId31"/>
    <p:sldLayoutId id="2147484029" r:id="rId32"/>
    <p:sldLayoutId id="2147484030" r:id="rId33"/>
    <p:sldLayoutId id="2147484031" r:id="rId34"/>
    <p:sldLayoutId id="2147484032" r:id="rId35"/>
    <p:sldLayoutId id="2147484033" r:id="rId36"/>
    <p:sldLayoutId id="2147484034" r:id="rId37"/>
    <p:sldLayoutId id="2147484035" r:id="rId38"/>
    <p:sldLayoutId id="2147484036" r:id="rId39"/>
    <p:sldLayoutId id="2147484037" r:id="rId40"/>
    <p:sldLayoutId id="2147484038" r:id="rId41"/>
    <p:sldLayoutId id="2147484039" r:id="rId42"/>
    <p:sldLayoutId id="2147484040" r:id="rId43"/>
    <p:sldLayoutId id="2147484041" r:id="rId44"/>
    <p:sldLayoutId id="2147484042" r:id="rId45"/>
    <p:sldLayoutId id="2147484090" r:id="rId46"/>
    <p:sldLayoutId id="2147484091" r:id="rId47"/>
    <p:sldLayoutId id="2147484093" r:id="rId48"/>
    <p:sldLayoutId id="2147484094" r:id="rId49"/>
    <p:sldLayoutId id="2147484095" r:id="rId50"/>
    <p:sldLayoutId id="2147484096" r:id="rId51"/>
  </p:sldLayoutIdLst>
  <p:hf hdr="0" ftr="0" dt="0"/>
  <p:txStyles>
    <p:titleStyle>
      <a:lvl1pPr algn="l" defTabSz="228600" rtl="0" eaLnBrk="1" latinLnBrk="0" hangingPunct="1">
        <a:lnSpc>
          <a:spcPct val="100000"/>
        </a:lnSpc>
        <a:spcBef>
          <a:spcPct val="0"/>
        </a:spcBef>
        <a:buNone/>
        <a:defRPr sz="3200" kern="1200">
          <a:solidFill>
            <a:schemeClr val="tx2"/>
          </a:solidFill>
          <a:latin typeface="Amazon Ember Heavy"/>
        </a:defRPr>
      </a:lvl1pPr>
    </p:titleStyle>
    <p:bodyStyle>
      <a:defPPr>
        <a:defRPr lang="en-US"/>
      </a:defPPr>
      <a:lvl1pPr marL="230188" indent="-230188" algn="l" defTabSz="228600" rtl="0" eaLnBrk="1" latinLnBrk="0" hangingPunct="1">
        <a:lnSpc>
          <a:spcPct val="100000"/>
        </a:lnSpc>
        <a:spcBef>
          <a:spcPts val="500"/>
        </a:spcBef>
        <a:spcAft>
          <a:spcPts val="600"/>
        </a:spcAft>
        <a:buFont typeface="Amazon Ember"/>
        <a:buChar char="•"/>
        <a:defRPr sz="2800" kern="1200">
          <a:solidFill>
            <a:schemeClr val="tx2"/>
          </a:solidFill>
          <a:latin typeface="Amazon Ember"/>
        </a:defRPr>
      </a:lvl1pPr>
      <a:lvl2pPr marL="457200" indent="-230188" algn="l" defTabSz="228600" rtl="0" eaLnBrk="1" latinLnBrk="0" hangingPunct="1">
        <a:lnSpc>
          <a:spcPct val="100000"/>
        </a:lnSpc>
        <a:spcBef>
          <a:spcPts val="500"/>
        </a:spcBef>
        <a:spcAft>
          <a:spcPts val="600"/>
        </a:spcAft>
        <a:buFont typeface="Amazon Ember"/>
        <a:buChar char="•"/>
        <a:defRPr sz="2400" kern="1200">
          <a:solidFill>
            <a:schemeClr val="tx2"/>
          </a:solidFill>
          <a:latin typeface="Amazon Ember"/>
        </a:defRPr>
      </a:lvl2pPr>
      <a:lvl3pPr marL="685800" indent="-230188" algn="l" defTabSz="228600" rtl="0" eaLnBrk="1" latinLnBrk="0" hangingPunct="1">
        <a:lnSpc>
          <a:spcPct val="100000"/>
        </a:lnSpc>
        <a:spcBef>
          <a:spcPts val="500"/>
        </a:spcBef>
        <a:spcAft>
          <a:spcPts val="600"/>
        </a:spcAft>
        <a:buFont typeface="Amazon Ember"/>
        <a:buChar char="•"/>
        <a:defRPr sz="2000" kern="1200">
          <a:solidFill>
            <a:schemeClr val="tx2"/>
          </a:solidFill>
          <a:latin typeface="Amazon Ember"/>
        </a:defRPr>
      </a:lvl3pPr>
      <a:lvl4pPr marL="9144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4pPr>
      <a:lvl5pPr marL="11430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5pPr>
      <a:lvl6pPr marL="13716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6pPr>
      <a:lvl7pPr marL="16002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7pPr>
      <a:lvl8pPr marL="18288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8pPr>
      <a:lvl9pPr marL="20574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tags" Target="../tags/tag63.xml"/><Relationship Id="rId4" Type="http://schemas.openxmlformats.org/officeDocument/2006/relationships/image" Target="../media/image22.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6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5.png"/><Relationship Id="rId2" Type="http://schemas.openxmlformats.org/officeDocument/2006/relationships/slideLayout" Target="../slideLayouts/slideLayout12.xml"/><Relationship Id="rId1" Type="http://schemas.openxmlformats.org/officeDocument/2006/relationships/tags" Target="../tags/tag65.xml"/><Relationship Id="rId6" Type="http://schemas.openxmlformats.org/officeDocument/2006/relationships/image" Target="../media/image24.png"/><Relationship Id="rId5" Type="http://schemas.openxmlformats.org/officeDocument/2006/relationships/image" Target="../media/image40.sv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66.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52.svg"/><Relationship Id="rId3" Type="http://schemas.openxmlformats.org/officeDocument/2006/relationships/notesSlide" Target="../notesSlides/notesSlide14.xml"/><Relationship Id="rId7" Type="http://schemas.openxmlformats.org/officeDocument/2006/relationships/image" Target="../media/image48.svg"/><Relationship Id="rId12" Type="http://schemas.openxmlformats.org/officeDocument/2006/relationships/image" Target="../media/image31.png"/><Relationship Id="rId2" Type="http://schemas.openxmlformats.org/officeDocument/2006/relationships/slideLayout" Target="../slideLayouts/slideLayout12.xml"/><Relationship Id="rId1" Type="http://schemas.openxmlformats.org/officeDocument/2006/relationships/tags" Target="../tags/tag67.xml"/><Relationship Id="rId6" Type="http://schemas.openxmlformats.org/officeDocument/2006/relationships/image" Target="../media/image29.png"/><Relationship Id="rId11" Type="http://schemas.openxmlformats.org/officeDocument/2006/relationships/image" Target="../media/image21.svg"/><Relationship Id="rId5" Type="http://schemas.openxmlformats.org/officeDocument/2006/relationships/image" Target="../media/image46.svg"/><Relationship Id="rId10" Type="http://schemas.openxmlformats.org/officeDocument/2006/relationships/image" Target="../media/image15.png"/><Relationship Id="rId4" Type="http://schemas.openxmlformats.org/officeDocument/2006/relationships/image" Target="../media/image28.png"/><Relationship Id="rId9" Type="http://schemas.openxmlformats.org/officeDocument/2006/relationships/image" Target="../media/image50.sv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tags" Target="../tags/tag68.xml"/><Relationship Id="rId4" Type="http://schemas.openxmlformats.org/officeDocument/2006/relationships/image" Target="../media/image22.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6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7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7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59.svg"/><Relationship Id="rId2" Type="http://schemas.openxmlformats.org/officeDocument/2006/relationships/slideLayout" Target="../slideLayouts/slideLayout12.xml"/><Relationship Id="rId1" Type="http://schemas.openxmlformats.org/officeDocument/2006/relationships/tags" Target="../tags/tag72.xml"/><Relationship Id="rId6" Type="http://schemas.openxmlformats.org/officeDocument/2006/relationships/image" Target="../media/image33.png"/><Relationship Id="rId5" Type="http://schemas.openxmlformats.org/officeDocument/2006/relationships/image" Target="../media/image57.sv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2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notesSlide" Target="../notesSlides/notesSlide20.xml"/><Relationship Id="rId7" Type="http://schemas.openxmlformats.org/officeDocument/2006/relationships/image" Target="../media/image59.svg"/><Relationship Id="rId2" Type="http://schemas.openxmlformats.org/officeDocument/2006/relationships/slideLayout" Target="../slideLayouts/slideLayout12.xml"/><Relationship Id="rId1" Type="http://schemas.openxmlformats.org/officeDocument/2006/relationships/tags" Target="../tags/tag73.xml"/><Relationship Id="rId6" Type="http://schemas.openxmlformats.org/officeDocument/2006/relationships/image" Target="../media/image33.png"/><Relationship Id="rId5" Type="http://schemas.openxmlformats.org/officeDocument/2006/relationships/image" Target="../media/image21.svg"/><Relationship Id="rId4" Type="http://schemas.openxmlformats.org/officeDocument/2006/relationships/image" Target="../media/image15.png"/><Relationship Id="rId9" Type="http://schemas.openxmlformats.org/officeDocument/2006/relationships/image" Target="../media/image57.svg"/></Relationships>
</file>

<file path=ppt/slides/_rels/slide21.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63.svg"/><Relationship Id="rId3" Type="http://schemas.openxmlformats.org/officeDocument/2006/relationships/notesSlide" Target="../notesSlides/notesSlide21.xml"/><Relationship Id="rId7" Type="http://schemas.openxmlformats.org/officeDocument/2006/relationships/image" Target="../media/image59.svg"/><Relationship Id="rId12" Type="http://schemas.openxmlformats.org/officeDocument/2006/relationships/image" Target="../media/image36.png"/><Relationship Id="rId2" Type="http://schemas.openxmlformats.org/officeDocument/2006/relationships/slideLayout" Target="../slideLayouts/slideLayout12.xml"/><Relationship Id="rId1" Type="http://schemas.openxmlformats.org/officeDocument/2006/relationships/tags" Target="../tags/tag74.xml"/><Relationship Id="rId6" Type="http://schemas.openxmlformats.org/officeDocument/2006/relationships/image" Target="../media/image33.png"/><Relationship Id="rId11" Type="http://schemas.openxmlformats.org/officeDocument/2006/relationships/image" Target="../media/image35.svg"/><Relationship Id="rId5" Type="http://schemas.openxmlformats.org/officeDocument/2006/relationships/image" Target="../media/image61.svg"/><Relationship Id="rId10"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57.svg"/></Relationships>
</file>

<file path=ppt/slides/_rels/slide2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39.png"/><Relationship Id="rId3" Type="http://schemas.openxmlformats.org/officeDocument/2006/relationships/notesSlide" Target="../notesSlides/notesSlide22.xml"/><Relationship Id="rId7" Type="http://schemas.openxmlformats.org/officeDocument/2006/relationships/image" Target="../media/image65.svg"/><Relationship Id="rId12" Type="http://schemas.openxmlformats.org/officeDocument/2006/relationships/image" Target="../media/image38.png"/><Relationship Id="rId2" Type="http://schemas.openxmlformats.org/officeDocument/2006/relationships/slideLayout" Target="../slideLayouts/slideLayout12.xml"/><Relationship Id="rId1" Type="http://schemas.openxmlformats.org/officeDocument/2006/relationships/tags" Target="../tags/tag75.xml"/><Relationship Id="rId6" Type="http://schemas.openxmlformats.org/officeDocument/2006/relationships/image" Target="../media/image37.png"/><Relationship Id="rId11" Type="http://schemas.openxmlformats.org/officeDocument/2006/relationships/image" Target="../media/image57.svg"/><Relationship Id="rId5" Type="http://schemas.openxmlformats.org/officeDocument/2006/relationships/image" Target="../media/image40.svg"/><Relationship Id="rId10" Type="http://schemas.openxmlformats.org/officeDocument/2006/relationships/image" Target="../media/image32.png"/><Relationship Id="rId4" Type="http://schemas.openxmlformats.org/officeDocument/2006/relationships/image" Target="../media/image23.png"/><Relationship Id="rId9" Type="http://schemas.openxmlformats.org/officeDocument/2006/relationships/image" Target="../media/image21.svg"/><Relationship Id="rId14" Type="http://schemas.openxmlformats.org/officeDocument/2006/relationships/image" Target="../media/image68.sv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tags" Target="../tags/tag76.xml"/><Relationship Id="rId4" Type="http://schemas.openxmlformats.org/officeDocument/2006/relationships/image" Target="../media/image22.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7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tags" Target="../tags/tag7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79.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tags" Target="../tags/tag80.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tags" Target="../tags/tag81.xml"/><Relationship Id="rId6" Type="http://schemas.openxmlformats.org/officeDocument/2006/relationships/image" Target="../media/image41.jpg"/><Relationship Id="rId5" Type="http://schemas.openxmlformats.org/officeDocument/2006/relationships/hyperlink" Target="https://www.examtopics.com/exams/amazon/aws-certified-cloud-practitioner/" TargetMode="External"/><Relationship Id="rId4" Type="http://schemas.openxmlformats.org/officeDocument/2006/relationships/hyperlink" Target="https://aws.amazon.com/certification/certified-cloud-practitioner/" TargetMode="Externa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9.xml"/><Relationship Id="rId1" Type="http://schemas.openxmlformats.org/officeDocument/2006/relationships/tags" Target="../tags/tag8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5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5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58.xml"/></Relationships>
</file>

<file path=ppt/slides/_rels/slide6.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notesSlide" Target="../notesSlides/notesSlide6.xml"/><Relationship Id="rId7" Type="http://schemas.openxmlformats.org/officeDocument/2006/relationships/image" Target="../media/image16.png"/><Relationship Id="rId12" Type="http://schemas.openxmlformats.org/officeDocument/2006/relationships/image" Target="../media/image27.svg"/><Relationship Id="rId2" Type="http://schemas.openxmlformats.org/officeDocument/2006/relationships/slideLayout" Target="../slideLayouts/slideLayout12.xml"/><Relationship Id="rId1" Type="http://schemas.openxmlformats.org/officeDocument/2006/relationships/tags" Target="../tags/tag59.xml"/><Relationship Id="rId6" Type="http://schemas.openxmlformats.org/officeDocument/2006/relationships/image" Target="../media/image21.svg"/><Relationship Id="rId11" Type="http://schemas.openxmlformats.org/officeDocument/2006/relationships/image" Target="../media/image18.png"/><Relationship Id="rId5" Type="http://schemas.openxmlformats.org/officeDocument/2006/relationships/image" Target="../media/image15.png"/><Relationship Id="rId10" Type="http://schemas.openxmlformats.org/officeDocument/2006/relationships/image" Target="../media/image25.svg"/><Relationship Id="rId4" Type="http://schemas.openxmlformats.org/officeDocument/2006/relationships/image" Target="../media/image14.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60.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8.xml"/><Relationship Id="rId7" Type="http://schemas.openxmlformats.org/officeDocument/2006/relationships/image" Target="../media/image32.svg"/><Relationship Id="rId2" Type="http://schemas.openxmlformats.org/officeDocument/2006/relationships/slideLayout" Target="../slideLayouts/slideLayout12.xml"/><Relationship Id="rId1" Type="http://schemas.openxmlformats.org/officeDocument/2006/relationships/tags" Target="../tags/tag61.xml"/><Relationship Id="rId6" Type="http://schemas.openxmlformats.org/officeDocument/2006/relationships/image" Target="../media/image21.png"/><Relationship Id="rId5" Type="http://schemas.openxmlformats.org/officeDocument/2006/relationships/image" Target="../media/image30.svg"/><Relationship Id="rId4" Type="http://schemas.openxmlformats.org/officeDocument/2006/relationships/image" Target="../media/image20.png"/><Relationship Id="rId9" Type="http://schemas.openxmlformats.org/officeDocument/2006/relationships/image" Target="../media/image21.sv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6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5760" y="2295143"/>
            <a:ext cx="11567160" cy="2065841"/>
          </a:xfrm>
        </p:spPr>
        <p:txBody>
          <a:bodyPr>
            <a:noAutofit/>
          </a:bodyPr>
          <a:lstStyle/>
          <a:p>
            <a:pPr algn="ctr"/>
            <a:r>
              <a:rPr lang="en-US" sz="4000" dirty="0"/>
              <a:t>Intro to Cloud Computing</a:t>
            </a:r>
            <a:br>
              <a:rPr lang="en-US" sz="4000" dirty="0"/>
            </a:br>
            <a:r>
              <a:rPr lang="en-US" sz="4000" dirty="0"/>
              <a:t>CS4037 (BCS-6A)</a:t>
            </a:r>
            <a:br>
              <a:rPr lang="en-US" sz="4000" dirty="0"/>
            </a:br>
            <a:r>
              <a:rPr lang="en-US" sz="4000"/>
              <a:t>Lecture </a:t>
            </a:r>
            <a:r>
              <a:rPr lang="en-US" sz="4000" smtClean="0"/>
              <a:t>19</a:t>
            </a:r>
            <a:endParaRPr lang="en-US" sz="4000" dirty="0">
              <a:latin typeface="+mn-lt"/>
            </a:endParaRPr>
          </a:p>
        </p:txBody>
      </p:sp>
      <p:sp>
        <p:nvSpPr>
          <p:cNvPr id="2" name="Text Placeholder 1">
            <a:extLst>
              <a:ext uri="{FF2B5EF4-FFF2-40B4-BE49-F238E27FC236}">
                <a16:creationId xmlns:a16="http://schemas.microsoft.com/office/drawing/2014/main" xmlns="" id="{80FE7376-22E1-144B-A159-CC0714A9EC78}"/>
              </a:ext>
            </a:extLst>
          </p:cNvPr>
          <p:cNvSpPr>
            <a:spLocks noGrp="1"/>
          </p:cNvSpPr>
          <p:nvPr>
            <p:ph type="subTitle" idx="1"/>
          </p:nvPr>
        </p:nvSpPr>
        <p:spPr>
          <a:xfrm>
            <a:off x="365760" y="4473768"/>
            <a:ext cx="11567160" cy="1722080"/>
          </a:xfrm>
        </p:spPr>
        <p:txBody>
          <a:bodyPr/>
          <a:lstStyle/>
          <a:p>
            <a:pPr algn="ctr"/>
            <a:r>
              <a:rPr lang="en-US" dirty="0" smtClean="0"/>
              <a:t>Dept. of Computer Science</a:t>
            </a:r>
            <a:endParaRPr lang="en-US" dirty="0"/>
          </a:p>
          <a:p>
            <a:pPr algn="ctr"/>
            <a:r>
              <a:rPr lang="en-US" dirty="0" smtClean="0"/>
              <a:t>FAST School </a:t>
            </a:r>
            <a:r>
              <a:rPr lang="en-US" dirty="0"/>
              <a:t>of </a:t>
            </a:r>
            <a:r>
              <a:rPr lang="en-US" dirty="0" smtClean="0"/>
              <a:t>Computing</a:t>
            </a:r>
          </a:p>
          <a:p>
            <a:pPr algn="ctr"/>
            <a:r>
              <a:rPr lang="en-US" dirty="0" smtClean="0"/>
              <a:t>NUCES Lahore</a:t>
            </a:r>
          </a:p>
          <a:p>
            <a:pPr algn="ctr"/>
            <a:endParaRPr lang="en-US" dirty="0"/>
          </a:p>
        </p:txBody>
      </p:sp>
    </p:spTree>
    <p:custDataLst>
      <p:tags r:id="rId1"/>
    </p:custDataLst>
    <p:extLst>
      <p:ext uri="{BB962C8B-B14F-4D97-AF65-F5344CB8AC3E}">
        <p14:creationId xmlns:p14="http://schemas.microsoft.com/office/powerpoint/2010/main" val="39748334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406E8B36-A7F8-3F48-8D41-4C8D5BF9F3EB}"/>
              </a:ex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pPr/>
              <a:t>10</a:t>
            </a:fld>
            <a:endParaRPr lang="en-US"/>
          </a:p>
        </p:txBody>
      </p:sp>
      <p:sp>
        <p:nvSpPr>
          <p:cNvPr id="3" name="Title 2">
            <a:extLst>
              <a:ext uri="{FF2B5EF4-FFF2-40B4-BE49-F238E27FC236}">
                <a16:creationId xmlns="" xmlns:a16="http://schemas.microsoft.com/office/drawing/2014/main" id="{34A9215D-56A1-C14C-8D1D-ECD06964D449}"/>
              </a:ext>
            </a:extLst>
          </p:cNvPr>
          <p:cNvSpPr>
            <a:spLocks noGrp="1"/>
          </p:cNvSpPr>
          <p:nvPr>
            <p:ph type="ctrTitle"/>
          </p:nvPr>
        </p:nvSpPr>
        <p:spPr/>
        <p:txBody>
          <a:bodyPr/>
          <a:lstStyle/>
          <a:p>
            <a:r>
              <a:rPr lang="en-US">
                <a:latin typeface="+mj-lt"/>
              </a:rPr>
              <a:t>Section 1 key takeaways</a:t>
            </a:r>
          </a:p>
        </p:txBody>
      </p:sp>
      <p:sp>
        <p:nvSpPr>
          <p:cNvPr id="5" name="Content Placeholder 4">
            <a:extLst>
              <a:ext uri="{FF2B5EF4-FFF2-40B4-BE49-F238E27FC236}">
                <a16:creationId xmlns="" xmlns:a16="http://schemas.microsoft.com/office/drawing/2014/main" id="{5DED86B2-95F3-E144-93EC-D7312615DDBA}"/>
              </a:ext>
            </a:extLst>
          </p:cNvPr>
          <p:cNvSpPr>
            <a:spLocks noGrp="1"/>
          </p:cNvSpPr>
          <p:nvPr>
            <p:ph type="body" idx="1"/>
          </p:nvPr>
        </p:nvSpPr>
        <p:spPr/>
        <p:txBody>
          <a:bodyPr/>
          <a:lstStyle/>
          <a:p>
            <a:r>
              <a:rPr lang="en-US" dirty="0">
                <a:latin typeface="+mn-lt"/>
              </a:rPr>
              <a:t>Elastic Load Balancing </a:t>
            </a:r>
            <a:r>
              <a:rPr lang="en-US" dirty="0">
                <a:solidFill>
                  <a:srgbClr val="333399"/>
                </a:solidFill>
                <a:latin typeface="+mn-lt"/>
              </a:rPr>
              <a:t>distributes</a:t>
            </a:r>
            <a:r>
              <a:rPr lang="en-US" dirty="0">
                <a:latin typeface="+mn-lt"/>
              </a:rPr>
              <a:t> incoming application or network traffic across multiple targets in one or more Availability Zones. </a:t>
            </a:r>
          </a:p>
          <a:p>
            <a:r>
              <a:rPr lang="en-US" dirty="0">
                <a:latin typeface="+mn-lt"/>
              </a:rPr>
              <a:t>Elastic Load Balancing supports </a:t>
            </a:r>
            <a:r>
              <a:rPr lang="en-US" dirty="0">
                <a:solidFill>
                  <a:srgbClr val="333399"/>
                </a:solidFill>
                <a:latin typeface="+mn-lt"/>
              </a:rPr>
              <a:t>three types </a:t>
            </a:r>
            <a:r>
              <a:rPr lang="en-US" dirty="0">
                <a:latin typeface="+mn-lt"/>
              </a:rPr>
              <a:t>of load balancers:</a:t>
            </a:r>
          </a:p>
          <a:p>
            <a:pPr lvl="1"/>
            <a:r>
              <a:rPr lang="en-US" dirty="0">
                <a:latin typeface="+mn-lt"/>
              </a:rPr>
              <a:t>Application Load Balancer</a:t>
            </a:r>
          </a:p>
          <a:p>
            <a:pPr lvl="1"/>
            <a:r>
              <a:rPr lang="en-US" dirty="0">
                <a:latin typeface="+mn-lt"/>
              </a:rPr>
              <a:t>Network Load Balancer</a:t>
            </a:r>
          </a:p>
          <a:p>
            <a:pPr lvl="1"/>
            <a:r>
              <a:rPr lang="en-US" dirty="0">
                <a:latin typeface="+mn-lt"/>
              </a:rPr>
              <a:t>Classic Load Balancer</a:t>
            </a:r>
          </a:p>
          <a:p>
            <a:r>
              <a:rPr lang="en-US" dirty="0">
                <a:latin typeface="+mn-lt"/>
              </a:rPr>
              <a:t>ELB </a:t>
            </a:r>
            <a:r>
              <a:rPr lang="en-US" dirty="0">
                <a:solidFill>
                  <a:srgbClr val="333399"/>
                </a:solidFill>
                <a:latin typeface="+mn-lt"/>
              </a:rPr>
              <a:t>offers</a:t>
            </a:r>
            <a:r>
              <a:rPr lang="en-US" dirty="0">
                <a:latin typeface="+mn-lt"/>
              </a:rPr>
              <a:t> instance health checks, security, and monitoring.</a:t>
            </a:r>
          </a:p>
        </p:txBody>
      </p:sp>
      <p:pic>
        <p:nvPicPr>
          <p:cNvPr id="6" name="Picture Placeholder 6">
            <a:extLst>
              <a:ext uri="{FF2B5EF4-FFF2-40B4-BE49-F238E27FC236}">
                <a16:creationId xmlns="" xmlns:a16="http://schemas.microsoft.com/office/drawing/2014/main" id="{DF245F4B-F83C-4547-948B-29463175E4C7}"/>
              </a:ext>
              <a:ext uri="{C183D7F6-B498-43B3-948B-1728B52AA6E4}">
                <adec:decorative xmlns="" xmlns:adec="http://schemas.microsoft.com/office/drawing/2017/decorative" val="1"/>
              </a:ext>
            </a:extLst>
          </p:cNvPr>
          <p:cNvPicPr>
            <a:picLocks noChangeAspect="1"/>
          </p:cNvPicPr>
          <p:nvPr/>
        </p:nvPicPr>
        <p:blipFill>
          <a:blip r:embed="rId4" cstate="hqprint">
            <a:extLst>
              <a:ext uri="{28A0092B-C50C-407E-A947-70E740481C1C}">
                <a14:useLocalDpi xmlns:a14="http://schemas.microsoft.com/office/drawing/2010/main"/>
              </a:ext>
            </a:extLst>
          </a:blip>
          <a:srcRect/>
          <a:stretch>
            <a:fillRect/>
          </a:stretch>
        </p:blipFill>
        <p:spPr>
          <a:xfrm>
            <a:off x="256032" y="2157984"/>
            <a:ext cx="3931314" cy="3104201"/>
          </a:xfrm>
          <a:prstGeom prst="rect">
            <a:avLst/>
          </a:prstGeom>
        </p:spPr>
      </p:pic>
    </p:spTree>
    <p:custDataLst>
      <p:tags r:id="rId1"/>
    </p:custDataLst>
    <p:extLst>
      <p:ext uri="{BB962C8B-B14F-4D97-AF65-F5344CB8AC3E}">
        <p14:creationId xmlns:p14="http://schemas.microsoft.com/office/powerpoint/2010/main" val="3748972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CD64B8E0-60AD-514D-93D6-076C58CF731E}"/>
              </a:ext>
            </a:extLst>
          </p:cNvPr>
          <p:cNvSpPr>
            <a:spLocks noGrp="1"/>
          </p:cNvSpPr>
          <p:nvPr>
            <p:ph type="subTitle" idx="1"/>
          </p:nvPr>
        </p:nvSpPr>
        <p:spPr/>
        <p:txBody>
          <a:bodyPr>
            <a:normAutofit/>
          </a:bodyPr>
          <a:lstStyle/>
          <a:p>
            <a:r>
              <a:rPr lang="en-US">
                <a:latin typeface="+mn-lt"/>
              </a:rPr>
              <a:t>Module 10: Automatic Scaling and Monitoring</a:t>
            </a:r>
          </a:p>
        </p:txBody>
      </p:sp>
      <p:sp>
        <p:nvSpPr>
          <p:cNvPr id="2" name="Title 1"/>
          <p:cNvSpPr>
            <a:spLocks noGrp="1"/>
          </p:cNvSpPr>
          <p:nvPr>
            <p:ph type="title"/>
          </p:nvPr>
        </p:nvSpPr>
        <p:spPr/>
        <p:txBody>
          <a:bodyPr>
            <a:noAutofit/>
          </a:bodyPr>
          <a:lstStyle/>
          <a:p>
            <a:r>
              <a:rPr lang="en-US">
                <a:latin typeface="+mj-lt"/>
              </a:rPr>
              <a:t>Section 2: Amazon CloudWatch</a:t>
            </a:r>
          </a:p>
        </p:txBody>
      </p:sp>
    </p:spTree>
    <p:custDataLst>
      <p:tags r:id="rId1"/>
    </p:custDataLst>
    <p:extLst>
      <p:ext uri="{BB962C8B-B14F-4D97-AF65-F5344CB8AC3E}">
        <p14:creationId xmlns:p14="http://schemas.microsoft.com/office/powerpoint/2010/main" val="224624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73AA117A-7B80-9F3A-FA4D-24A4FFA7EAF9}"/>
              </a:ext>
            </a:extLst>
          </p:cNvPr>
          <p:cNvSpPr>
            <a:spLocks noGrp="1"/>
          </p:cNvSpPr>
          <p:nvPr>
            <p:ph type="sldNum" sz="quarter" idx="20"/>
          </p:nvPr>
        </p:nvSpPr>
        <p:spPr/>
        <p:txBody>
          <a:bodyPr/>
          <a:lstStyle/>
          <a:p>
            <a:fld id="{930176A1-BCF0-4712-97A6-6B495F55390B}" type="slidenum">
              <a:rPr lang="en-US" smtClean="0"/>
              <a:pPr/>
              <a:t>12</a:t>
            </a:fld>
            <a:endParaRPr lang="en-US"/>
          </a:p>
        </p:txBody>
      </p:sp>
      <p:sp>
        <p:nvSpPr>
          <p:cNvPr id="2" name="Title 1"/>
          <p:cNvSpPr>
            <a:spLocks noGrp="1"/>
          </p:cNvSpPr>
          <p:nvPr>
            <p:ph type="title"/>
          </p:nvPr>
        </p:nvSpPr>
        <p:spPr/>
        <p:txBody>
          <a:bodyPr/>
          <a:lstStyle/>
          <a:p>
            <a:r>
              <a:rPr lang="en-US"/>
              <a:t>Amazon CloudWatch</a:t>
            </a:r>
          </a:p>
        </p:txBody>
      </p:sp>
      <p:sp>
        <p:nvSpPr>
          <p:cNvPr id="3" name="Content Placeholder 2"/>
          <p:cNvSpPr>
            <a:spLocks noGrp="1"/>
          </p:cNvSpPr>
          <p:nvPr>
            <p:ph sz="quarter" idx="21"/>
          </p:nvPr>
        </p:nvSpPr>
        <p:spPr>
          <a:xfrm>
            <a:off x="6912864" y="1287395"/>
            <a:ext cx="4956048" cy="5271079"/>
          </a:xfrm>
        </p:spPr>
        <p:txBody>
          <a:bodyPr>
            <a:normAutofit fontScale="77500" lnSpcReduction="20000"/>
          </a:bodyPr>
          <a:lstStyle/>
          <a:p>
            <a:r>
              <a:rPr lang="en-US" sz="2600"/>
              <a:t>Monitors</a:t>
            </a:r>
            <a:r>
              <a:rPr lang="en-US" sz="2400"/>
              <a:t> – </a:t>
            </a:r>
            <a:endParaRPr lang="en-US"/>
          </a:p>
          <a:p>
            <a:pPr lvl="1"/>
            <a:r>
              <a:rPr lang="en-US" sz="2300">
                <a:solidFill>
                  <a:srgbClr val="000000"/>
                </a:solidFill>
              </a:rPr>
              <a:t>AWS resources</a:t>
            </a:r>
            <a:r>
              <a:rPr lang="en-US" sz="2300"/>
              <a:t> </a:t>
            </a:r>
          </a:p>
          <a:p>
            <a:pPr lvl="1"/>
            <a:r>
              <a:rPr lang="en-US" sz="2300">
                <a:solidFill>
                  <a:srgbClr val="000000"/>
                </a:solidFill>
              </a:rPr>
              <a:t>Applications</a:t>
            </a:r>
            <a:r>
              <a:rPr lang="en-US" sz="2300"/>
              <a:t> that run on AWS</a:t>
            </a:r>
          </a:p>
          <a:p>
            <a:r>
              <a:rPr lang="en-US" sz="2600"/>
              <a:t>Collects and tracks</a:t>
            </a:r>
            <a:r>
              <a:rPr lang="en-US" sz="2400"/>
              <a:t> – </a:t>
            </a:r>
            <a:endParaRPr lang="en-US" sz="2600"/>
          </a:p>
          <a:p>
            <a:pPr lvl="1"/>
            <a:r>
              <a:rPr lang="en-US" sz="2300">
                <a:solidFill>
                  <a:srgbClr val="000000"/>
                </a:solidFill>
              </a:rPr>
              <a:t>Standard metrics</a:t>
            </a:r>
            <a:endParaRPr lang="en-US" sz="2300">
              <a:solidFill>
                <a:srgbClr val="000000"/>
              </a:solidFill>
              <a:latin typeface="Amazon Ember Light" panose="020B0403020204020204"/>
            </a:endParaRPr>
          </a:p>
          <a:p>
            <a:pPr lvl="1"/>
            <a:r>
              <a:rPr lang="en-US" sz="2300">
                <a:solidFill>
                  <a:srgbClr val="000000"/>
                </a:solidFill>
              </a:rPr>
              <a:t>Custom metrics</a:t>
            </a:r>
            <a:endParaRPr lang="en-US" sz="2300">
              <a:solidFill>
                <a:srgbClr val="000000"/>
              </a:solidFill>
              <a:latin typeface="Amazon Ember Light" panose="020B0403020204020204"/>
            </a:endParaRPr>
          </a:p>
          <a:p>
            <a:r>
              <a:rPr lang="en-US" sz="2600"/>
              <a:t>Alarms</a:t>
            </a:r>
            <a:r>
              <a:rPr lang="en-US" sz="2400"/>
              <a:t> – </a:t>
            </a:r>
            <a:r>
              <a:rPr lang="en-US" sz="2600"/>
              <a:t> </a:t>
            </a:r>
          </a:p>
          <a:p>
            <a:pPr lvl="1"/>
            <a:r>
              <a:rPr lang="en-US" sz="2300">
                <a:solidFill>
                  <a:srgbClr val="000000"/>
                </a:solidFill>
              </a:rPr>
              <a:t>Send notifications</a:t>
            </a:r>
            <a:r>
              <a:rPr lang="en-US" sz="2300"/>
              <a:t> to an Amazon SNS topic</a:t>
            </a:r>
          </a:p>
          <a:p>
            <a:pPr lvl="1"/>
            <a:r>
              <a:rPr lang="en-US" sz="2300"/>
              <a:t>Perform Amazon EC2 Auto Scaling or Amazon EC2 actions</a:t>
            </a:r>
          </a:p>
          <a:p>
            <a:r>
              <a:rPr lang="en-US" sz="2600"/>
              <a:t>Events</a:t>
            </a:r>
            <a:r>
              <a:rPr lang="en-US" sz="2400"/>
              <a:t> – </a:t>
            </a:r>
            <a:endParaRPr lang="en-US" sz="2600"/>
          </a:p>
          <a:p>
            <a:pPr lvl="1"/>
            <a:r>
              <a:rPr lang="en-US" sz="2300">
                <a:solidFill>
                  <a:srgbClr val="000000"/>
                </a:solidFill>
              </a:rPr>
              <a:t>Define rules to match changes in AWS environment and route these events to one or more target functions or streams for processing</a:t>
            </a:r>
            <a:endParaRPr lang="en-US" sz="2300">
              <a:solidFill>
                <a:srgbClr val="000000"/>
              </a:solidFill>
              <a:latin typeface="Amazon Ember Light" panose="020B0403020204020204"/>
            </a:endParaRPr>
          </a:p>
        </p:txBody>
      </p:sp>
      <p:pic>
        <p:nvPicPr>
          <p:cNvPr id="11" name="Graphic 10">
            <a:extLst>
              <a:ext uri="{FF2B5EF4-FFF2-40B4-BE49-F238E27FC236}">
                <a16:creationId xmlns="" xmlns:a16="http://schemas.microsoft.com/office/drawing/2014/main" id="{7CA04BB1-1F67-4ACC-860D-7CCC767038AA}"/>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952971" y="1729991"/>
            <a:ext cx="914400" cy="914400"/>
          </a:xfrm>
          <a:prstGeom prst="rect">
            <a:avLst/>
          </a:prstGeom>
        </p:spPr>
      </p:pic>
      <p:sp>
        <p:nvSpPr>
          <p:cNvPr id="9" name="TextBox 8">
            <a:extLst>
              <a:ext uri="{FF2B5EF4-FFF2-40B4-BE49-F238E27FC236}">
                <a16:creationId xmlns="" xmlns:a16="http://schemas.microsoft.com/office/drawing/2014/main" id="{694E21D3-538B-42C2-BB4D-EBF63C7E5EAA}"/>
              </a:ext>
            </a:extLst>
          </p:cNvPr>
          <p:cNvSpPr txBox="1"/>
          <p:nvPr/>
        </p:nvSpPr>
        <p:spPr>
          <a:xfrm>
            <a:off x="467445" y="2766799"/>
            <a:ext cx="1885453" cy="830997"/>
          </a:xfrm>
          <a:prstGeom prst="rect">
            <a:avLst/>
          </a:prstGeom>
          <a:noFill/>
        </p:spPr>
        <p:txBody>
          <a:bodyPr wrap="none" rtlCol="0">
            <a:spAutoFit/>
          </a:bodyPr>
          <a:lstStyle/>
          <a:p>
            <a:pPr algn="ctr"/>
            <a:r>
              <a:rPr lang="en-US" sz="2400">
                <a:ea typeface="Amazon Ember Medium" panose="020B0603020204020204" pitchFamily="34" charset="0"/>
                <a:cs typeface="Amazon Ember Medium" panose="020B0603020204020204" pitchFamily="34" charset="0"/>
              </a:rPr>
              <a:t>Amazon</a:t>
            </a:r>
          </a:p>
          <a:p>
            <a:pPr algn="ctr"/>
            <a:r>
              <a:rPr lang="en-US" sz="2400">
                <a:ea typeface="Amazon Ember Medium" panose="020B0603020204020204" pitchFamily="34" charset="0"/>
                <a:cs typeface="Amazon Ember Medium" panose="020B0603020204020204" pitchFamily="34" charset="0"/>
              </a:rPr>
              <a:t>CloudWatch</a:t>
            </a:r>
          </a:p>
        </p:txBody>
      </p:sp>
      <p:pic>
        <p:nvPicPr>
          <p:cNvPr id="10" name="Picture 9">
            <a:extLst>
              <a:ext uri="{C183D7F6-B498-43B3-948B-1728B52AA6E4}">
                <adec:decorative xmlns="" xmlns:adec="http://schemas.microsoft.com/office/drawing/2017/decorative" val="1"/>
              </a:ext>
            </a:extLst>
          </p:cNvPr>
          <p:cNvPicPr>
            <a:picLocks noChangeAspect="1"/>
          </p:cNvPicPr>
          <p:nvPr/>
        </p:nvPicPr>
        <p:blipFill>
          <a:blip r:embed="rId6"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4162038" y="1287395"/>
            <a:ext cx="2743200" cy="2743200"/>
          </a:xfrm>
          <a:prstGeom prst="rect">
            <a:avLst/>
          </a:prstGeom>
        </p:spPr>
      </p:pic>
      <p:pic>
        <p:nvPicPr>
          <p:cNvPr id="14" name="Picture 13">
            <a:extLst>
              <a:ext uri="{C183D7F6-B498-43B3-948B-1728B52AA6E4}">
                <adec:decorative xmlns="" xmlns:adec="http://schemas.microsoft.com/office/drawing/2017/decorative" val="1"/>
              </a:ext>
            </a:extLst>
          </p:cNvPr>
          <p:cNvPicPr>
            <a:picLocks noChangeAspect="1"/>
          </p:cNvPicPr>
          <p:nvPr/>
        </p:nvPicPr>
        <p:blipFill>
          <a:blip r:embed="rId7" cstate="print">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4162038" y="3404081"/>
            <a:ext cx="2743200" cy="2743200"/>
          </a:xfrm>
          <a:prstGeom prst="rect">
            <a:avLst/>
          </a:prstGeom>
        </p:spPr>
      </p:pic>
    </p:spTree>
    <p:custDataLst>
      <p:tags r:id="rId1"/>
    </p:custDataLst>
    <p:extLst>
      <p:ext uri="{BB962C8B-B14F-4D97-AF65-F5344CB8AC3E}">
        <p14:creationId xmlns:p14="http://schemas.microsoft.com/office/powerpoint/2010/main" val="775258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25EDA6C7-90D3-4137-8A75-F27570AE0708}"/>
              </a:ex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t>13</a:t>
            </a:fld>
            <a:endParaRPr lang="en-US"/>
          </a:p>
        </p:txBody>
      </p:sp>
      <p:sp>
        <p:nvSpPr>
          <p:cNvPr id="2" name="Title 1">
            <a:extLst>
              <a:ext uri="{FF2B5EF4-FFF2-40B4-BE49-F238E27FC236}">
                <a16:creationId xmlns="" xmlns:a16="http://schemas.microsoft.com/office/drawing/2014/main" id="{2D6FDE1B-AA08-4266-AA32-78678923FAD3}"/>
              </a:ext>
            </a:extLst>
          </p:cNvPr>
          <p:cNvSpPr>
            <a:spLocks noGrp="1"/>
          </p:cNvSpPr>
          <p:nvPr>
            <p:ph type="title"/>
          </p:nvPr>
        </p:nvSpPr>
        <p:spPr/>
        <p:txBody>
          <a:bodyPr/>
          <a:lstStyle/>
          <a:p>
            <a:r>
              <a:rPr lang="en-US"/>
              <a:t>CloudWatch alarms</a:t>
            </a:r>
          </a:p>
        </p:txBody>
      </p:sp>
      <p:sp>
        <p:nvSpPr>
          <p:cNvPr id="13" name="Content Placeholder 12">
            <a:extLst>
              <a:ext uri="{FF2B5EF4-FFF2-40B4-BE49-F238E27FC236}">
                <a16:creationId xmlns="" xmlns:a16="http://schemas.microsoft.com/office/drawing/2014/main" id="{27E5411F-8F21-4807-92AD-D07B0818C096}"/>
              </a:ext>
            </a:extLst>
          </p:cNvPr>
          <p:cNvSpPr>
            <a:spLocks noGrp="1"/>
          </p:cNvSpPr>
          <p:nvPr>
            <p:ph sz="quarter" idx="21"/>
          </p:nvPr>
        </p:nvSpPr>
        <p:spPr>
          <a:xfrm>
            <a:off x="365760" y="1143000"/>
            <a:ext cx="5559552" cy="5291750"/>
          </a:xfrm>
        </p:spPr>
        <p:txBody>
          <a:bodyPr>
            <a:normAutofit fontScale="92500" lnSpcReduction="20000"/>
          </a:bodyPr>
          <a:lstStyle/>
          <a:p>
            <a:r>
              <a:rPr lang="en-US"/>
              <a:t>Create alarms based on – </a:t>
            </a:r>
          </a:p>
          <a:p>
            <a:pPr lvl="1"/>
            <a:r>
              <a:rPr lang="en-US"/>
              <a:t>Static threshold</a:t>
            </a:r>
          </a:p>
          <a:p>
            <a:pPr lvl="1"/>
            <a:r>
              <a:rPr lang="en-US"/>
              <a:t>Anomaly detection</a:t>
            </a:r>
          </a:p>
          <a:p>
            <a:pPr lvl="1"/>
            <a:r>
              <a:rPr lang="en-US"/>
              <a:t>Metric math expression</a:t>
            </a:r>
          </a:p>
          <a:p>
            <a:r>
              <a:rPr lang="en-US"/>
              <a:t>Specify – </a:t>
            </a:r>
          </a:p>
          <a:p>
            <a:pPr lvl="1"/>
            <a:r>
              <a:rPr lang="en-US"/>
              <a:t>Namespace</a:t>
            </a:r>
          </a:p>
          <a:p>
            <a:pPr lvl="1"/>
            <a:r>
              <a:rPr lang="en-US"/>
              <a:t>Metric</a:t>
            </a:r>
          </a:p>
          <a:p>
            <a:pPr lvl="1"/>
            <a:r>
              <a:rPr lang="en-US"/>
              <a:t>Statistic</a:t>
            </a:r>
          </a:p>
          <a:p>
            <a:pPr lvl="1"/>
            <a:r>
              <a:rPr lang="en-US"/>
              <a:t>Period</a:t>
            </a:r>
          </a:p>
          <a:p>
            <a:pPr lvl="1"/>
            <a:r>
              <a:rPr lang="en-US"/>
              <a:t>Conditions</a:t>
            </a:r>
          </a:p>
          <a:p>
            <a:pPr lvl="1"/>
            <a:r>
              <a:rPr lang="en-US"/>
              <a:t>Additional configuration</a:t>
            </a:r>
          </a:p>
          <a:p>
            <a:pPr lvl="1"/>
            <a:r>
              <a:rPr lang="en-US"/>
              <a:t>Actions</a:t>
            </a:r>
          </a:p>
        </p:txBody>
      </p:sp>
      <p:pic>
        <p:nvPicPr>
          <p:cNvPr id="17" name="Picture 16" descr="Alarm statistic (average) and period (five minutes).">
            <a:extLst>
              <a:ext uri="{FF2B5EF4-FFF2-40B4-BE49-F238E27FC236}">
                <a16:creationId xmlns="" xmlns:a16="http://schemas.microsoft.com/office/drawing/2014/main" id="{BB817143-7143-41AC-8F19-CE7C86DC7FC0}"/>
              </a:ext>
              <a:ext uri="{C183D7F6-B498-43B3-948B-1728B52AA6E4}">
                <adec:decorative xmlns="" xmlns:adec="http://schemas.microsoft.com/office/drawing/2017/decorative" val="0"/>
              </a:ext>
            </a:extLst>
          </p:cNvPr>
          <p:cNvPicPr>
            <a:picLocks noChangeAspect="1"/>
          </p:cNvPicPr>
          <p:nvPr/>
        </p:nvPicPr>
        <p:blipFill>
          <a:blip r:embed="rId4"/>
          <a:stretch>
            <a:fillRect/>
          </a:stretch>
        </p:blipFill>
        <p:spPr>
          <a:xfrm>
            <a:off x="5240580" y="1216429"/>
            <a:ext cx="3973690" cy="1550230"/>
          </a:xfrm>
          <a:prstGeom prst="rect">
            <a:avLst/>
          </a:prstGeom>
        </p:spPr>
      </p:pic>
      <p:pic>
        <p:nvPicPr>
          <p:cNvPr id="12" name="Picture 11" descr="Setting CloudWatch alarm conditions with selections for threshold type and CPU utilization values.">
            <a:extLst>
              <a:ext uri="{FF2B5EF4-FFF2-40B4-BE49-F238E27FC236}">
                <a16:creationId xmlns="" xmlns:a16="http://schemas.microsoft.com/office/drawing/2014/main" id="{B5140747-79EB-4499-BF0E-5D070E1A896F}"/>
              </a:ext>
              <a:ext uri="{C183D7F6-B498-43B3-948B-1728B52AA6E4}">
                <adec:decorative xmlns="" xmlns:adec="http://schemas.microsoft.com/office/drawing/2017/decorative" val="0"/>
              </a:ext>
            </a:extLst>
          </p:cNvPr>
          <p:cNvPicPr>
            <a:picLocks noChangeAspect="1"/>
          </p:cNvPicPr>
          <p:nvPr/>
        </p:nvPicPr>
        <p:blipFill>
          <a:blip r:embed="rId5"/>
          <a:stretch>
            <a:fillRect/>
          </a:stretch>
        </p:blipFill>
        <p:spPr>
          <a:xfrm>
            <a:off x="5240580" y="2873449"/>
            <a:ext cx="6799951" cy="3482901"/>
          </a:xfrm>
          <a:prstGeom prst="rect">
            <a:avLst/>
          </a:prstGeom>
        </p:spPr>
      </p:pic>
    </p:spTree>
    <p:custDataLst>
      <p:tags r:id="rId1"/>
    </p:custDataLst>
    <p:extLst>
      <p:ext uri="{BB962C8B-B14F-4D97-AF65-F5344CB8AC3E}">
        <p14:creationId xmlns:p14="http://schemas.microsoft.com/office/powerpoint/2010/main" val="4193766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9D696A33-F046-4815-8E79-36E4AA0E565A}"/>
              </a:ex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t>14</a:t>
            </a:fld>
            <a:endParaRPr lang="en-US"/>
          </a:p>
        </p:txBody>
      </p:sp>
      <p:sp>
        <p:nvSpPr>
          <p:cNvPr id="2" name="Title 1"/>
          <p:cNvSpPr>
            <a:spLocks noGrp="1"/>
          </p:cNvSpPr>
          <p:nvPr>
            <p:ph type="title"/>
          </p:nvPr>
        </p:nvSpPr>
        <p:spPr/>
        <p:txBody>
          <a:bodyPr>
            <a:noAutofit/>
          </a:bodyPr>
          <a:lstStyle/>
          <a:p>
            <a:r>
              <a:rPr lang="en-US" dirty="0" smtClean="0"/>
              <a:t>Amazon </a:t>
            </a:r>
            <a:r>
              <a:rPr lang="en-US" dirty="0" err="1" smtClean="0"/>
              <a:t>CloudWatch</a:t>
            </a:r>
            <a:r>
              <a:rPr lang="en-US" dirty="0" smtClean="0"/>
              <a:t> Alarms</a:t>
            </a:r>
            <a:endParaRPr lang="en-US" dirty="0"/>
          </a:p>
        </p:txBody>
      </p:sp>
      <p:grpSp>
        <p:nvGrpSpPr>
          <p:cNvPr id="41" name="Group 40" descr="For Amazon EC2, if average CPU utilization is greater than 60% for five minutes.">
            <a:extLst>
              <a:ext uri="{FF2B5EF4-FFF2-40B4-BE49-F238E27FC236}">
                <a16:creationId xmlns="" xmlns:a16="http://schemas.microsoft.com/office/drawing/2014/main" id="{D2723620-3662-4CC0-BBA6-2EE1D412A82C}"/>
              </a:ext>
            </a:extLst>
          </p:cNvPr>
          <p:cNvGrpSpPr/>
          <p:nvPr/>
        </p:nvGrpSpPr>
        <p:grpSpPr>
          <a:xfrm>
            <a:off x="638967" y="1394760"/>
            <a:ext cx="6808119" cy="917972"/>
            <a:chOff x="638967" y="1394760"/>
            <a:chExt cx="6808119" cy="917972"/>
          </a:xfrm>
        </p:grpSpPr>
        <p:grpSp>
          <p:nvGrpSpPr>
            <p:cNvPr id="9" name="Group 8">
              <a:extLst>
                <a:ext uri="{FF2B5EF4-FFF2-40B4-BE49-F238E27FC236}">
                  <a16:creationId xmlns="" xmlns:a16="http://schemas.microsoft.com/office/drawing/2014/main" id="{B318F69F-BB77-4480-9ADE-A8A91FA36A2F}"/>
                </a:ext>
              </a:extLst>
            </p:cNvPr>
            <p:cNvGrpSpPr/>
            <p:nvPr/>
          </p:nvGrpSpPr>
          <p:grpSpPr>
            <a:xfrm>
              <a:off x="638967" y="1394760"/>
              <a:ext cx="1478289" cy="917972"/>
              <a:chOff x="8707407" y="1591989"/>
              <a:chExt cx="1478289" cy="917972"/>
            </a:xfrm>
          </p:grpSpPr>
          <p:pic>
            <p:nvPicPr>
              <p:cNvPr id="8" name="Graphic 7">
                <a:extLst>
                  <a:ext uri="{FF2B5EF4-FFF2-40B4-BE49-F238E27FC236}">
                    <a16:creationId xmlns="" xmlns:a16="http://schemas.microsoft.com/office/drawing/2014/main" id="{B5293A45-0AEF-47E8-A786-C413640E9944}"/>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9172231" y="1591989"/>
                <a:ext cx="548640" cy="548640"/>
              </a:xfrm>
              <a:prstGeom prst="rect">
                <a:avLst/>
              </a:prstGeom>
            </p:spPr>
          </p:pic>
          <p:sp>
            <p:nvSpPr>
              <p:cNvPr id="6" name="TextBox 5">
                <a:extLst>
                  <a:ext uri="{FF2B5EF4-FFF2-40B4-BE49-F238E27FC236}">
                    <a16:creationId xmlns="" xmlns:a16="http://schemas.microsoft.com/office/drawing/2014/main" id="{F93ED312-9C51-4DCB-92C6-788E95D07906}"/>
                  </a:ext>
                </a:extLst>
              </p:cNvPr>
              <p:cNvSpPr txBox="1"/>
              <p:nvPr/>
            </p:nvSpPr>
            <p:spPr>
              <a:xfrm>
                <a:off x="8707407" y="2140629"/>
                <a:ext cx="1478289" cy="369332"/>
              </a:xfrm>
              <a:prstGeom prst="rect">
                <a:avLst/>
              </a:prstGeom>
              <a:noFill/>
            </p:spPr>
            <p:txBody>
              <a:bodyPr wrap="none" rtlCol="0">
                <a:spAutoFit/>
              </a:bodyPr>
              <a:lstStyle/>
              <a:p>
                <a:pPr algn="ctr"/>
                <a:r>
                  <a:rPr lang="en-US">
                    <a:latin typeface="Amazon Ember Light" panose="020B0403020204020204" pitchFamily="34" charset="0"/>
                    <a:ea typeface="Amazon Ember Light" panose="020B0403020204020204" pitchFamily="34" charset="0"/>
                    <a:cs typeface="Amazon Ember Light" panose="020B0403020204020204" pitchFamily="34" charset="0"/>
                  </a:rPr>
                  <a:t>Amazon EC2</a:t>
                </a:r>
              </a:p>
            </p:txBody>
          </p:sp>
        </p:grpSp>
        <p:sp>
          <p:nvSpPr>
            <p:cNvPr id="7" name="Rectangle 6">
              <a:extLst>
                <a:ext uri="{FF2B5EF4-FFF2-40B4-BE49-F238E27FC236}">
                  <a16:creationId xmlns="" xmlns:a16="http://schemas.microsoft.com/office/drawing/2014/main" id="{693D162E-2ED4-4DAC-8D12-32C6E3333F65}"/>
                </a:ext>
              </a:extLst>
            </p:cNvPr>
            <p:cNvSpPr/>
            <p:nvPr/>
          </p:nvSpPr>
          <p:spPr>
            <a:xfrm>
              <a:off x="2875086" y="1394760"/>
              <a:ext cx="4572000" cy="64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solidFill>
                  <a:ea typeface="Amazon Ember Light" charset="0"/>
                  <a:cs typeface="Amazon Ember Light" charset="0"/>
                </a:rPr>
                <a:t>If average CPU utilization is </a:t>
              </a:r>
              <a:r>
                <a:rPr lang="en-US">
                  <a:solidFill>
                    <a:schemeClr val="tx1"/>
                  </a:solidFill>
                  <a:ea typeface="Amazon Ember" panose="020B0603020204020204" pitchFamily="34" charset="0"/>
                  <a:cs typeface="Amazon Ember" panose="020B0603020204020204" pitchFamily="34" charset="0"/>
                </a:rPr>
                <a:t>&gt; 60% </a:t>
              </a:r>
              <a:r>
                <a:rPr lang="en-US">
                  <a:solidFill>
                    <a:schemeClr val="tx1"/>
                  </a:solidFill>
                  <a:ea typeface="Amazon Ember Light" charset="0"/>
                  <a:cs typeface="Amazon Ember Light" charset="0"/>
                </a:rPr>
                <a:t>for </a:t>
              </a:r>
              <a:r>
                <a:rPr lang="en-US">
                  <a:solidFill>
                    <a:schemeClr val="tx1"/>
                  </a:solidFill>
                  <a:ea typeface="Amazon Ember" panose="020B0603020204020204" pitchFamily="34" charset="0"/>
                  <a:cs typeface="Amazon Ember" panose="020B0603020204020204" pitchFamily="34" charset="0"/>
                </a:rPr>
                <a:t>5 </a:t>
              </a:r>
              <a:r>
                <a:rPr lang="en-US">
                  <a:solidFill>
                    <a:schemeClr val="tx1"/>
                  </a:solidFill>
                  <a:ea typeface="Amazon Ember Light" charset="0"/>
                  <a:cs typeface="Amazon Ember Light" charset="0"/>
                </a:rPr>
                <a:t>minutes…</a:t>
              </a:r>
            </a:p>
            <a:p>
              <a:endParaRPr lang="en-US">
                <a:solidFill>
                  <a:schemeClr val="tx1"/>
                </a:solidFill>
              </a:endParaRPr>
            </a:p>
          </p:txBody>
        </p:sp>
      </p:grpSp>
      <p:sp>
        <p:nvSpPr>
          <p:cNvPr id="32" name="Rectangle 31" descr="Correct!">
            <a:extLst>
              <a:ext uri="{FF2B5EF4-FFF2-40B4-BE49-F238E27FC236}">
                <a16:creationId xmlns="" xmlns:a16="http://schemas.microsoft.com/office/drawing/2014/main" id="{A54D1B7F-0183-4B94-8273-2FC62192FD22}"/>
              </a:ext>
            </a:extLst>
          </p:cNvPr>
          <p:cNvSpPr/>
          <p:nvPr/>
        </p:nvSpPr>
        <p:spPr>
          <a:xfrm>
            <a:off x="7569506" y="1394760"/>
            <a:ext cx="1097280" cy="64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ea typeface="Amazon Ember Light" charset="0"/>
                <a:cs typeface="Amazon Ember Light" charset="0"/>
              </a:rPr>
              <a:t>Correct!</a:t>
            </a:r>
          </a:p>
        </p:txBody>
      </p:sp>
      <p:grpSp>
        <p:nvGrpSpPr>
          <p:cNvPr id="42" name="Group 41" descr="For Amazon RDS, if the number of simultaneous connections is greater than 10 for 1 minute.">
            <a:extLst>
              <a:ext uri="{FF2B5EF4-FFF2-40B4-BE49-F238E27FC236}">
                <a16:creationId xmlns="" xmlns:a16="http://schemas.microsoft.com/office/drawing/2014/main" id="{051B272A-493F-4B46-B4C2-128B696C2150}"/>
              </a:ext>
            </a:extLst>
          </p:cNvPr>
          <p:cNvGrpSpPr/>
          <p:nvPr/>
        </p:nvGrpSpPr>
        <p:grpSpPr>
          <a:xfrm>
            <a:off x="628547" y="2391910"/>
            <a:ext cx="6818539" cy="917972"/>
            <a:chOff x="628547" y="2391910"/>
            <a:chExt cx="6818539" cy="917972"/>
          </a:xfrm>
        </p:grpSpPr>
        <p:grpSp>
          <p:nvGrpSpPr>
            <p:cNvPr id="10" name="Group 9">
              <a:extLst>
                <a:ext uri="{FF2B5EF4-FFF2-40B4-BE49-F238E27FC236}">
                  <a16:creationId xmlns="" xmlns:a16="http://schemas.microsoft.com/office/drawing/2014/main" id="{72D87F66-CFBB-42B8-9285-B8DD42F131E1}"/>
                </a:ext>
              </a:extLst>
            </p:cNvPr>
            <p:cNvGrpSpPr/>
            <p:nvPr/>
          </p:nvGrpSpPr>
          <p:grpSpPr>
            <a:xfrm>
              <a:off x="628547" y="2391910"/>
              <a:ext cx="1499128" cy="917972"/>
              <a:chOff x="8792199" y="3197641"/>
              <a:chExt cx="1499128" cy="917972"/>
            </a:xfrm>
          </p:grpSpPr>
          <p:sp>
            <p:nvSpPr>
              <p:cNvPr id="11" name="TextBox 10">
                <a:extLst>
                  <a:ext uri="{FF2B5EF4-FFF2-40B4-BE49-F238E27FC236}">
                    <a16:creationId xmlns="" xmlns:a16="http://schemas.microsoft.com/office/drawing/2014/main" id="{692BCF40-E7DD-42ED-89AD-AE65C9928D4B}"/>
                  </a:ext>
                </a:extLst>
              </p:cNvPr>
              <p:cNvSpPr txBox="1"/>
              <p:nvPr/>
            </p:nvSpPr>
            <p:spPr>
              <a:xfrm>
                <a:off x="8792199" y="3746281"/>
                <a:ext cx="1499128" cy="369332"/>
              </a:xfrm>
              <a:prstGeom prst="rect">
                <a:avLst/>
              </a:prstGeom>
              <a:noFill/>
            </p:spPr>
            <p:txBody>
              <a:bodyPr wrap="none" rtlCol="0">
                <a:spAutoFit/>
              </a:bodyPr>
              <a:lstStyle/>
              <a:p>
                <a:pPr algn="ctr"/>
                <a:r>
                  <a:rPr lang="en-US">
                    <a:latin typeface="Amazon Ember Light" panose="020B0403020204020204" pitchFamily="34" charset="0"/>
                    <a:ea typeface="Amazon Ember Light" panose="020B0403020204020204" pitchFamily="34" charset="0"/>
                    <a:cs typeface="Amazon Ember Light" panose="020B0403020204020204" pitchFamily="34" charset="0"/>
                  </a:rPr>
                  <a:t>Amazon RDS</a:t>
                </a:r>
              </a:p>
            </p:txBody>
          </p:sp>
          <p:pic>
            <p:nvPicPr>
              <p:cNvPr id="13" name="Graphic 12">
                <a:extLst>
                  <a:ext uri="{FF2B5EF4-FFF2-40B4-BE49-F238E27FC236}">
                    <a16:creationId xmlns="" xmlns:a16="http://schemas.microsoft.com/office/drawing/2014/main" id="{05788520-4629-42EC-ABDB-6E35B75E5DC8}"/>
                  </a:ext>
                  <a:ext uri="{C183D7F6-B498-43B3-948B-1728B52AA6E4}">
                    <adec:decorative xmlns="" xmlns:adec="http://schemas.microsoft.com/office/drawing/2017/decorative" val="1"/>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9231376" y="3197641"/>
                <a:ext cx="548640" cy="548640"/>
              </a:xfrm>
              <a:prstGeom prst="rect">
                <a:avLst/>
              </a:prstGeom>
            </p:spPr>
          </p:pic>
        </p:grpSp>
        <p:sp>
          <p:nvSpPr>
            <p:cNvPr id="23" name="Rectangle 22">
              <a:extLst>
                <a:ext uri="{FF2B5EF4-FFF2-40B4-BE49-F238E27FC236}">
                  <a16:creationId xmlns="" xmlns:a16="http://schemas.microsoft.com/office/drawing/2014/main" id="{9C6A170A-2F86-4C34-978A-A55A36D491A9}"/>
                </a:ext>
              </a:extLst>
            </p:cNvPr>
            <p:cNvSpPr/>
            <p:nvPr/>
          </p:nvSpPr>
          <p:spPr>
            <a:xfrm>
              <a:off x="2875086" y="2391910"/>
              <a:ext cx="4572000" cy="64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solidFill>
                  <a:ea typeface="Amazon Ember Light" charset="0"/>
                  <a:cs typeface="Amazon Ember Light" charset="0"/>
                </a:rPr>
                <a:t>If the number of simultaneous connections is &gt; 10 for 1 minute…</a:t>
              </a:r>
              <a:endParaRPr lang="en-US" b="1">
                <a:solidFill>
                  <a:schemeClr val="tx1"/>
                </a:solidFill>
                <a:ea typeface="Amazon Ember Light" charset="0"/>
                <a:cs typeface="Amazon Ember Light" charset="0"/>
              </a:endParaRPr>
            </a:p>
            <a:p>
              <a:endParaRPr lang="en-US">
                <a:solidFill>
                  <a:schemeClr val="tx1"/>
                </a:solidFill>
              </a:endParaRPr>
            </a:p>
          </p:txBody>
        </p:sp>
      </p:grpSp>
      <p:sp>
        <p:nvSpPr>
          <p:cNvPr id="33" name="Rectangle 32" descr="Correct!">
            <a:extLst>
              <a:ext uri="{FF2B5EF4-FFF2-40B4-BE49-F238E27FC236}">
                <a16:creationId xmlns="" xmlns:a16="http://schemas.microsoft.com/office/drawing/2014/main" id="{2198109B-DAF3-43AB-A598-25BF2957BC3D}"/>
              </a:ext>
            </a:extLst>
          </p:cNvPr>
          <p:cNvSpPr/>
          <p:nvPr/>
        </p:nvSpPr>
        <p:spPr>
          <a:xfrm>
            <a:off x="7569506" y="2391910"/>
            <a:ext cx="1097280" cy="64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ea typeface="Amazon Ember Light" charset="0"/>
                <a:cs typeface="Amazon Ember Light" charset="0"/>
              </a:rPr>
              <a:t>Correct!</a:t>
            </a:r>
          </a:p>
        </p:txBody>
      </p:sp>
      <p:grpSp>
        <p:nvGrpSpPr>
          <p:cNvPr id="43" name="Group 42" descr="For Amazon S3, if the maximum bucket size bytes is around 3 for 1 day.">
            <a:extLst>
              <a:ext uri="{FF2B5EF4-FFF2-40B4-BE49-F238E27FC236}">
                <a16:creationId xmlns="" xmlns:a16="http://schemas.microsoft.com/office/drawing/2014/main" id="{FE545EDB-A848-4D12-BFC7-C7D43BE721DC}"/>
              </a:ext>
            </a:extLst>
          </p:cNvPr>
          <p:cNvGrpSpPr/>
          <p:nvPr/>
        </p:nvGrpSpPr>
        <p:grpSpPr>
          <a:xfrm>
            <a:off x="707094" y="3389060"/>
            <a:ext cx="6739992" cy="902540"/>
            <a:chOff x="707094" y="3389060"/>
            <a:chExt cx="6739992" cy="902540"/>
          </a:xfrm>
        </p:grpSpPr>
        <p:sp>
          <p:nvSpPr>
            <p:cNvPr id="27" name="Rectangle 26">
              <a:extLst>
                <a:ext uri="{FF2B5EF4-FFF2-40B4-BE49-F238E27FC236}">
                  <a16:creationId xmlns="" xmlns:a16="http://schemas.microsoft.com/office/drawing/2014/main" id="{9F7B43AD-495F-4B5F-BB48-8C0C1D68F7AE}"/>
                </a:ext>
              </a:extLst>
            </p:cNvPr>
            <p:cNvSpPr/>
            <p:nvPr/>
          </p:nvSpPr>
          <p:spPr>
            <a:xfrm>
              <a:off x="2875086" y="3389060"/>
              <a:ext cx="4572000" cy="64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solidFill>
                  <a:ea typeface="Amazon Ember Light" charset="0"/>
                  <a:cs typeface="Amazon Ember Light" charset="0"/>
                </a:rPr>
                <a:t>If the maximum bucket size in bytes is around 3 for 1 day…</a:t>
              </a:r>
              <a:endParaRPr lang="en-US" b="1">
                <a:solidFill>
                  <a:schemeClr val="tx1"/>
                </a:solidFill>
                <a:ea typeface="Amazon Ember Light" charset="0"/>
                <a:cs typeface="Amazon Ember Light" charset="0"/>
              </a:endParaRPr>
            </a:p>
            <a:p>
              <a:endParaRPr lang="en-US">
                <a:solidFill>
                  <a:schemeClr val="tx1"/>
                </a:solidFill>
              </a:endParaRPr>
            </a:p>
          </p:txBody>
        </p:sp>
        <p:grpSp>
          <p:nvGrpSpPr>
            <p:cNvPr id="31" name="Group 30">
              <a:extLst>
                <a:ext uri="{FF2B5EF4-FFF2-40B4-BE49-F238E27FC236}">
                  <a16:creationId xmlns="" xmlns:a16="http://schemas.microsoft.com/office/drawing/2014/main" id="{4A627CDF-2476-4759-9117-0227DB0369C0}"/>
                </a:ext>
              </a:extLst>
            </p:cNvPr>
            <p:cNvGrpSpPr/>
            <p:nvPr/>
          </p:nvGrpSpPr>
          <p:grpSpPr>
            <a:xfrm>
              <a:off x="707094" y="3389060"/>
              <a:ext cx="1342034" cy="902540"/>
              <a:chOff x="488629" y="3675790"/>
              <a:chExt cx="1342034" cy="902540"/>
            </a:xfrm>
          </p:grpSpPr>
          <p:pic>
            <p:nvPicPr>
              <p:cNvPr id="29" name="Graphic 28">
                <a:extLst>
                  <a:ext uri="{FF2B5EF4-FFF2-40B4-BE49-F238E27FC236}">
                    <a16:creationId xmlns="" xmlns:a16="http://schemas.microsoft.com/office/drawing/2014/main" id="{F5EDEC53-E236-41C6-B3A4-64FB7EACB92E}"/>
                  </a:ext>
                  <a:ext uri="{C183D7F6-B498-43B3-948B-1728B52AA6E4}">
                    <adec:decorative xmlns="" xmlns:adec="http://schemas.microsoft.com/office/drawing/2017/decorative" val="1"/>
                  </a:ext>
                </a:extLst>
              </p:cNvPr>
              <p:cNvPicPr>
                <a:picLocks noChangeAspect="1"/>
              </p:cNvPicPr>
              <p:nvPr/>
            </p:nvPicPr>
            <p:blipFill>
              <a:blip r:embed="rId8">
                <a:extLst>
                  <a:ext uri="{96DAC541-7B7A-43D3-8B79-37D633B846F1}">
                    <asvg:svgBlip xmlns="" xmlns:asvg="http://schemas.microsoft.com/office/drawing/2016/SVG/main" r:embed="rId9"/>
                  </a:ext>
                </a:extLst>
              </a:blip>
              <a:stretch>
                <a:fillRect/>
              </a:stretch>
            </p:blipFill>
            <p:spPr>
              <a:xfrm>
                <a:off x="885326" y="3675790"/>
                <a:ext cx="548640" cy="548640"/>
              </a:xfrm>
              <a:prstGeom prst="rect">
                <a:avLst/>
              </a:prstGeom>
            </p:spPr>
          </p:pic>
          <p:sp>
            <p:nvSpPr>
              <p:cNvPr id="30" name="TextBox 29">
                <a:extLst>
                  <a:ext uri="{FF2B5EF4-FFF2-40B4-BE49-F238E27FC236}">
                    <a16:creationId xmlns="" xmlns:a16="http://schemas.microsoft.com/office/drawing/2014/main" id="{4F666FCF-C63B-473D-9D3B-8FB121AEF079}"/>
                  </a:ext>
                </a:extLst>
              </p:cNvPr>
              <p:cNvSpPr txBox="1"/>
              <p:nvPr/>
            </p:nvSpPr>
            <p:spPr>
              <a:xfrm>
                <a:off x="488629" y="4208998"/>
                <a:ext cx="1342034" cy="369332"/>
              </a:xfrm>
              <a:prstGeom prst="rect">
                <a:avLst/>
              </a:prstGeom>
              <a:noFill/>
            </p:spPr>
            <p:txBody>
              <a:bodyPr wrap="none" rtlCol="0">
                <a:spAutoFit/>
              </a:bodyPr>
              <a:lstStyle/>
              <a:p>
                <a:r>
                  <a:rPr lang="en-US">
                    <a:latin typeface="Amazon Ember Light" panose="020B0403020204020204" pitchFamily="34" charset="0"/>
                    <a:ea typeface="Amazon Ember Light" panose="020B0403020204020204" pitchFamily="34" charset="0"/>
                    <a:cs typeface="Amazon Ember Light" panose="020B0403020204020204" pitchFamily="34" charset="0"/>
                  </a:rPr>
                  <a:t>Amazon S3</a:t>
                </a:r>
              </a:p>
            </p:txBody>
          </p:sp>
        </p:grpSp>
      </p:grpSp>
      <p:sp>
        <p:nvSpPr>
          <p:cNvPr id="35" name="Rectangle 34" descr="Incorrect. Around is not a threshold option. You must specify a threshold of &gt;, &gt;=, &lt;=, or &lt;.">
            <a:extLst>
              <a:ext uri="{FF2B5EF4-FFF2-40B4-BE49-F238E27FC236}">
                <a16:creationId xmlns="" xmlns:a16="http://schemas.microsoft.com/office/drawing/2014/main" id="{BEF5A464-DD57-496B-A36E-5B797C30FAE9}"/>
              </a:ext>
            </a:extLst>
          </p:cNvPr>
          <p:cNvSpPr/>
          <p:nvPr/>
        </p:nvSpPr>
        <p:spPr>
          <a:xfrm>
            <a:off x="7569506" y="3389060"/>
            <a:ext cx="4572000" cy="9025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solidFill>
                <a:ea typeface="Amazon Ember Light" charset="0"/>
                <a:cs typeface="Amazon Ember Light" charset="0"/>
              </a:rPr>
              <a:t>Incorrect. </a:t>
            </a:r>
            <a:r>
              <a:rPr lang="en-US" i="1">
                <a:solidFill>
                  <a:schemeClr val="tx1"/>
                </a:solidFill>
                <a:ea typeface="Amazon Ember Light" charset="0"/>
                <a:cs typeface="Amazon Ember Light" charset="0"/>
              </a:rPr>
              <a:t>Around</a:t>
            </a:r>
            <a:r>
              <a:rPr lang="en-US">
                <a:solidFill>
                  <a:schemeClr val="tx1"/>
                </a:solidFill>
                <a:ea typeface="Amazon Ember Light" charset="0"/>
                <a:cs typeface="Amazon Ember Light" charset="0"/>
              </a:rPr>
              <a:t> is not a threshold option. You must specify a threshold of &gt;, &gt;=, &lt;=, or &lt;.</a:t>
            </a:r>
          </a:p>
        </p:txBody>
      </p:sp>
      <p:grpSp>
        <p:nvGrpSpPr>
          <p:cNvPr id="44" name="Group 43" descr="For Elastic Load Balancing, if the number of healthy hosts is less than 5 for 10 minutes.">
            <a:extLst>
              <a:ext uri="{FF2B5EF4-FFF2-40B4-BE49-F238E27FC236}">
                <a16:creationId xmlns="" xmlns:a16="http://schemas.microsoft.com/office/drawing/2014/main" id="{597069C7-65B4-4FC4-9531-17F52F7C68E0}"/>
              </a:ext>
            </a:extLst>
          </p:cNvPr>
          <p:cNvGrpSpPr/>
          <p:nvPr/>
        </p:nvGrpSpPr>
        <p:grpSpPr>
          <a:xfrm>
            <a:off x="137226" y="4370778"/>
            <a:ext cx="7309860" cy="917972"/>
            <a:chOff x="137226" y="4370778"/>
            <a:chExt cx="7309860" cy="917972"/>
          </a:xfrm>
        </p:grpSpPr>
        <p:grpSp>
          <p:nvGrpSpPr>
            <p:cNvPr id="28" name="Group 27">
              <a:extLst>
                <a:ext uri="{FF2B5EF4-FFF2-40B4-BE49-F238E27FC236}">
                  <a16:creationId xmlns="" xmlns:a16="http://schemas.microsoft.com/office/drawing/2014/main" id="{7A70060C-6817-4611-9DE4-F58559FD790B}"/>
                </a:ext>
              </a:extLst>
            </p:cNvPr>
            <p:cNvGrpSpPr/>
            <p:nvPr/>
          </p:nvGrpSpPr>
          <p:grpSpPr>
            <a:xfrm>
              <a:off x="137226" y="4370778"/>
              <a:ext cx="2481770" cy="917972"/>
              <a:chOff x="8264811" y="4772130"/>
              <a:chExt cx="2481770" cy="917972"/>
            </a:xfrm>
          </p:grpSpPr>
          <p:sp>
            <p:nvSpPr>
              <p:cNvPr id="12" name="TextBox 11">
                <a:extLst>
                  <a:ext uri="{FF2B5EF4-FFF2-40B4-BE49-F238E27FC236}">
                    <a16:creationId xmlns="" xmlns:a16="http://schemas.microsoft.com/office/drawing/2014/main" id="{57FDA70F-1F87-4FC9-BD35-7DABA277A5E4}"/>
                  </a:ext>
                </a:extLst>
              </p:cNvPr>
              <p:cNvSpPr txBox="1"/>
              <p:nvPr/>
            </p:nvSpPr>
            <p:spPr>
              <a:xfrm>
                <a:off x="8264811" y="5320770"/>
                <a:ext cx="2481770" cy="369332"/>
              </a:xfrm>
              <a:prstGeom prst="rect">
                <a:avLst/>
              </a:prstGeom>
              <a:noFill/>
            </p:spPr>
            <p:txBody>
              <a:bodyPr wrap="none" rtlCol="0">
                <a:spAutoFit/>
              </a:bodyPr>
              <a:lstStyle/>
              <a:p>
                <a:pPr algn="ctr"/>
                <a:r>
                  <a:rPr lang="en-US">
                    <a:latin typeface="Amazon Ember Light" panose="020B0403020204020204" pitchFamily="34" charset="0"/>
                    <a:ea typeface="Amazon Ember Light" panose="020B0403020204020204" pitchFamily="34" charset="0"/>
                    <a:cs typeface="Amazon Ember Light" panose="020B0403020204020204" pitchFamily="34" charset="0"/>
                  </a:rPr>
                  <a:t>Elastic Load Balancing</a:t>
                </a:r>
              </a:p>
            </p:txBody>
          </p:sp>
          <p:pic>
            <p:nvPicPr>
              <p:cNvPr id="14" name="Graphic 13">
                <a:extLst>
                  <a:ext uri="{FF2B5EF4-FFF2-40B4-BE49-F238E27FC236}">
                    <a16:creationId xmlns="" xmlns:a16="http://schemas.microsoft.com/office/drawing/2014/main" id="{8F246674-232F-45A6-B5CC-84D41A2036CE}"/>
                  </a:ext>
                  <a:ext uri="{C183D7F6-B498-43B3-948B-1728B52AA6E4}">
                    <adec:decorative xmlns="" xmlns:adec="http://schemas.microsoft.com/office/drawing/2017/decorative" val="1"/>
                  </a:ext>
                </a:extLst>
              </p:cNvPr>
              <p:cNvPicPr>
                <a:picLocks noChangeAspect="1"/>
              </p:cNvPicPr>
              <p:nvPr/>
            </p:nvPicPr>
            <p:blipFill>
              <a:blip r:embed="rId10">
                <a:extLst>
                  <a:ext uri="{96DAC541-7B7A-43D3-8B79-37D633B846F1}">
                    <asvg:svgBlip xmlns="" xmlns:asvg="http://schemas.microsoft.com/office/drawing/2016/SVG/main" r:embed="rId11"/>
                  </a:ext>
                </a:extLst>
              </a:blip>
              <a:stretch>
                <a:fillRect/>
              </a:stretch>
            </p:blipFill>
            <p:spPr>
              <a:xfrm>
                <a:off x="9264920" y="4772130"/>
                <a:ext cx="548640" cy="548640"/>
              </a:xfrm>
              <a:prstGeom prst="rect">
                <a:avLst/>
              </a:prstGeom>
            </p:spPr>
          </p:pic>
        </p:grpSp>
        <p:sp>
          <p:nvSpPr>
            <p:cNvPr id="25" name="Rectangle 24">
              <a:extLst>
                <a:ext uri="{FF2B5EF4-FFF2-40B4-BE49-F238E27FC236}">
                  <a16:creationId xmlns="" xmlns:a16="http://schemas.microsoft.com/office/drawing/2014/main" id="{D761EC04-6750-4510-892C-A4DC5842268B}"/>
                </a:ext>
              </a:extLst>
            </p:cNvPr>
            <p:cNvSpPr/>
            <p:nvPr/>
          </p:nvSpPr>
          <p:spPr>
            <a:xfrm>
              <a:off x="2875086" y="4370778"/>
              <a:ext cx="4572000" cy="64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solidFill>
                  <a:ea typeface="Amazon Ember Light" charset="0"/>
                  <a:cs typeface="Amazon Ember Light" charset="0"/>
                </a:rPr>
                <a:t>If the number of healthy hosts is &lt; 5 for 10 minutes…</a:t>
              </a:r>
              <a:endParaRPr lang="en-US" b="1">
                <a:solidFill>
                  <a:schemeClr val="tx1"/>
                </a:solidFill>
                <a:ea typeface="Amazon Ember Light" charset="0"/>
                <a:cs typeface="Amazon Ember Light" charset="0"/>
              </a:endParaRPr>
            </a:p>
          </p:txBody>
        </p:sp>
      </p:grpSp>
      <p:sp>
        <p:nvSpPr>
          <p:cNvPr id="34" name="Rectangle 33" descr="Correct!">
            <a:extLst>
              <a:ext uri="{FF2B5EF4-FFF2-40B4-BE49-F238E27FC236}">
                <a16:creationId xmlns="" xmlns:a16="http://schemas.microsoft.com/office/drawing/2014/main" id="{A3A8A388-9542-476B-A6C1-E667E65C67B1}"/>
              </a:ext>
            </a:extLst>
          </p:cNvPr>
          <p:cNvSpPr/>
          <p:nvPr/>
        </p:nvSpPr>
        <p:spPr>
          <a:xfrm>
            <a:off x="7569506" y="4370778"/>
            <a:ext cx="1097280" cy="64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ea typeface="Amazon Ember Light" charset="0"/>
                <a:cs typeface="Amazon Ember Light" charset="0"/>
              </a:rPr>
              <a:t>Correct!</a:t>
            </a:r>
          </a:p>
        </p:txBody>
      </p:sp>
      <p:grpSp>
        <p:nvGrpSpPr>
          <p:cNvPr id="45" name="Group 44" descr="For Amazon Elastic Block Store, if the volume of read operations is greater than 1,000 for 10 seconds.">
            <a:extLst>
              <a:ext uri="{FF2B5EF4-FFF2-40B4-BE49-F238E27FC236}">
                <a16:creationId xmlns="" xmlns:a16="http://schemas.microsoft.com/office/drawing/2014/main" id="{258BBCF3-A862-428E-9858-A43F0EF55721}"/>
              </a:ext>
            </a:extLst>
          </p:cNvPr>
          <p:cNvGrpSpPr/>
          <p:nvPr/>
        </p:nvGrpSpPr>
        <p:grpSpPr>
          <a:xfrm>
            <a:off x="489086" y="5367928"/>
            <a:ext cx="6958000" cy="1186805"/>
            <a:chOff x="489086" y="5367928"/>
            <a:chExt cx="6958000" cy="1186805"/>
          </a:xfrm>
        </p:grpSpPr>
        <p:grpSp>
          <p:nvGrpSpPr>
            <p:cNvPr id="38" name="Group 37">
              <a:extLst>
                <a:ext uri="{FF2B5EF4-FFF2-40B4-BE49-F238E27FC236}">
                  <a16:creationId xmlns="" xmlns:a16="http://schemas.microsoft.com/office/drawing/2014/main" id="{709562AE-3CD2-4A4D-BB47-C6D51E1A86BE}"/>
                </a:ext>
              </a:extLst>
            </p:cNvPr>
            <p:cNvGrpSpPr/>
            <p:nvPr/>
          </p:nvGrpSpPr>
          <p:grpSpPr>
            <a:xfrm>
              <a:off x="489086" y="5367928"/>
              <a:ext cx="1778051" cy="1186805"/>
              <a:chOff x="-226429" y="5712698"/>
              <a:chExt cx="1778051" cy="1186805"/>
            </a:xfrm>
          </p:grpSpPr>
          <p:pic>
            <p:nvPicPr>
              <p:cNvPr id="36" name="Graphic 35">
                <a:extLst>
                  <a:ext uri="{FF2B5EF4-FFF2-40B4-BE49-F238E27FC236}">
                    <a16:creationId xmlns="" xmlns:a16="http://schemas.microsoft.com/office/drawing/2014/main" id="{05A20CE8-EDB4-483A-B3E9-EA0F83FD3CA6}"/>
                  </a:ext>
                  <a:ext uri="{C183D7F6-B498-43B3-948B-1728B52AA6E4}">
                    <adec:decorative xmlns="" xmlns:adec="http://schemas.microsoft.com/office/drawing/2017/decorative" val="1"/>
                  </a:ext>
                </a:extLst>
              </p:cNvPr>
              <p:cNvPicPr>
                <a:picLocks noChangeAspect="1"/>
              </p:cNvPicPr>
              <p:nvPr/>
            </p:nvPicPr>
            <p:blipFill>
              <a:blip r:embed="rId12">
                <a:extLst>
                  <a:ext uri="{96DAC541-7B7A-43D3-8B79-37D633B846F1}">
                    <asvg:svgBlip xmlns="" xmlns:asvg="http://schemas.microsoft.com/office/drawing/2016/SVG/main" r:embed="rId13"/>
                  </a:ext>
                </a:extLst>
              </a:blip>
              <a:stretch>
                <a:fillRect/>
              </a:stretch>
            </p:blipFill>
            <p:spPr>
              <a:xfrm>
                <a:off x="388276" y="5712698"/>
                <a:ext cx="548640" cy="548640"/>
              </a:xfrm>
              <a:prstGeom prst="rect">
                <a:avLst/>
              </a:prstGeom>
            </p:spPr>
          </p:pic>
          <p:sp>
            <p:nvSpPr>
              <p:cNvPr id="37" name="TextBox 36">
                <a:extLst>
                  <a:ext uri="{FF2B5EF4-FFF2-40B4-BE49-F238E27FC236}">
                    <a16:creationId xmlns="" xmlns:a16="http://schemas.microsoft.com/office/drawing/2014/main" id="{5F0D9CA4-A476-4DB4-BB0E-7B358C216E8A}"/>
                  </a:ext>
                </a:extLst>
              </p:cNvPr>
              <p:cNvSpPr txBox="1"/>
              <p:nvPr/>
            </p:nvSpPr>
            <p:spPr>
              <a:xfrm>
                <a:off x="-226429" y="6253172"/>
                <a:ext cx="1778051" cy="646331"/>
              </a:xfrm>
              <a:prstGeom prst="rect">
                <a:avLst/>
              </a:prstGeom>
              <a:noFill/>
            </p:spPr>
            <p:txBody>
              <a:bodyPr wrap="none" rtlCol="0">
                <a:spAutoFit/>
              </a:bodyPr>
              <a:lstStyle/>
              <a:p>
                <a:pPr algn="ctr"/>
                <a:r>
                  <a:rPr lang="en-US">
                    <a:latin typeface="Amazon Ember Light" panose="020B0403020204020204" pitchFamily="34" charset="0"/>
                    <a:ea typeface="Amazon Ember Light" panose="020B0403020204020204" pitchFamily="34" charset="0"/>
                    <a:cs typeface="Amazon Ember Light" panose="020B0403020204020204" pitchFamily="34" charset="0"/>
                  </a:rPr>
                  <a:t>Amazon Elastic </a:t>
                </a:r>
                <a:br>
                  <a:rPr lang="en-US">
                    <a:latin typeface="Amazon Ember Light" panose="020B0403020204020204" pitchFamily="34" charset="0"/>
                    <a:ea typeface="Amazon Ember Light" panose="020B0403020204020204" pitchFamily="34" charset="0"/>
                    <a:cs typeface="Amazon Ember Light" panose="020B0403020204020204" pitchFamily="34" charset="0"/>
                  </a:rPr>
                </a:br>
                <a:r>
                  <a:rPr lang="en-US">
                    <a:latin typeface="Amazon Ember Light" panose="020B0403020204020204" pitchFamily="34" charset="0"/>
                    <a:ea typeface="Amazon Ember Light" panose="020B0403020204020204" pitchFamily="34" charset="0"/>
                    <a:cs typeface="Amazon Ember Light" panose="020B0403020204020204" pitchFamily="34" charset="0"/>
                  </a:rPr>
                  <a:t>Block Store</a:t>
                </a:r>
              </a:p>
            </p:txBody>
          </p:sp>
        </p:grpSp>
        <p:sp>
          <p:nvSpPr>
            <p:cNvPr id="39" name="Rectangle 38">
              <a:extLst>
                <a:ext uri="{FF2B5EF4-FFF2-40B4-BE49-F238E27FC236}">
                  <a16:creationId xmlns="" xmlns:a16="http://schemas.microsoft.com/office/drawing/2014/main" id="{5B0D8872-2021-43C0-A465-638E15BC476F}"/>
                </a:ext>
              </a:extLst>
            </p:cNvPr>
            <p:cNvSpPr/>
            <p:nvPr/>
          </p:nvSpPr>
          <p:spPr>
            <a:xfrm>
              <a:off x="2875086" y="5367928"/>
              <a:ext cx="4572000" cy="64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solidFill>
                  <a:ea typeface="Amazon Ember Light" charset="0"/>
                  <a:cs typeface="Amazon Ember Light" charset="0"/>
                </a:rPr>
                <a:t>If the volume of read operations is &gt; 1,000 for 10 seconds…</a:t>
              </a:r>
              <a:endParaRPr lang="en-US" b="1">
                <a:solidFill>
                  <a:schemeClr val="tx1"/>
                </a:solidFill>
                <a:ea typeface="Amazon Ember Light" charset="0"/>
                <a:cs typeface="Amazon Ember Light" charset="0"/>
              </a:endParaRPr>
            </a:p>
          </p:txBody>
        </p:sp>
      </p:grpSp>
      <p:sp>
        <p:nvSpPr>
          <p:cNvPr id="40" name="Rectangle 39" descr="Incorrect. You must specify a statistic (for example, average volume).">
            <a:extLst>
              <a:ext uri="{FF2B5EF4-FFF2-40B4-BE49-F238E27FC236}">
                <a16:creationId xmlns="" xmlns:a16="http://schemas.microsoft.com/office/drawing/2014/main" id="{00DF7D62-0BDA-4049-A1FE-2488C6060C23}"/>
              </a:ext>
            </a:extLst>
          </p:cNvPr>
          <p:cNvSpPr/>
          <p:nvPr/>
        </p:nvSpPr>
        <p:spPr>
          <a:xfrm>
            <a:off x="7569506" y="5352496"/>
            <a:ext cx="4572000" cy="64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solidFill>
                <a:ea typeface="Amazon Ember Light" charset="0"/>
                <a:cs typeface="Amazon Ember Light" charset="0"/>
              </a:rPr>
              <a:t>Incorrect. You must specify a statistic (for example, </a:t>
            </a:r>
            <a:r>
              <a:rPr lang="en-US" i="1">
                <a:solidFill>
                  <a:schemeClr val="tx1"/>
                </a:solidFill>
                <a:ea typeface="Amazon Ember Light" charset="0"/>
                <a:cs typeface="Amazon Ember Light" charset="0"/>
              </a:rPr>
              <a:t>average volume</a:t>
            </a:r>
            <a:r>
              <a:rPr lang="en-US">
                <a:solidFill>
                  <a:schemeClr val="tx1"/>
                </a:solidFill>
                <a:ea typeface="Amazon Ember Light" charset="0"/>
                <a:cs typeface="Amazon Ember Light" charset="0"/>
              </a:rPr>
              <a:t>).</a:t>
            </a:r>
          </a:p>
        </p:txBody>
      </p:sp>
    </p:spTree>
    <p:custDataLst>
      <p:tags r:id="rId1"/>
    </p:custDataLst>
    <p:extLst>
      <p:ext uri="{BB962C8B-B14F-4D97-AF65-F5344CB8AC3E}">
        <p14:creationId xmlns:p14="http://schemas.microsoft.com/office/powerpoint/2010/main" val="1644463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406E8B36-A7F8-3F48-8D41-4C8D5BF9F3EB}"/>
              </a:ex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pPr/>
              <a:t>15</a:t>
            </a:fld>
            <a:endParaRPr lang="en-US"/>
          </a:p>
        </p:txBody>
      </p:sp>
      <p:sp>
        <p:nvSpPr>
          <p:cNvPr id="3" name="Title 2">
            <a:extLst>
              <a:ext uri="{FF2B5EF4-FFF2-40B4-BE49-F238E27FC236}">
                <a16:creationId xmlns="" xmlns:a16="http://schemas.microsoft.com/office/drawing/2014/main" id="{34A9215D-56A1-C14C-8D1D-ECD06964D449}"/>
              </a:ext>
            </a:extLst>
          </p:cNvPr>
          <p:cNvSpPr>
            <a:spLocks noGrp="1"/>
          </p:cNvSpPr>
          <p:nvPr>
            <p:ph type="ctrTitle"/>
          </p:nvPr>
        </p:nvSpPr>
        <p:spPr/>
        <p:txBody>
          <a:bodyPr/>
          <a:lstStyle/>
          <a:p>
            <a:r>
              <a:rPr lang="en-US">
                <a:latin typeface="+mj-lt"/>
              </a:rPr>
              <a:t>Section 2 key takeaways</a:t>
            </a:r>
          </a:p>
        </p:txBody>
      </p:sp>
      <p:sp>
        <p:nvSpPr>
          <p:cNvPr id="5" name="Content Placeholder 4">
            <a:extLst>
              <a:ext uri="{FF2B5EF4-FFF2-40B4-BE49-F238E27FC236}">
                <a16:creationId xmlns="" xmlns:a16="http://schemas.microsoft.com/office/drawing/2014/main" id="{5DED86B2-95F3-E144-93EC-D7312615DDBA}"/>
              </a:ext>
            </a:extLst>
          </p:cNvPr>
          <p:cNvSpPr>
            <a:spLocks noGrp="1"/>
          </p:cNvSpPr>
          <p:nvPr>
            <p:ph type="body" idx="1"/>
          </p:nvPr>
        </p:nvSpPr>
        <p:spPr/>
        <p:txBody>
          <a:bodyPr/>
          <a:lstStyle/>
          <a:p>
            <a:r>
              <a:rPr lang="en-US" dirty="0">
                <a:latin typeface="+mn-lt"/>
              </a:rPr>
              <a:t>Amazon </a:t>
            </a:r>
            <a:r>
              <a:rPr lang="en-US" dirty="0" err="1">
                <a:latin typeface="+mn-lt"/>
              </a:rPr>
              <a:t>CloudWatch</a:t>
            </a:r>
            <a:r>
              <a:rPr lang="en-US" dirty="0">
                <a:latin typeface="+mn-lt"/>
              </a:rPr>
              <a:t> helps you </a:t>
            </a:r>
            <a:r>
              <a:rPr lang="en-US" dirty="0">
                <a:solidFill>
                  <a:srgbClr val="333399"/>
                </a:solidFill>
                <a:latin typeface="+mn-lt"/>
              </a:rPr>
              <a:t>monitor</a:t>
            </a:r>
            <a:r>
              <a:rPr lang="en-US" dirty="0">
                <a:latin typeface="+mn-lt"/>
              </a:rPr>
              <a:t> your AWS resources—and the applications that you run on AWS—in real time.</a:t>
            </a:r>
          </a:p>
          <a:p>
            <a:r>
              <a:rPr lang="en-US" dirty="0" err="1">
                <a:latin typeface="+mn-lt"/>
              </a:rPr>
              <a:t>CloudWatch</a:t>
            </a:r>
            <a:r>
              <a:rPr lang="en-US" dirty="0">
                <a:latin typeface="+mn-lt"/>
              </a:rPr>
              <a:t> </a:t>
            </a:r>
            <a:r>
              <a:rPr lang="en-US" dirty="0">
                <a:solidFill>
                  <a:srgbClr val="333399"/>
                </a:solidFill>
                <a:latin typeface="+mn-lt"/>
              </a:rPr>
              <a:t>enables</a:t>
            </a:r>
            <a:r>
              <a:rPr lang="en-US" dirty="0">
                <a:latin typeface="+mn-lt"/>
              </a:rPr>
              <a:t> you to – </a:t>
            </a:r>
          </a:p>
          <a:p>
            <a:pPr lvl="1"/>
            <a:r>
              <a:rPr lang="en-US" dirty="0">
                <a:latin typeface="+mn-lt"/>
              </a:rPr>
              <a:t>Collect and track standard and custom metrics.</a:t>
            </a:r>
          </a:p>
          <a:p>
            <a:pPr lvl="1"/>
            <a:r>
              <a:rPr lang="en-US" dirty="0">
                <a:latin typeface="+mn-lt"/>
              </a:rPr>
              <a:t>Set alarms to automatically send notifications to SNS topics, or perform Amazon EC2 Auto Scaling or Amazon EC2 actions.</a:t>
            </a:r>
          </a:p>
          <a:p>
            <a:pPr lvl="1"/>
            <a:r>
              <a:rPr lang="en-US" dirty="0">
                <a:latin typeface="+mn-lt"/>
              </a:rPr>
              <a:t>Define rules that match changes in your AWS environment and route these events to targets for processing.</a:t>
            </a:r>
          </a:p>
        </p:txBody>
      </p:sp>
      <p:pic>
        <p:nvPicPr>
          <p:cNvPr id="6" name="Picture Placeholder 6">
            <a:extLst>
              <a:ext uri="{FF2B5EF4-FFF2-40B4-BE49-F238E27FC236}">
                <a16:creationId xmlns="" xmlns:a16="http://schemas.microsoft.com/office/drawing/2014/main" id="{DF245F4B-F83C-4547-948B-29463175E4C7}"/>
              </a:ext>
              <a:ext uri="{C183D7F6-B498-43B3-948B-1728B52AA6E4}">
                <adec:decorative xmlns="" xmlns:adec="http://schemas.microsoft.com/office/drawing/2017/decorative" val="1"/>
              </a:ext>
            </a:extLst>
          </p:cNvPr>
          <p:cNvPicPr>
            <a:picLocks noChangeAspect="1"/>
          </p:cNvPicPr>
          <p:nvPr/>
        </p:nvPicPr>
        <p:blipFill>
          <a:blip r:embed="rId4" cstate="hqprint">
            <a:extLst>
              <a:ext uri="{28A0092B-C50C-407E-A947-70E740481C1C}">
                <a14:useLocalDpi xmlns:a14="http://schemas.microsoft.com/office/drawing/2010/main"/>
              </a:ext>
            </a:extLst>
          </a:blip>
          <a:srcRect/>
          <a:stretch>
            <a:fillRect/>
          </a:stretch>
        </p:blipFill>
        <p:spPr>
          <a:xfrm>
            <a:off x="256032" y="2157984"/>
            <a:ext cx="3931314" cy="3104201"/>
          </a:xfrm>
          <a:prstGeom prst="rect">
            <a:avLst/>
          </a:prstGeom>
        </p:spPr>
      </p:pic>
    </p:spTree>
    <p:custDataLst>
      <p:tags r:id="rId1"/>
    </p:custDataLst>
    <p:extLst>
      <p:ext uri="{BB962C8B-B14F-4D97-AF65-F5344CB8AC3E}">
        <p14:creationId xmlns:p14="http://schemas.microsoft.com/office/powerpoint/2010/main" val="2412981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CD64B8E0-60AD-514D-93D6-076C58CF731E}"/>
              </a:ext>
            </a:extLst>
          </p:cNvPr>
          <p:cNvSpPr>
            <a:spLocks noGrp="1"/>
          </p:cNvSpPr>
          <p:nvPr>
            <p:ph type="subTitle" idx="1"/>
          </p:nvPr>
        </p:nvSpPr>
        <p:spPr/>
        <p:txBody>
          <a:bodyPr>
            <a:normAutofit/>
          </a:bodyPr>
          <a:lstStyle/>
          <a:p>
            <a:r>
              <a:rPr lang="en-US">
                <a:latin typeface="+mn-lt"/>
              </a:rPr>
              <a:t>Module 10: Automatic Scaling and Monitoring</a:t>
            </a:r>
          </a:p>
        </p:txBody>
      </p:sp>
      <p:sp>
        <p:nvSpPr>
          <p:cNvPr id="2" name="Title 1"/>
          <p:cNvSpPr>
            <a:spLocks noGrp="1"/>
          </p:cNvSpPr>
          <p:nvPr>
            <p:ph type="title"/>
          </p:nvPr>
        </p:nvSpPr>
        <p:spPr/>
        <p:txBody>
          <a:bodyPr>
            <a:noAutofit/>
          </a:bodyPr>
          <a:lstStyle/>
          <a:p>
            <a:r>
              <a:rPr lang="en-US">
                <a:latin typeface="+mj-lt"/>
              </a:rPr>
              <a:t>Section 3: Amazon EC2 Auto Scaling</a:t>
            </a:r>
          </a:p>
        </p:txBody>
      </p:sp>
    </p:spTree>
    <p:custDataLst>
      <p:tags r:id="rId1"/>
    </p:custDataLst>
    <p:extLst>
      <p:ext uri="{BB962C8B-B14F-4D97-AF65-F5344CB8AC3E}">
        <p14:creationId xmlns:p14="http://schemas.microsoft.com/office/powerpoint/2010/main" val="724806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012AD078-B088-1036-0B24-7842269F033C}"/>
              </a:ext>
            </a:extLst>
          </p:cNvPr>
          <p:cNvSpPr>
            <a:spLocks noGrp="1"/>
          </p:cNvSpPr>
          <p:nvPr>
            <p:ph type="sldNum" sz="quarter" idx="20"/>
          </p:nvPr>
        </p:nvSpPr>
        <p:spPr/>
        <p:txBody>
          <a:bodyPr/>
          <a:lstStyle/>
          <a:p>
            <a:fld id="{930176A1-BCF0-4712-97A6-6B495F55390B}" type="slidenum">
              <a:rPr lang="en-US" smtClean="0"/>
              <a:pPr/>
              <a:t>17</a:t>
            </a:fld>
            <a:endParaRPr lang="en-US"/>
          </a:p>
        </p:txBody>
      </p:sp>
      <p:sp>
        <p:nvSpPr>
          <p:cNvPr id="2" name="Title 1"/>
          <p:cNvSpPr>
            <a:spLocks noGrp="1"/>
          </p:cNvSpPr>
          <p:nvPr>
            <p:ph type="title"/>
          </p:nvPr>
        </p:nvSpPr>
        <p:spPr/>
        <p:txBody>
          <a:bodyPr>
            <a:noAutofit/>
          </a:bodyPr>
          <a:lstStyle/>
          <a:p>
            <a:r>
              <a:rPr lang="en-US"/>
              <a:t>Why is scaling important?</a:t>
            </a:r>
          </a:p>
        </p:txBody>
      </p:sp>
      <p:grpSp>
        <p:nvGrpSpPr>
          <p:cNvPr id="5" name="Group 4" descr="A graph showing used capacity falling below provisioned capacity all seven days of the week.">
            <a:extLst>
              <a:ext uri="{FF2B5EF4-FFF2-40B4-BE49-F238E27FC236}">
                <a16:creationId xmlns="" xmlns:a16="http://schemas.microsoft.com/office/drawing/2014/main" id="{C9960E0E-31F9-41A5-9F75-367CD39AE3E6}"/>
              </a:ext>
              <a:ext uri="{C183D7F6-B498-43B3-948B-1728B52AA6E4}">
                <adec:decorative xmlns="" xmlns:adec="http://schemas.microsoft.com/office/drawing/2017/decorative" val="0"/>
              </a:ext>
            </a:extLst>
          </p:cNvPr>
          <p:cNvGrpSpPr/>
          <p:nvPr/>
        </p:nvGrpSpPr>
        <p:grpSpPr>
          <a:xfrm>
            <a:off x="1125810" y="2094064"/>
            <a:ext cx="4015782" cy="2529347"/>
            <a:chOff x="1125810" y="2094064"/>
            <a:chExt cx="4015782" cy="2529347"/>
          </a:xfrm>
        </p:grpSpPr>
        <p:grpSp>
          <p:nvGrpSpPr>
            <p:cNvPr id="54" name="Group 53">
              <a:extLst>
                <a:ext uri="{C183D7F6-B498-43B3-948B-1728B52AA6E4}">
                  <adec:decorative xmlns="" xmlns:adec="http://schemas.microsoft.com/office/drawing/2017/decorative" val="1"/>
                </a:ext>
              </a:extLst>
            </p:cNvPr>
            <p:cNvGrpSpPr/>
            <p:nvPr/>
          </p:nvGrpSpPr>
          <p:grpSpPr>
            <a:xfrm>
              <a:off x="1125810" y="2094064"/>
              <a:ext cx="3795606" cy="2167008"/>
              <a:chOff x="7346959" y="2040069"/>
              <a:chExt cx="3795606" cy="2167008"/>
            </a:xfrm>
            <a:solidFill>
              <a:srgbClr val="BDCADA"/>
            </a:solidFill>
          </p:grpSpPr>
          <p:sp>
            <p:nvSpPr>
              <p:cNvPr id="47" name="Rectangle 46"/>
              <p:cNvSpPr/>
              <p:nvPr/>
            </p:nvSpPr>
            <p:spPr>
              <a:xfrm>
                <a:off x="7346959" y="3853813"/>
                <a:ext cx="767905" cy="3367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Light"/>
                  <a:ea typeface="+mn-ea"/>
                  <a:cs typeface="+mn-cs"/>
                </a:endParaRPr>
              </a:p>
            </p:txBody>
          </p:sp>
          <p:sp>
            <p:nvSpPr>
              <p:cNvPr id="48" name="Rectangle 47"/>
              <p:cNvSpPr/>
              <p:nvPr/>
            </p:nvSpPr>
            <p:spPr>
              <a:xfrm>
                <a:off x="7893069" y="3080626"/>
                <a:ext cx="711562" cy="10999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Light"/>
                  <a:ea typeface="+mn-ea"/>
                  <a:cs typeface="+mn-cs"/>
                </a:endParaRPr>
              </a:p>
            </p:txBody>
          </p:sp>
          <p:sp>
            <p:nvSpPr>
              <p:cNvPr id="49" name="Rectangle 48"/>
              <p:cNvSpPr/>
              <p:nvPr/>
            </p:nvSpPr>
            <p:spPr>
              <a:xfrm>
                <a:off x="8437942" y="2867392"/>
                <a:ext cx="701630" cy="13231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Light"/>
                  <a:ea typeface="+mn-ea"/>
                  <a:cs typeface="+mn-cs"/>
                </a:endParaRPr>
              </a:p>
            </p:txBody>
          </p:sp>
          <p:sp>
            <p:nvSpPr>
              <p:cNvPr id="50" name="Rectangle 49"/>
              <p:cNvSpPr/>
              <p:nvPr/>
            </p:nvSpPr>
            <p:spPr>
              <a:xfrm>
                <a:off x="8945575" y="2040069"/>
                <a:ext cx="616559" cy="21312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Light"/>
                  <a:ea typeface="+mn-ea"/>
                  <a:cs typeface="+mn-cs"/>
                </a:endParaRPr>
              </a:p>
            </p:txBody>
          </p:sp>
          <p:sp>
            <p:nvSpPr>
              <p:cNvPr id="51" name="Rectangle 50"/>
              <p:cNvSpPr/>
              <p:nvPr/>
            </p:nvSpPr>
            <p:spPr>
              <a:xfrm>
                <a:off x="9454355" y="2696217"/>
                <a:ext cx="647451" cy="1477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Light"/>
                  <a:ea typeface="+mn-ea"/>
                  <a:cs typeface="+mn-cs"/>
                </a:endParaRPr>
              </a:p>
            </p:txBody>
          </p:sp>
          <p:sp>
            <p:nvSpPr>
              <p:cNvPr id="52" name="Rectangle 51"/>
              <p:cNvSpPr/>
              <p:nvPr/>
            </p:nvSpPr>
            <p:spPr>
              <a:xfrm>
                <a:off x="9940326" y="3229838"/>
                <a:ext cx="663941" cy="9652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Light"/>
                  <a:ea typeface="+mn-ea"/>
                  <a:cs typeface="+mn-cs"/>
                </a:endParaRPr>
              </a:p>
            </p:txBody>
          </p:sp>
          <p:sp>
            <p:nvSpPr>
              <p:cNvPr id="53" name="Rectangle 52"/>
              <p:cNvSpPr/>
              <p:nvPr/>
            </p:nvSpPr>
            <p:spPr>
              <a:xfrm>
                <a:off x="10438693" y="3645862"/>
                <a:ext cx="703872" cy="56121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Light"/>
                  <a:ea typeface="+mn-ea"/>
                  <a:cs typeface="+mn-cs"/>
                </a:endParaRPr>
              </a:p>
            </p:txBody>
          </p:sp>
        </p:grpSp>
        <p:sp>
          <p:nvSpPr>
            <p:cNvPr id="38" name="Rectangle 37">
              <a:extLst>
                <a:ext uri="{C183D7F6-B498-43B3-948B-1728B52AA6E4}">
                  <adec:decorative xmlns="" xmlns:adec="http://schemas.microsoft.com/office/drawing/2017/decorative" val="1"/>
                </a:ext>
              </a:extLst>
            </p:cNvPr>
            <p:cNvSpPr/>
            <p:nvPr/>
          </p:nvSpPr>
          <p:spPr>
            <a:xfrm>
              <a:off x="1158392" y="2107537"/>
              <a:ext cx="3842795" cy="2128041"/>
            </a:xfrm>
            <a:prstGeom prst="rect">
              <a:avLst/>
            </a:prstGeom>
            <a:solidFill>
              <a:srgbClr val="BDCBD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Light"/>
                <a:ea typeface="+mn-ea"/>
                <a:cs typeface="+mn-cs"/>
              </a:endParaRPr>
            </a:p>
          </p:txBody>
        </p:sp>
        <p:cxnSp>
          <p:nvCxnSpPr>
            <p:cNvPr id="7" name="Straight Connector 6">
              <a:extLst>
                <a:ext uri="{C183D7F6-B498-43B3-948B-1728B52AA6E4}">
                  <adec:decorative xmlns="" xmlns:adec="http://schemas.microsoft.com/office/drawing/2017/decorative" val="1"/>
                </a:ext>
              </a:extLst>
            </p:cNvPr>
            <p:cNvCxnSpPr/>
            <p:nvPr/>
          </p:nvCxnSpPr>
          <p:spPr>
            <a:xfrm>
              <a:off x="1143995" y="2107537"/>
              <a:ext cx="0" cy="212284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C183D7F6-B498-43B3-948B-1728B52AA6E4}">
                  <adec:decorative xmlns="" xmlns:adec="http://schemas.microsoft.com/office/drawing/2017/decorative" val="1"/>
                </a:ext>
              </a:extLst>
            </p:cNvPr>
            <p:cNvCxnSpPr/>
            <p:nvPr/>
          </p:nvCxnSpPr>
          <p:spPr>
            <a:xfrm>
              <a:off x="1143995" y="4230383"/>
              <a:ext cx="384279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249811" y="4223301"/>
              <a:ext cx="376577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Su    M     T     W     Th     F     Sa</a:t>
              </a:r>
            </a:p>
          </p:txBody>
        </p:sp>
        <p:sp>
          <p:nvSpPr>
            <p:cNvPr id="17" name="Rectangle 16"/>
            <p:cNvSpPr/>
            <p:nvPr/>
          </p:nvSpPr>
          <p:spPr>
            <a:xfrm>
              <a:off x="1211249" y="3958886"/>
              <a:ext cx="465181" cy="27045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Light"/>
                <a:ea typeface="+mn-ea"/>
                <a:cs typeface="+mn-cs"/>
              </a:endParaRPr>
            </a:p>
          </p:txBody>
        </p:sp>
        <p:sp>
          <p:nvSpPr>
            <p:cNvPr id="23" name="Rectangle 22"/>
            <p:cNvSpPr/>
            <p:nvPr/>
          </p:nvSpPr>
          <p:spPr>
            <a:xfrm>
              <a:off x="1743683" y="3211812"/>
              <a:ext cx="465181" cy="101857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Light"/>
                <a:ea typeface="+mn-ea"/>
                <a:cs typeface="+mn-cs"/>
              </a:endParaRPr>
            </a:p>
          </p:txBody>
        </p:sp>
        <p:sp>
          <p:nvSpPr>
            <p:cNvPr id="24" name="Rectangle 23"/>
            <p:cNvSpPr/>
            <p:nvPr/>
          </p:nvSpPr>
          <p:spPr>
            <a:xfrm>
              <a:off x="2276117" y="3009003"/>
              <a:ext cx="465181" cy="122242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Light"/>
                <a:ea typeface="+mn-ea"/>
                <a:cs typeface="+mn-cs"/>
              </a:endParaRPr>
            </a:p>
          </p:txBody>
        </p:sp>
        <p:sp>
          <p:nvSpPr>
            <p:cNvPr id="25" name="Rectangle 24"/>
            <p:cNvSpPr/>
            <p:nvPr/>
          </p:nvSpPr>
          <p:spPr>
            <a:xfrm>
              <a:off x="2808551" y="2107537"/>
              <a:ext cx="465181" cy="212492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Light"/>
                <a:ea typeface="+mn-ea"/>
                <a:cs typeface="+mn-cs"/>
              </a:endParaRPr>
            </a:p>
          </p:txBody>
        </p:sp>
        <p:sp>
          <p:nvSpPr>
            <p:cNvPr id="30" name="Rectangle 29"/>
            <p:cNvSpPr/>
            <p:nvPr/>
          </p:nvSpPr>
          <p:spPr>
            <a:xfrm>
              <a:off x="3340985" y="2848237"/>
              <a:ext cx="465181" cy="138526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Light"/>
                <a:ea typeface="+mn-ea"/>
                <a:cs typeface="+mn-cs"/>
              </a:endParaRPr>
            </a:p>
          </p:txBody>
        </p:sp>
        <p:sp>
          <p:nvSpPr>
            <p:cNvPr id="31" name="Rectangle 30"/>
            <p:cNvSpPr/>
            <p:nvPr/>
          </p:nvSpPr>
          <p:spPr>
            <a:xfrm>
              <a:off x="3873419" y="3368619"/>
              <a:ext cx="465181" cy="86592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Light"/>
                <a:ea typeface="+mn-ea"/>
                <a:cs typeface="+mn-cs"/>
              </a:endParaRPr>
            </a:p>
          </p:txBody>
        </p:sp>
        <p:sp>
          <p:nvSpPr>
            <p:cNvPr id="32" name="Rectangle 31"/>
            <p:cNvSpPr/>
            <p:nvPr/>
          </p:nvSpPr>
          <p:spPr>
            <a:xfrm>
              <a:off x="4405853" y="3763385"/>
              <a:ext cx="465181" cy="4721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Light"/>
                <a:ea typeface="+mn-ea"/>
                <a:cs typeface="+mn-cs"/>
              </a:endParaRPr>
            </a:p>
          </p:txBody>
        </p:sp>
        <p:grpSp>
          <p:nvGrpSpPr>
            <p:cNvPr id="39" name="Group 38"/>
            <p:cNvGrpSpPr/>
            <p:nvPr/>
          </p:nvGrpSpPr>
          <p:grpSpPr>
            <a:xfrm>
              <a:off x="3569524" y="2114058"/>
              <a:ext cx="1572068" cy="724131"/>
              <a:chOff x="9516688" y="2000450"/>
              <a:chExt cx="1572068" cy="724131"/>
            </a:xfrm>
          </p:grpSpPr>
          <p:sp>
            <p:nvSpPr>
              <p:cNvPr id="40" name="TextBox 39"/>
              <p:cNvSpPr txBox="1"/>
              <p:nvPr/>
            </p:nvSpPr>
            <p:spPr>
              <a:xfrm>
                <a:off x="9895074" y="2000450"/>
                <a:ext cx="1193682"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Unused</a:t>
                </a:r>
                <a:endParaRPr kumimoji="0" lang="en-US" sz="1800" b="0" i="0" u="none" strike="noStrike" kern="1200" cap="none" spc="0" normalizeH="0" baseline="0" noProof="0">
                  <a:ln>
                    <a:noFill/>
                  </a:ln>
                  <a:solidFill>
                    <a:srgbClr val="000000"/>
                  </a:solidFill>
                  <a:effectLst/>
                  <a:uLnTx/>
                  <a:uFillTx/>
                  <a:latin typeface="Amazon Ember Light" panose="020B0403020204020204"/>
                  <a:ea typeface="Amazon Ember Light" panose="020B0403020204020204" pitchFamily="34" charset="0"/>
                  <a:cs typeface="Amazon Ember Light" panose="020B04030202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capacity</a:t>
                </a:r>
                <a:endParaRPr kumimoji="0" lang="en-US" sz="1800" b="0" i="0" u="none" strike="noStrike" kern="1200" cap="none" spc="0" normalizeH="0" baseline="0" noProof="0">
                  <a:ln>
                    <a:noFill/>
                  </a:ln>
                  <a:solidFill>
                    <a:srgbClr val="000000"/>
                  </a:solidFill>
                  <a:effectLst/>
                  <a:uLnTx/>
                  <a:uFillTx/>
                  <a:latin typeface="Amazon Ember Light" panose="020B0403020204020204"/>
                  <a:ea typeface="Amazon Ember Light" panose="020B0403020204020204" pitchFamily="34" charset="0"/>
                  <a:cs typeface="Amazon Ember Light" panose="020B0403020204020204" pitchFamily="34" charset="0"/>
                </a:endParaRPr>
              </a:p>
            </p:txBody>
          </p:sp>
          <p:sp>
            <p:nvSpPr>
              <p:cNvPr id="41" name="Right Brace 40"/>
              <p:cNvSpPr/>
              <p:nvPr/>
            </p:nvSpPr>
            <p:spPr>
              <a:xfrm>
                <a:off x="9516688" y="2011192"/>
                <a:ext cx="414390" cy="71338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mazon Ember Light"/>
                  <a:ea typeface="+mn-ea"/>
                  <a:cs typeface="+mn-cs"/>
                </a:endParaRPr>
              </a:p>
            </p:txBody>
          </p:sp>
        </p:grpSp>
      </p:grpSp>
      <p:grpSp>
        <p:nvGrpSpPr>
          <p:cNvPr id="37" name="Group 36" descr="Graph showing used capacity exceeds provisioned capacity on Wednesday while sitting below capacity on the other days of the week.">
            <a:extLst>
              <a:ext uri="{FF2B5EF4-FFF2-40B4-BE49-F238E27FC236}">
                <a16:creationId xmlns="" xmlns:a16="http://schemas.microsoft.com/office/drawing/2014/main" id="{8CAB5DBD-B045-48B3-BD2C-B20D71BBD2DD}"/>
              </a:ext>
              <a:ext uri="{C183D7F6-B498-43B3-948B-1728B52AA6E4}">
                <adec:decorative xmlns="" xmlns:adec="http://schemas.microsoft.com/office/drawing/2017/decorative" val="0"/>
              </a:ext>
            </a:extLst>
          </p:cNvPr>
          <p:cNvGrpSpPr/>
          <p:nvPr/>
        </p:nvGrpSpPr>
        <p:grpSpPr>
          <a:xfrm>
            <a:off x="6768558" y="2054449"/>
            <a:ext cx="3889775" cy="2568966"/>
            <a:chOff x="1125810" y="2054445"/>
            <a:chExt cx="3889775" cy="2568966"/>
          </a:xfrm>
        </p:grpSpPr>
        <p:grpSp>
          <p:nvGrpSpPr>
            <p:cNvPr id="42" name="Group 41">
              <a:extLst>
                <a:ext uri="{FF2B5EF4-FFF2-40B4-BE49-F238E27FC236}">
                  <a16:creationId xmlns="" xmlns:a16="http://schemas.microsoft.com/office/drawing/2014/main" id="{658C09E3-0075-4CC8-BA62-8C5547110151}"/>
                </a:ext>
              </a:extLst>
            </p:cNvPr>
            <p:cNvGrpSpPr/>
            <p:nvPr/>
          </p:nvGrpSpPr>
          <p:grpSpPr>
            <a:xfrm>
              <a:off x="1125810" y="2750212"/>
              <a:ext cx="3795606" cy="1510860"/>
              <a:chOff x="7346959" y="2696217"/>
              <a:chExt cx="3795606" cy="1510860"/>
            </a:xfrm>
            <a:solidFill>
              <a:srgbClr val="BDCADA"/>
            </a:solidFill>
          </p:grpSpPr>
          <p:sp>
            <p:nvSpPr>
              <p:cNvPr id="69" name="Rectangle 68">
                <a:extLst>
                  <a:ext uri="{FF2B5EF4-FFF2-40B4-BE49-F238E27FC236}">
                    <a16:creationId xmlns="" xmlns:a16="http://schemas.microsoft.com/office/drawing/2014/main" id="{2B749B2A-4515-47A6-A661-0ABFB65BBDF0}"/>
                  </a:ext>
                </a:extLst>
              </p:cNvPr>
              <p:cNvSpPr/>
              <p:nvPr/>
            </p:nvSpPr>
            <p:spPr>
              <a:xfrm>
                <a:off x="7346959" y="3853813"/>
                <a:ext cx="767905" cy="3367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Light"/>
                  <a:ea typeface="+mn-ea"/>
                  <a:cs typeface="+mn-cs"/>
                </a:endParaRPr>
              </a:p>
            </p:txBody>
          </p:sp>
          <p:sp>
            <p:nvSpPr>
              <p:cNvPr id="70" name="Rectangle 69">
                <a:extLst>
                  <a:ext uri="{FF2B5EF4-FFF2-40B4-BE49-F238E27FC236}">
                    <a16:creationId xmlns="" xmlns:a16="http://schemas.microsoft.com/office/drawing/2014/main" id="{ACEA9A7F-CA31-488D-B652-AE43A8D3DFEB}"/>
                  </a:ext>
                </a:extLst>
              </p:cNvPr>
              <p:cNvSpPr/>
              <p:nvPr/>
            </p:nvSpPr>
            <p:spPr>
              <a:xfrm>
                <a:off x="7893069" y="3080626"/>
                <a:ext cx="711562" cy="10999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Light"/>
                  <a:ea typeface="+mn-ea"/>
                  <a:cs typeface="+mn-cs"/>
                </a:endParaRPr>
              </a:p>
            </p:txBody>
          </p:sp>
          <p:sp>
            <p:nvSpPr>
              <p:cNvPr id="71" name="Rectangle 70">
                <a:extLst>
                  <a:ext uri="{FF2B5EF4-FFF2-40B4-BE49-F238E27FC236}">
                    <a16:creationId xmlns="" xmlns:a16="http://schemas.microsoft.com/office/drawing/2014/main" id="{BF0034DE-C6C9-47BA-A71E-BEAF3FFCF3FE}"/>
                  </a:ext>
                </a:extLst>
              </p:cNvPr>
              <p:cNvSpPr/>
              <p:nvPr/>
            </p:nvSpPr>
            <p:spPr>
              <a:xfrm>
                <a:off x="8437942" y="2867392"/>
                <a:ext cx="701630" cy="13231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Light"/>
                  <a:ea typeface="+mn-ea"/>
                  <a:cs typeface="+mn-cs"/>
                </a:endParaRPr>
              </a:p>
            </p:txBody>
          </p:sp>
          <p:sp>
            <p:nvSpPr>
              <p:cNvPr id="72" name="Rectangle 71">
                <a:extLst>
                  <a:ext uri="{FF2B5EF4-FFF2-40B4-BE49-F238E27FC236}">
                    <a16:creationId xmlns="" xmlns:a16="http://schemas.microsoft.com/office/drawing/2014/main" id="{8DAB2CB1-1611-48F9-B0F9-5B6E50266858}"/>
                  </a:ext>
                </a:extLst>
              </p:cNvPr>
              <p:cNvSpPr/>
              <p:nvPr/>
            </p:nvSpPr>
            <p:spPr>
              <a:xfrm>
                <a:off x="9454355" y="2696217"/>
                <a:ext cx="647451" cy="1477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Light"/>
                  <a:ea typeface="+mn-ea"/>
                  <a:cs typeface="+mn-cs"/>
                </a:endParaRPr>
              </a:p>
            </p:txBody>
          </p:sp>
          <p:sp>
            <p:nvSpPr>
              <p:cNvPr id="73" name="Rectangle 72">
                <a:extLst>
                  <a:ext uri="{FF2B5EF4-FFF2-40B4-BE49-F238E27FC236}">
                    <a16:creationId xmlns="" xmlns:a16="http://schemas.microsoft.com/office/drawing/2014/main" id="{C4FB163E-9117-49FC-BC2A-3D696AD7A222}"/>
                  </a:ext>
                </a:extLst>
              </p:cNvPr>
              <p:cNvSpPr/>
              <p:nvPr/>
            </p:nvSpPr>
            <p:spPr>
              <a:xfrm>
                <a:off x="9940326" y="3229838"/>
                <a:ext cx="663941" cy="9652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Light"/>
                  <a:ea typeface="+mn-ea"/>
                  <a:cs typeface="+mn-cs"/>
                </a:endParaRPr>
              </a:p>
            </p:txBody>
          </p:sp>
          <p:sp>
            <p:nvSpPr>
              <p:cNvPr id="74" name="Rectangle 73">
                <a:extLst>
                  <a:ext uri="{FF2B5EF4-FFF2-40B4-BE49-F238E27FC236}">
                    <a16:creationId xmlns="" xmlns:a16="http://schemas.microsoft.com/office/drawing/2014/main" id="{3EDC9C36-F3D7-420C-B2D6-8E2932116F63}"/>
                  </a:ext>
                </a:extLst>
              </p:cNvPr>
              <p:cNvSpPr/>
              <p:nvPr/>
            </p:nvSpPr>
            <p:spPr>
              <a:xfrm>
                <a:off x="10438693" y="3645862"/>
                <a:ext cx="703872" cy="56121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Light"/>
                  <a:ea typeface="+mn-ea"/>
                  <a:cs typeface="+mn-cs"/>
                </a:endParaRPr>
              </a:p>
            </p:txBody>
          </p:sp>
        </p:grpSp>
        <p:sp>
          <p:nvSpPr>
            <p:cNvPr id="43" name="Rectangle 42">
              <a:extLst>
                <a:ext uri="{FF2B5EF4-FFF2-40B4-BE49-F238E27FC236}">
                  <a16:creationId xmlns="" xmlns:a16="http://schemas.microsoft.com/office/drawing/2014/main" id="{D7D3444E-A9BA-49B3-8196-8856909F0E07}"/>
                </a:ext>
              </a:extLst>
            </p:cNvPr>
            <p:cNvSpPr/>
            <p:nvPr/>
          </p:nvSpPr>
          <p:spPr>
            <a:xfrm>
              <a:off x="1143995" y="2748114"/>
              <a:ext cx="3842795" cy="1475187"/>
            </a:xfrm>
            <a:prstGeom prst="rect">
              <a:avLst/>
            </a:prstGeom>
            <a:solidFill>
              <a:srgbClr val="BDCBD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Light"/>
                <a:ea typeface="+mn-ea"/>
                <a:cs typeface="+mn-cs"/>
              </a:endParaRPr>
            </a:p>
          </p:txBody>
        </p:sp>
        <p:cxnSp>
          <p:nvCxnSpPr>
            <p:cNvPr id="44" name="Straight Connector 43">
              <a:extLst>
                <a:ext uri="{FF2B5EF4-FFF2-40B4-BE49-F238E27FC236}">
                  <a16:creationId xmlns="" xmlns:a16="http://schemas.microsoft.com/office/drawing/2014/main" id="{95788B8F-1720-4183-9534-FB36D85FDDA8}"/>
                </a:ext>
              </a:extLst>
            </p:cNvPr>
            <p:cNvCxnSpPr/>
            <p:nvPr/>
          </p:nvCxnSpPr>
          <p:spPr>
            <a:xfrm>
              <a:off x="1143995" y="2107537"/>
              <a:ext cx="0" cy="212284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 xmlns:a16="http://schemas.microsoft.com/office/drawing/2014/main" id="{C10D4DBF-86D7-4D31-9A1C-01D7C66E807E}"/>
                </a:ext>
              </a:extLst>
            </p:cNvPr>
            <p:cNvCxnSpPr/>
            <p:nvPr/>
          </p:nvCxnSpPr>
          <p:spPr>
            <a:xfrm>
              <a:off x="1143995" y="4230383"/>
              <a:ext cx="384279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 xmlns:a16="http://schemas.microsoft.com/office/drawing/2014/main" id="{5DDDD0E1-DBE1-409E-9BB6-F9B024BF4133}"/>
                </a:ext>
              </a:extLst>
            </p:cNvPr>
            <p:cNvSpPr txBox="1"/>
            <p:nvPr/>
          </p:nvSpPr>
          <p:spPr>
            <a:xfrm>
              <a:off x="1249811" y="4223301"/>
              <a:ext cx="376577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Su    M     T     W     Th     F     Sa</a:t>
              </a:r>
            </a:p>
          </p:txBody>
        </p:sp>
        <p:sp>
          <p:nvSpPr>
            <p:cNvPr id="55" name="Rectangle 54">
              <a:extLst>
                <a:ext uri="{FF2B5EF4-FFF2-40B4-BE49-F238E27FC236}">
                  <a16:creationId xmlns="" xmlns:a16="http://schemas.microsoft.com/office/drawing/2014/main" id="{0C13FA8A-A293-490F-81ED-C2A9622D4964}"/>
                </a:ext>
              </a:extLst>
            </p:cNvPr>
            <p:cNvSpPr/>
            <p:nvPr/>
          </p:nvSpPr>
          <p:spPr>
            <a:xfrm>
              <a:off x="1211249" y="3958886"/>
              <a:ext cx="465181" cy="27045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Light"/>
                <a:ea typeface="+mn-ea"/>
                <a:cs typeface="+mn-cs"/>
              </a:endParaRPr>
            </a:p>
          </p:txBody>
        </p:sp>
        <p:sp>
          <p:nvSpPr>
            <p:cNvPr id="56" name="Rectangle 55">
              <a:extLst>
                <a:ext uri="{FF2B5EF4-FFF2-40B4-BE49-F238E27FC236}">
                  <a16:creationId xmlns="" xmlns:a16="http://schemas.microsoft.com/office/drawing/2014/main" id="{9DF67BC7-691C-46B3-BFB7-487897DF4174}"/>
                </a:ext>
              </a:extLst>
            </p:cNvPr>
            <p:cNvSpPr/>
            <p:nvPr/>
          </p:nvSpPr>
          <p:spPr>
            <a:xfrm>
              <a:off x="1743683" y="3211812"/>
              <a:ext cx="465181" cy="101857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Light"/>
                <a:ea typeface="+mn-ea"/>
                <a:cs typeface="+mn-cs"/>
              </a:endParaRPr>
            </a:p>
          </p:txBody>
        </p:sp>
        <p:sp>
          <p:nvSpPr>
            <p:cNvPr id="57" name="Rectangle 56">
              <a:extLst>
                <a:ext uri="{FF2B5EF4-FFF2-40B4-BE49-F238E27FC236}">
                  <a16:creationId xmlns="" xmlns:a16="http://schemas.microsoft.com/office/drawing/2014/main" id="{DAF6510A-A544-4A1C-9F04-CD27EAA3FAB2}"/>
                </a:ext>
              </a:extLst>
            </p:cNvPr>
            <p:cNvSpPr/>
            <p:nvPr/>
          </p:nvSpPr>
          <p:spPr>
            <a:xfrm>
              <a:off x="2276117" y="3009003"/>
              <a:ext cx="465181" cy="122242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Light"/>
                <a:ea typeface="+mn-ea"/>
                <a:cs typeface="+mn-cs"/>
              </a:endParaRPr>
            </a:p>
          </p:txBody>
        </p:sp>
        <p:sp>
          <p:nvSpPr>
            <p:cNvPr id="58" name="Rectangle 57">
              <a:extLst>
                <a:ext uri="{FF2B5EF4-FFF2-40B4-BE49-F238E27FC236}">
                  <a16:creationId xmlns="" xmlns:a16="http://schemas.microsoft.com/office/drawing/2014/main" id="{B77D143C-4FB0-4F90-AA7B-BAE6D7CEA386}"/>
                </a:ext>
              </a:extLst>
            </p:cNvPr>
            <p:cNvSpPr/>
            <p:nvPr/>
          </p:nvSpPr>
          <p:spPr>
            <a:xfrm>
              <a:off x="2808551" y="2107537"/>
              <a:ext cx="465181" cy="212492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Light"/>
                <a:ea typeface="+mn-ea"/>
                <a:cs typeface="+mn-cs"/>
              </a:endParaRPr>
            </a:p>
          </p:txBody>
        </p:sp>
        <p:sp>
          <p:nvSpPr>
            <p:cNvPr id="59" name="Rectangle 58">
              <a:extLst>
                <a:ext uri="{FF2B5EF4-FFF2-40B4-BE49-F238E27FC236}">
                  <a16:creationId xmlns="" xmlns:a16="http://schemas.microsoft.com/office/drawing/2014/main" id="{7DC30907-9F58-4AF4-86AE-FDAC4C84013C}"/>
                </a:ext>
              </a:extLst>
            </p:cNvPr>
            <p:cNvSpPr/>
            <p:nvPr/>
          </p:nvSpPr>
          <p:spPr>
            <a:xfrm>
              <a:off x="3340985" y="2848237"/>
              <a:ext cx="465181" cy="138526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Light"/>
                <a:ea typeface="+mn-ea"/>
                <a:cs typeface="+mn-cs"/>
              </a:endParaRPr>
            </a:p>
          </p:txBody>
        </p:sp>
        <p:sp>
          <p:nvSpPr>
            <p:cNvPr id="60" name="Rectangle 59">
              <a:extLst>
                <a:ext uri="{FF2B5EF4-FFF2-40B4-BE49-F238E27FC236}">
                  <a16:creationId xmlns="" xmlns:a16="http://schemas.microsoft.com/office/drawing/2014/main" id="{F4B17C92-8B08-4896-B2EC-B52D96C695DA}"/>
                </a:ext>
              </a:extLst>
            </p:cNvPr>
            <p:cNvSpPr/>
            <p:nvPr/>
          </p:nvSpPr>
          <p:spPr>
            <a:xfrm>
              <a:off x="3873419" y="3368619"/>
              <a:ext cx="465181" cy="86592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Light"/>
                <a:ea typeface="+mn-ea"/>
                <a:cs typeface="+mn-cs"/>
              </a:endParaRPr>
            </a:p>
          </p:txBody>
        </p:sp>
        <p:sp>
          <p:nvSpPr>
            <p:cNvPr id="61" name="Rectangle 60">
              <a:extLst>
                <a:ext uri="{FF2B5EF4-FFF2-40B4-BE49-F238E27FC236}">
                  <a16:creationId xmlns="" xmlns:a16="http://schemas.microsoft.com/office/drawing/2014/main" id="{4337D0D9-FDF4-4B87-B4C0-BB163FE14556}"/>
                </a:ext>
              </a:extLst>
            </p:cNvPr>
            <p:cNvSpPr/>
            <p:nvPr/>
          </p:nvSpPr>
          <p:spPr>
            <a:xfrm>
              <a:off x="4405853" y="3763385"/>
              <a:ext cx="465181" cy="4721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Light"/>
                <a:ea typeface="+mn-ea"/>
                <a:cs typeface="+mn-cs"/>
              </a:endParaRPr>
            </a:p>
          </p:txBody>
        </p:sp>
        <p:grpSp>
          <p:nvGrpSpPr>
            <p:cNvPr id="66" name="Group 65">
              <a:extLst>
                <a:ext uri="{FF2B5EF4-FFF2-40B4-BE49-F238E27FC236}">
                  <a16:creationId xmlns="" xmlns:a16="http://schemas.microsoft.com/office/drawing/2014/main" id="{1B1C9046-D529-46A5-A42B-FB06ADA717B7}"/>
                </a:ext>
              </a:extLst>
            </p:cNvPr>
            <p:cNvGrpSpPr/>
            <p:nvPr/>
          </p:nvGrpSpPr>
          <p:grpSpPr>
            <a:xfrm>
              <a:off x="3340985" y="2054445"/>
              <a:ext cx="1526622" cy="668173"/>
              <a:chOff x="9562134" y="2000450"/>
              <a:chExt cx="1526622" cy="668173"/>
            </a:xfrm>
          </p:grpSpPr>
          <p:sp>
            <p:nvSpPr>
              <p:cNvPr id="67" name="TextBox 66">
                <a:extLst>
                  <a:ext uri="{FF2B5EF4-FFF2-40B4-BE49-F238E27FC236}">
                    <a16:creationId xmlns="" xmlns:a16="http://schemas.microsoft.com/office/drawing/2014/main" id="{1C0DD5BA-F060-4709-8C6B-46C4703234F2}"/>
                  </a:ext>
                </a:extLst>
              </p:cNvPr>
              <p:cNvSpPr txBox="1"/>
              <p:nvPr/>
            </p:nvSpPr>
            <p:spPr>
              <a:xfrm>
                <a:off x="9895074" y="2000450"/>
                <a:ext cx="1193682"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Over</a:t>
                </a:r>
                <a:endParaRPr kumimoji="0" lang="en-US" sz="1800" b="0" i="0" u="none" strike="noStrike" kern="1200" cap="none" spc="0" normalizeH="0" baseline="0" noProof="0">
                  <a:ln>
                    <a:noFill/>
                  </a:ln>
                  <a:solidFill>
                    <a:srgbClr val="000000"/>
                  </a:solidFill>
                  <a:effectLst/>
                  <a:uLnTx/>
                  <a:uFillTx/>
                  <a:latin typeface="Amazon Ember Light" panose="020B0403020204020204"/>
                  <a:ea typeface="Amazon Ember Light" panose="020B0403020204020204" pitchFamily="34" charset="0"/>
                  <a:cs typeface="Amazon Ember Light" panose="020B04030202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capacity</a:t>
                </a:r>
                <a:endParaRPr kumimoji="0" lang="en-US" sz="1800" b="0" i="0" u="none" strike="noStrike" kern="1200" cap="none" spc="0" normalizeH="0" baseline="0" noProof="0">
                  <a:ln>
                    <a:noFill/>
                  </a:ln>
                  <a:solidFill>
                    <a:srgbClr val="000000"/>
                  </a:solidFill>
                  <a:effectLst/>
                  <a:uLnTx/>
                  <a:uFillTx/>
                  <a:latin typeface="Amazon Ember Light" panose="020B0403020204020204"/>
                  <a:ea typeface="Amazon Ember Light" panose="020B0403020204020204" pitchFamily="34" charset="0"/>
                  <a:cs typeface="Amazon Ember Light" panose="020B0403020204020204" pitchFamily="34" charset="0"/>
                </a:endParaRPr>
              </a:p>
            </p:txBody>
          </p:sp>
          <p:sp>
            <p:nvSpPr>
              <p:cNvPr id="68" name="Right Brace 67">
                <a:extLst>
                  <a:ext uri="{FF2B5EF4-FFF2-40B4-BE49-F238E27FC236}">
                    <a16:creationId xmlns="" xmlns:a16="http://schemas.microsoft.com/office/drawing/2014/main" id="{EE45ECA1-B63E-4109-AA57-293C17EB8FD3}"/>
                  </a:ext>
                </a:extLst>
              </p:cNvPr>
              <p:cNvSpPr/>
              <p:nvPr/>
            </p:nvSpPr>
            <p:spPr>
              <a:xfrm>
                <a:off x="9562134" y="2053542"/>
                <a:ext cx="368944" cy="615081"/>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mazon Ember Light"/>
                  <a:ea typeface="+mn-ea"/>
                  <a:cs typeface="+mn-cs"/>
                </a:endParaRPr>
              </a:p>
            </p:txBody>
          </p:sp>
        </p:grpSp>
      </p:grpSp>
      <p:grpSp>
        <p:nvGrpSpPr>
          <p:cNvPr id="6" name="Group 5">
            <a:extLst>
              <a:ext uri="{FF2B5EF4-FFF2-40B4-BE49-F238E27FC236}">
                <a16:creationId xmlns="" xmlns:a16="http://schemas.microsoft.com/office/drawing/2014/main" id="{60E326D1-1F48-4CB4-99B0-F5C2D8D16454}"/>
              </a:ext>
              <a:ext uri="{C183D7F6-B498-43B3-948B-1728B52AA6E4}">
                <adec:decorative xmlns="" xmlns:adec="http://schemas.microsoft.com/office/drawing/2017/decorative" val="1"/>
              </a:ext>
            </a:extLst>
          </p:cNvPr>
          <p:cNvGrpSpPr/>
          <p:nvPr/>
        </p:nvGrpSpPr>
        <p:grpSpPr>
          <a:xfrm>
            <a:off x="3659670" y="5191378"/>
            <a:ext cx="4838997" cy="646331"/>
            <a:chOff x="1281501" y="5040778"/>
            <a:chExt cx="4838997" cy="646331"/>
          </a:xfrm>
        </p:grpSpPr>
        <p:sp>
          <p:nvSpPr>
            <p:cNvPr id="33" name="TextBox 32"/>
            <p:cNvSpPr txBox="1"/>
            <p:nvPr/>
          </p:nvSpPr>
          <p:spPr>
            <a:xfrm>
              <a:off x="1492198" y="5040778"/>
              <a:ext cx="1576072"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Used </a:t>
              </a:r>
              <a:r>
                <a:rPr lang="en-US">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capacity</a:t>
              </a:r>
              <a:r>
                <a:rPr kumimoji="0" lang="en-US" sz="18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r>
              <a:br>
                <a:rPr kumimoji="0" lang="en-US" sz="18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8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(demand)</a:t>
              </a:r>
              <a:endParaRPr kumimoji="0" lang="en-US" sz="1800" b="0" i="0" u="none" strike="noStrike" kern="1200" cap="none" spc="0" normalizeH="0" baseline="0" noProof="0">
                <a:ln>
                  <a:noFill/>
                </a:ln>
                <a:solidFill>
                  <a:srgbClr val="000000"/>
                </a:solidFill>
                <a:effectLst/>
                <a:uLnTx/>
                <a:uFillTx/>
                <a:latin typeface="Amazon Ember Light" panose="020B0403020204020204"/>
                <a:ea typeface="Amazon Ember Light" panose="020B0403020204020204" pitchFamily="34" charset="0"/>
                <a:cs typeface="Amazon Ember Light" panose="020B0403020204020204" pitchFamily="34" charset="0"/>
              </a:endParaRPr>
            </a:p>
          </p:txBody>
        </p:sp>
        <p:sp>
          <p:nvSpPr>
            <p:cNvPr id="34" name="Rectangle 33"/>
            <p:cNvSpPr/>
            <p:nvPr/>
          </p:nvSpPr>
          <p:spPr>
            <a:xfrm>
              <a:off x="1281501" y="5090215"/>
              <a:ext cx="239492" cy="27045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Light"/>
                <a:ea typeface="+mn-ea"/>
                <a:cs typeface="+mn-cs"/>
              </a:endParaRPr>
            </a:p>
          </p:txBody>
        </p:sp>
        <p:sp>
          <p:nvSpPr>
            <p:cNvPr id="35" name="TextBox 34"/>
            <p:cNvSpPr txBox="1"/>
            <p:nvPr/>
          </p:nvSpPr>
          <p:spPr>
            <a:xfrm>
              <a:off x="3818265" y="5040778"/>
              <a:ext cx="230223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Provisioned capacity</a:t>
              </a:r>
              <a:endParaRPr kumimoji="0" lang="en-US" sz="1800" b="0" i="0" u="none" strike="noStrike" kern="1200" cap="none" spc="0" normalizeH="0" baseline="0" noProof="0">
                <a:ln>
                  <a:noFill/>
                </a:ln>
                <a:solidFill>
                  <a:srgbClr val="000000"/>
                </a:solidFill>
                <a:effectLst/>
                <a:uLnTx/>
                <a:uFillTx/>
                <a:latin typeface="Amazon Ember Light" panose="020B0403020204020204"/>
                <a:ea typeface="Amazon Ember Light" panose="020B0403020204020204" pitchFamily="34" charset="0"/>
                <a:cs typeface="Amazon Ember Light" panose="020B0403020204020204" pitchFamily="34" charset="0"/>
              </a:endParaRPr>
            </a:p>
          </p:txBody>
        </p:sp>
        <p:sp>
          <p:nvSpPr>
            <p:cNvPr id="36" name="Rectangle 35"/>
            <p:cNvSpPr/>
            <p:nvPr/>
          </p:nvSpPr>
          <p:spPr>
            <a:xfrm>
              <a:off x="3607568" y="5090215"/>
              <a:ext cx="239492" cy="270458"/>
            </a:xfrm>
            <a:prstGeom prst="rect">
              <a:avLst/>
            </a:prstGeom>
            <a:solidFill>
              <a:srgbClr val="BDCAD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Light"/>
                <a:ea typeface="+mn-ea"/>
                <a:cs typeface="+mn-cs"/>
              </a:endParaRPr>
            </a:p>
          </p:txBody>
        </p:sp>
      </p:grpSp>
    </p:spTree>
    <p:custDataLst>
      <p:tags r:id="rId1"/>
    </p:custDataLst>
    <p:extLst>
      <p:ext uri="{BB962C8B-B14F-4D97-AF65-F5344CB8AC3E}">
        <p14:creationId xmlns:p14="http://schemas.microsoft.com/office/powerpoint/2010/main" val="3536132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12AB9879-BF1B-AF8A-D0C4-E7B4B9933773}"/>
              </a:ext>
            </a:extLst>
          </p:cNvPr>
          <p:cNvSpPr>
            <a:spLocks noGrp="1"/>
          </p:cNvSpPr>
          <p:nvPr>
            <p:ph type="sldNum" sz="quarter" idx="20"/>
          </p:nvPr>
        </p:nvSpPr>
        <p:spPr/>
        <p:txBody>
          <a:bodyPr/>
          <a:lstStyle/>
          <a:p>
            <a:fld id="{930176A1-BCF0-4712-97A6-6B495F55390B}" type="slidenum">
              <a:rPr lang="en-US" smtClean="0"/>
              <a:pPr/>
              <a:t>18</a:t>
            </a:fld>
            <a:endParaRPr lang="en-US"/>
          </a:p>
        </p:txBody>
      </p:sp>
      <p:sp>
        <p:nvSpPr>
          <p:cNvPr id="2" name="Title 1"/>
          <p:cNvSpPr>
            <a:spLocks noGrp="1"/>
          </p:cNvSpPr>
          <p:nvPr>
            <p:ph type="title"/>
          </p:nvPr>
        </p:nvSpPr>
        <p:spPr/>
        <p:txBody>
          <a:bodyPr>
            <a:noAutofit/>
          </a:bodyPr>
          <a:lstStyle/>
          <a:p>
            <a:r>
              <a:rPr lang="en-US"/>
              <a:t>Amazon EC2 Auto Scaling</a:t>
            </a:r>
          </a:p>
        </p:txBody>
      </p:sp>
      <p:sp>
        <p:nvSpPr>
          <p:cNvPr id="6" name="Content Placeholder 5">
            <a:extLst>
              <a:ext uri="{FF2B5EF4-FFF2-40B4-BE49-F238E27FC236}">
                <a16:creationId xmlns="" xmlns:a16="http://schemas.microsoft.com/office/drawing/2014/main" id="{BC7E4906-F324-49BF-AFE8-324DF555E999}"/>
              </a:ext>
            </a:extLst>
          </p:cNvPr>
          <p:cNvSpPr>
            <a:spLocks noGrp="1"/>
          </p:cNvSpPr>
          <p:nvPr>
            <p:ph sz="quarter" idx="21"/>
          </p:nvPr>
        </p:nvSpPr>
        <p:spPr>
          <a:xfrm>
            <a:off x="6245352" y="1143000"/>
            <a:ext cx="5504688" cy="4645152"/>
          </a:xfrm>
        </p:spPr>
        <p:txBody>
          <a:bodyPr>
            <a:normAutofit lnSpcReduction="10000"/>
          </a:bodyPr>
          <a:lstStyle/>
          <a:p>
            <a:pPr algn="just"/>
            <a:r>
              <a:rPr lang="en-US" sz="2400" dirty="0"/>
              <a:t>Helps you </a:t>
            </a:r>
            <a:r>
              <a:rPr lang="en-US" sz="2400" dirty="0">
                <a:solidFill>
                  <a:srgbClr val="333399"/>
                </a:solidFill>
              </a:rPr>
              <a:t>maintain application availability</a:t>
            </a:r>
          </a:p>
          <a:p>
            <a:pPr algn="just"/>
            <a:r>
              <a:rPr lang="en-US" sz="2400" dirty="0"/>
              <a:t>Enables you to </a:t>
            </a:r>
            <a:r>
              <a:rPr lang="en-US" sz="2400" dirty="0">
                <a:solidFill>
                  <a:srgbClr val="333399"/>
                </a:solidFill>
              </a:rPr>
              <a:t>automatically add or remove EC2 instances </a:t>
            </a:r>
            <a:r>
              <a:rPr lang="en-US" sz="2400" dirty="0"/>
              <a:t>according to conditions that you define</a:t>
            </a:r>
          </a:p>
          <a:p>
            <a:pPr algn="just"/>
            <a:r>
              <a:rPr lang="en-US" sz="2400" dirty="0">
                <a:solidFill>
                  <a:srgbClr val="333399"/>
                </a:solidFill>
              </a:rPr>
              <a:t>Detects impaired EC2 instances and unhealthy applications</a:t>
            </a:r>
            <a:r>
              <a:rPr lang="en-US" sz="2400" dirty="0"/>
              <a:t>, and replaces the instances without your intervention</a:t>
            </a:r>
          </a:p>
          <a:p>
            <a:pPr algn="just"/>
            <a:r>
              <a:rPr lang="en-US" sz="2400" dirty="0"/>
              <a:t>Provides several scaling options – Manual, scheduled, dynamic or on-demand, and predictive</a:t>
            </a:r>
          </a:p>
        </p:txBody>
      </p:sp>
      <p:grpSp>
        <p:nvGrpSpPr>
          <p:cNvPr id="5" name="Group 4" descr="In this graph, provisioned capacity matches used capacity.">
            <a:extLst>
              <a:ext uri="{FF2B5EF4-FFF2-40B4-BE49-F238E27FC236}">
                <a16:creationId xmlns="" xmlns:a16="http://schemas.microsoft.com/office/drawing/2014/main" id="{427C1226-3EEA-4FBE-B34B-E5DCCB163C03}"/>
              </a:ext>
              <a:ext uri="{C183D7F6-B498-43B3-948B-1728B52AA6E4}">
                <adec:decorative xmlns="" xmlns:adec="http://schemas.microsoft.com/office/drawing/2017/decorative" val="0"/>
              </a:ext>
            </a:extLst>
          </p:cNvPr>
          <p:cNvGrpSpPr/>
          <p:nvPr/>
        </p:nvGrpSpPr>
        <p:grpSpPr>
          <a:xfrm>
            <a:off x="1125810" y="1993864"/>
            <a:ext cx="4933774" cy="3693245"/>
            <a:chOff x="1125810" y="1993864"/>
            <a:chExt cx="4933774" cy="3693245"/>
          </a:xfrm>
        </p:grpSpPr>
        <p:grpSp>
          <p:nvGrpSpPr>
            <p:cNvPr id="54" name="Group 53"/>
            <p:cNvGrpSpPr/>
            <p:nvPr/>
          </p:nvGrpSpPr>
          <p:grpSpPr>
            <a:xfrm>
              <a:off x="1125810" y="1993864"/>
              <a:ext cx="3795606" cy="2267208"/>
              <a:chOff x="7346959" y="1939869"/>
              <a:chExt cx="3795606" cy="2267208"/>
            </a:xfrm>
            <a:solidFill>
              <a:srgbClr val="BDCADA"/>
            </a:solidFill>
          </p:grpSpPr>
          <p:sp>
            <p:nvSpPr>
              <p:cNvPr id="47" name="Rectangle 46"/>
              <p:cNvSpPr/>
              <p:nvPr/>
            </p:nvSpPr>
            <p:spPr>
              <a:xfrm>
                <a:off x="7346959" y="3853813"/>
                <a:ext cx="767905" cy="3367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Light"/>
                  <a:ea typeface="+mn-ea"/>
                  <a:cs typeface="+mn-cs"/>
                </a:endParaRPr>
              </a:p>
            </p:txBody>
          </p:sp>
          <p:sp>
            <p:nvSpPr>
              <p:cNvPr id="48" name="Rectangle 47"/>
              <p:cNvSpPr/>
              <p:nvPr/>
            </p:nvSpPr>
            <p:spPr>
              <a:xfrm>
                <a:off x="7893069" y="3080626"/>
                <a:ext cx="711562" cy="10999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Light"/>
                  <a:ea typeface="+mn-ea"/>
                  <a:cs typeface="+mn-cs"/>
                </a:endParaRPr>
              </a:p>
            </p:txBody>
          </p:sp>
          <p:sp>
            <p:nvSpPr>
              <p:cNvPr id="49" name="Rectangle 48"/>
              <p:cNvSpPr/>
              <p:nvPr/>
            </p:nvSpPr>
            <p:spPr>
              <a:xfrm>
                <a:off x="8437942" y="2867392"/>
                <a:ext cx="701630" cy="13231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Light"/>
                  <a:ea typeface="+mn-ea"/>
                  <a:cs typeface="+mn-cs"/>
                </a:endParaRPr>
              </a:p>
            </p:txBody>
          </p:sp>
          <p:sp>
            <p:nvSpPr>
              <p:cNvPr id="50" name="Rectangle 49"/>
              <p:cNvSpPr/>
              <p:nvPr/>
            </p:nvSpPr>
            <p:spPr>
              <a:xfrm>
                <a:off x="8945575" y="1939869"/>
                <a:ext cx="616559" cy="223149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Light"/>
                  <a:ea typeface="+mn-ea"/>
                  <a:cs typeface="+mn-cs"/>
                </a:endParaRPr>
              </a:p>
            </p:txBody>
          </p:sp>
          <p:sp>
            <p:nvSpPr>
              <p:cNvPr id="51" name="Rectangle 50"/>
              <p:cNvSpPr/>
              <p:nvPr/>
            </p:nvSpPr>
            <p:spPr>
              <a:xfrm>
                <a:off x="9454355" y="2696217"/>
                <a:ext cx="647451" cy="1477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Light"/>
                  <a:ea typeface="+mn-ea"/>
                  <a:cs typeface="+mn-cs"/>
                </a:endParaRPr>
              </a:p>
            </p:txBody>
          </p:sp>
          <p:sp>
            <p:nvSpPr>
              <p:cNvPr id="52" name="Rectangle 51"/>
              <p:cNvSpPr/>
              <p:nvPr/>
            </p:nvSpPr>
            <p:spPr>
              <a:xfrm>
                <a:off x="9940326" y="3229838"/>
                <a:ext cx="663941" cy="9652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Light"/>
                  <a:ea typeface="+mn-ea"/>
                  <a:cs typeface="+mn-cs"/>
                </a:endParaRPr>
              </a:p>
            </p:txBody>
          </p:sp>
          <p:sp>
            <p:nvSpPr>
              <p:cNvPr id="53" name="Rectangle 52"/>
              <p:cNvSpPr/>
              <p:nvPr/>
            </p:nvSpPr>
            <p:spPr>
              <a:xfrm>
                <a:off x="10438693" y="3645862"/>
                <a:ext cx="703872" cy="56121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Light"/>
                  <a:ea typeface="+mn-ea"/>
                  <a:cs typeface="+mn-cs"/>
                </a:endParaRPr>
              </a:p>
            </p:txBody>
          </p:sp>
        </p:grpSp>
        <p:cxnSp>
          <p:nvCxnSpPr>
            <p:cNvPr id="7" name="Straight Connector 6"/>
            <p:cNvCxnSpPr/>
            <p:nvPr/>
          </p:nvCxnSpPr>
          <p:spPr>
            <a:xfrm>
              <a:off x="1143995" y="2107537"/>
              <a:ext cx="0" cy="212284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43995" y="4230383"/>
              <a:ext cx="384279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249811" y="4223301"/>
              <a:ext cx="376577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Su    M     T     W     Th     F     Sa</a:t>
              </a:r>
            </a:p>
          </p:txBody>
        </p:sp>
        <p:sp>
          <p:nvSpPr>
            <p:cNvPr id="17" name="Rectangle 16"/>
            <p:cNvSpPr/>
            <p:nvPr/>
          </p:nvSpPr>
          <p:spPr>
            <a:xfrm>
              <a:off x="1211249" y="3958886"/>
              <a:ext cx="465181" cy="27045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Light"/>
                <a:ea typeface="+mn-ea"/>
                <a:cs typeface="+mn-cs"/>
              </a:endParaRPr>
            </a:p>
          </p:txBody>
        </p:sp>
        <p:sp>
          <p:nvSpPr>
            <p:cNvPr id="23" name="Rectangle 22"/>
            <p:cNvSpPr/>
            <p:nvPr/>
          </p:nvSpPr>
          <p:spPr>
            <a:xfrm>
              <a:off x="1743683" y="3211812"/>
              <a:ext cx="465181" cy="101857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Light"/>
                <a:ea typeface="+mn-ea"/>
                <a:cs typeface="+mn-cs"/>
              </a:endParaRPr>
            </a:p>
          </p:txBody>
        </p:sp>
        <p:sp>
          <p:nvSpPr>
            <p:cNvPr id="24" name="Rectangle 23"/>
            <p:cNvSpPr/>
            <p:nvPr/>
          </p:nvSpPr>
          <p:spPr>
            <a:xfrm>
              <a:off x="2276117" y="3009003"/>
              <a:ext cx="465181" cy="122242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Light"/>
                <a:ea typeface="+mn-ea"/>
                <a:cs typeface="+mn-cs"/>
              </a:endParaRPr>
            </a:p>
          </p:txBody>
        </p:sp>
        <p:sp>
          <p:nvSpPr>
            <p:cNvPr id="25" name="Rectangle 24"/>
            <p:cNvSpPr/>
            <p:nvPr/>
          </p:nvSpPr>
          <p:spPr>
            <a:xfrm>
              <a:off x="2808551" y="2107537"/>
              <a:ext cx="465181" cy="212492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Light"/>
                <a:ea typeface="+mn-ea"/>
                <a:cs typeface="+mn-cs"/>
              </a:endParaRPr>
            </a:p>
          </p:txBody>
        </p:sp>
        <p:sp>
          <p:nvSpPr>
            <p:cNvPr id="30" name="Rectangle 29"/>
            <p:cNvSpPr/>
            <p:nvPr/>
          </p:nvSpPr>
          <p:spPr>
            <a:xfrm>
              <a:off x="3340985" y="2848237"/>
              <a:ext cx="465181" cy="138526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Light"/>
                <a:ea typeface="+mn-ea"/>
                <a:cs typeface="+mn-cs"/>
              </a:endParaRPr>
            </a:p>
          </p:txBody>
        </p:sp>
        <p:sp>
          <p:nvSpPr>
            <p:cNvPr id="31" name="Rectangle 30"/>
            <p:cNvSpPr/>
            <p:nvPr/>
          </p:nvSpPr>
          <p:spPr>
            <a:xfrm>
              <a:off x="3873419" y="3368619"/>
              <a:ext cx="465181" cy="86592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Light"/>
                <a:ea typeface="+mn-ea"/>
                <a:cs typeface="+mn-cs"/>
              </a:endParaRPr>
            </a:p>
          </p:txBody>
        </p:sp>
        <p:sp>
          <p:nvSpPr>
            <p:cNvPr id="32" name="Rectangle 31"/>
            <p:cNvSpPr/>
            <p:nvPr/>
          </p:nvSpPr>
          <p:spPr>
            <a:xfrm>
              <a:off x="4405853" y="3763385"/>
              <a:ext cx="465181" cy="4721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Light"/>
                <a:ea typeface="+mn-ea"/>
                <a:cs typeface="+mn-cs"/>
              </a:endParaRPr>
            </a:p>
          </p:txBody>
        </p:sp>
        <p:sp>
          <p:nvSpPr>
            <p:cNvPr id="33" name="TextBox 32"/>
            <p:cNvSpPr txBox="1"/>
            <p:nvPr/>
          </p:nvSpPr>
          <p:spPr>
            <a:xfrm>
              <a:off x="1492198" y="5040778"/>
              <a:ext cx="1576072"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Used capacity</a:t>
              </a:r>
              <a:br>
                <a:rPr kumimoji="0" lang="en-US" sz="18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800" b="0" i="0" u="none" strike="noStrike" kern="1200" cap="none" spc="0" normalizeH="0" baseline="0" noProof="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(demand)</a:t>
              </a:r>
              <a:endParaRPr kumimoji="0" lang="en-US" sz="1800" b="0" i="0" u="none" strike="noStrike" kern="1200" cap="none" spc="0" normalizeH="0" baseline="0" noProof="0">
                <a:ln>
                  <a:noFill/>
                </a:ln>
                <a:solidFill>
                  <a:srgbClr val="000000"/>
                </a:solidFill>
                <a:effectLst/>
                <a:uLnTx/>
                <a:uFillTx/>
                <a:latin typeface="Amazon Ember Light" panose="020B0403020204020204"/>
                <a:ea typeface="Amazon Ember Light" panose="020B0403020204020204" pitchFamily="34" charset="0"/>
                <a:cs typeface="Amazon Ember Light" panose="020B0403020204020204" pitchFamily="34" charset="0"/>
              </a:endParaRPr>
            </a:p>
          </p:txBody>
        </p:sp>
        <p:sp>
          <p:nvSpPr>
            <p:cNvPr id="34" name="Rectangle 33"/>
            <p:cNvSpPr/>
            <p:nvPr/>
          </p:nvSpPr>
          <p:spPr>
            <a:xfrm>
              <a:off x="1281501" y="5090215"/>
              <a:ext cx="239492" cy="27045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Light"/>
                <a:ea typeface="+mn-ea"/>
                <a:cs typeface="+mn-cs"/>
              </a:endParaRPr>
            </a:p>
          </p:txBody>
        </p:sp>
        <p:sp>
          <p:nvSpPr>
            <p:cNvPr id="35" name="TextBox 34"/>
            <p:cNvSpPr txBox="1"/>
            <p:nvPr/>
          </p:nvSpPr>
          <p:spPr>
            <a:xfrm>
              <a:off x="3818265" y="5040778"/>
              <a:ext cx="224131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Provisioned c</a:t>
              </a:r>
              <a:r>
                <a:rPr kumimoji="0" lang="en-US" sz="1800" b="0" i="0" u="none" strike="noStrike" kern="1200" cap="none" spc="0" normalizeH="0" baseline="0" noProof="0" err="1">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apacity</a:t>
              </a:r>
              <a:endParaRPr kumimoji="0" lang="en-US" sz="1800" b="0" i="0" u="none" strike="noStrike" kern="1200" cap="none" spc="0" normalizeH="0" baseline="0" noProof="0">
                <a:ln>
                  <a:noFill/>
                </a:ln>
                <a:solidFill>
                  <a:srgbClr val="000000"/>
                </a:solidFill>
                <a:effectLst/>
                <a:uLnTx/>
                <a:uFillTx/>
                <a:latin typeface="Amazon Ember Light" panose="020B0403020204020204"/>
                <a:ea typeface="Amazon Ember Light" panose="020B0403020204020204" pitchFamily="34" charset="0"/>
                <a:cs typeface="Amazon Ember Light" panose="020B0403020204020204" pitchFamily="34" charset="0"/>
              </a:endParaRPr>
            </a:p>
          </p:txBody>
        </p:sp>
        <p:sp>
          <p:nvSpPr>
            <p:cNvPr id="36" name="Rectangle 35"/>
            <p:cNvSpPr/>
            <p:nvPr/>
          </p:nvSpPr>
          <p:spPr>
            <a:xfrm>
              <a:off x="3607568" y="5090215"/>
              <a:ext cx="239492" cy="270458"/>
            </a:xfrm>
            <a:prstGeom prst="rect">
              <a:avLst/>
            </a:prstGeom>
            <a:solidFill>
              <a:srgbClr val="BDCAD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mazon Ember Light"/>
                <a:ea typeface="+mn-ea"/>
                <a:cs typeface="+mn-cs"/>
              </a:endParaRPr>
            </a:p>
          </p:txBody>
        </p:sp>
      </p:grpSp>
    </p:spTree>
    <p:custDataLst>
      <p:tags r:id="rId1"/>
    </p:custDataLst>
    <p:extLst>
      <p:ext uri="{BB962C8B-B14F-4D97-AF65-F5344CB8AC3E}">
        <p14:creationId xmlns:p14="http://schemas.microsoft.com/office/powerpoint/2010/main" val="3929280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C38C38C7-8EE4-6173-6312-526AC1D3B5D7}"/>
              </a:ext>
            </a:extLst>
          </p:cNvPr>
          <p:cNvSpPr>
            <a:spLocks noGrp="1"/>
          </p:cNvSpPr>
          <p:nvPr>
            <p:ph type="sldNum" sz="quarter" idx="20"/>
          </p:nvPr>
        </p:nvSpPr>
        <p:spPr/>
        <p:txBody>
          <a:bodyPr/>
          <a:lstStyle/>
          <a:p>
            <a:fld id="{930176A1-BCF0-4712-97A6-6B495F55390B}" type="slidenum">
              <a:rPr lang="en-US" smtClean="0"/>
              <a:pPr/>
              <a:t>19</a:t>
            </a:fld>
            <a:endParaRPr lang="en-US"/>
          </a:p>
        </p:txBody>
      </p:sp>
      <p:sp>
        <p:nvSpPr>
          <p:cNvPr id="2" name="Title 1">
            <a:extLst>
              <a:ext uri="{FF2B5EF4-FFF2-40B4-BE49-F238E27FC236}">
                <a16:creationId xmlns="" xmlns:a16="http://schemas.microsoft.com/office/drawing/2014/main" id="{A1A8DAF2-EB4B-4534-9AC3-88F685F85E3B}"/>
              </a:ext>
            </a:extLst>
          </p:cNvPr>
          <p:cNvSpPr>
            <a:spLocks noGrp="1"/>
          </p:cNvSpPr>
          <p:nvPr>
            <p:ph type="title"/>
          </p:nvPr>
        </p:nvSpPr>
        <p:spPr/>
        <p:txBody>
          <a:bodyPr/>
          <a:lstStyle/>
          <a:p>
            <a:r>
              <a:rPr lang="en-US"/>
              <a:t>Auto Scaling groups</a:t>
            </a:r>
          </a:p>
        </p:txBody>
      </p:sp>
      <p:sp>
        <p:nvSpPr>
          <p:cNvPr id="21" name="TextBox 20">
            <a:extLst>
              <a:ext uri="{FF2B5EF4-FFF2-40B4-BE49-F238E27FC236}">
                <a16:creationId xmlns="" xmlns:a16="http://schemas.microsoft.com/office/drawing/2014/main" id="{232616B7-539D-4C3E-9BB5-F907722C123C}"/>
              </a:ext>
            </a:extLst>
          </p:cNvPr>
          <p:cNvSpPr txBox="1"/>
          <p:nvPr/>
        </p:nvSpPr>
        <p:spPr>
          <a:xfrm>
            <a:off x="6631661" y="2317041"/>
            <a:ext cx="5239037" cy="2677656"/>
          </a:xfrm>
          <a:prstGeom prst="rect">
            <a:avLst/>
          </a:prstGeom>
          <a:noFill/>
        </p:spPr>
        <p:txBody>
          <a:bodyPr wrap="square" rtlCol="0">
            <a:spAutoFit/>
          </a:bodyPr>
          <a:lstStyle/>
          <a:p>
            <a:pPr algn="just"/>
            <a:r>
              <a:rPr lang="en-US" sz="2800" dirty="0"/>
              <a:t>An </a:t>
            </a:r>
            <a:r>
              <a:rPr lang="en-US" sz="2800" b="1" dirty="0">
                <a:solidFill>
                  <a:srgbClr val="504BAB"/>
                </a:solidFill>
              </a:rPr>
              <a:t>Auto Scaling group </a:t>
            </a:r>
            <a:r>
              <a:rPr lang="en-US" sz="2800" dirty="0"/>
              <a:t>is a collection of EC2 instances that are treated as a logical grouping for the purposes of automatic scaling and management.</a:t>
            </a:r>
          </a:p>
        </p:txBody>
      </p:sp>
      <p:grpSp>
        <p:nvGrpSpPr>
          <p:cNvPr id="3" name="Group 2" descr="Auto Scaling group with four EC2 instances. The desired capacity is set to two of the EC2 instances. The minimum size is one and the maximum size is all four. Two of the EC2 instances can be launched or terminated as needed.">
            <a:extLst>
              <a:ext uri="{FF2B5EF4-FFF2-40B4-BE49-F238E27FC236}">
                <a16:creationId xmlns="" xmlns:a16="http://schemas.microsoft.com/office/drawing/2014/main" id="{93CF9629-AFAC-40DA-BFBB-70E161A6DF3A}"/>
              </a:ext>
              <a:ext uri="{C183D7F6-B498-43B3-948B-1728B52AA6E4}">
                <adec:decorative xmlns="" xmlns:adec="http://schemas.microsoft.com/office/drawing/2017/decorative" val="0"/>
              </a:ext>
            </a:extLst>
          </p:cNvPr>
          <p:cNvGrpSpPr/>
          <p:nvPr/>
        </p:nvGrpSpPr>
        <p:grpSpPr>
          <a:xfrm>
            <a:off x="944835" y="2051892"/>
            <a:ext cx="4848982" cy="4276915"/>
            <a:chOff x="944835" y="2051892"/>
            <a:chExt cx="4848982" cy="4276915"/>
          </a:xfrm>
        </p:grpSpPr>
        <p:grpSp>
          <p:nvGrpSpPr>
            <p:cNvPr id="22" name="Group 21">
              <a:extLst>
                <a:ext uri="{FF2B5EF4-FFF2-40B4-BE49-F238E27FC236}">
                  <a16:creationId xmlns="" xmlns:a16="http://schemas.microsoft.com/office/drawing/2014/main" id="{2365FA4C-05D6-44F3-B102-D75013055DAA}"/>
                </a:ext>
                <a:ext uri="{C183D7F6-B498-43B3-948B-1728B52AA6E4}">
                  <adec:decorative xmlns="" xmlns:adec="http://schemas.microsoft.com/office/drawing/2017/decorative" val="1"/>
                </a:ext>
              </a:extLst>
            </p:cNvPr>
            <p:cNvGrpSpPr/>
            <p:nvPr/>
          </p:nvGrpSpPr>
          <p:grpSpPr>
            <a:xfrm>
              <a:off x="962890" y="2051892"/>
              <a:ext cx="4731327" cy="1847648"/>
              <a:chOff x="962890" y="2051892"/>
              <a:chExt cx="4731327" cy="1847648"/>
            </a:xfrm>
          </p:grpSpPr>
          <p:sp>
            <p:nvSpPr>
              <p:cNvPr id="7" name="Rectangle 6">
                <a:extLst>
                  <a:ext uri="{FF2B5EF4-FFF2-40B4-BE49-F238E27FC236}">
                    <a16:creationId xmlns="" xmlns:a16="http://schemas.microsoft.com/office/drawing/2014/main" id="{B25227A6-2F90-42DF-88D0-DEC434102BF2}"/>
                  </a:ext>
                </a:extLst>
              </p:cNvPr>
              <p:cNvSpPr/>
              <p:nvPr/>
            </p:nvSpPr>
            <p:spPr>
              <a:xfrm>
                <a:off x="962890" y="2051892"/>
                <a:ext cx="4731327" cy="1847648"/>
              </a:xfrm>
              <a:prstGeom prst="rect">
                <a:avLst/>
              </a:prstGeom>
              <a:noFill/>
              <a:ln w="12700" cap="flat" cmpd="sng" algn="ctr">
                <a:solidFill>
                  <a:srgbClr val="D86613"/>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D86613"/>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D86613"/>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D86613"/>
                    </a:solidFill>
                    <a:effectLst/>
                    <a:uLnTx/>
                    <a:uFillTx/>
                    <a:ea typeface="+mn-ea"/>
                    <a:cs typeface="+mn-cs"/>
                  </a:rPr>
                  <a:t>Auto Scaling group</a:t>
                </a:r>
              </a:p>
            </p:txBody>
          </p:sp>
          <p:pic>
            <p:nvPicPr>
              <p:cNvPr id="8" name="Graphic 7">
                <a:extLst>
                  <a:ext uri="{FF2B5EF4-FFF2-40B4-BE49-F238E27FC236}">
                    <a16:creationId xmlns="" xmlns:a16="http://schemas.microsoft.com/office/drawing/2014/main" id="{4212F4CF-AFE5-40FE-9AED-717562232BC3}"/>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163453" y="2051892"/>
                <a:ext cx="457200" cy="457200"/>
              </a:xfrm>
              <a:prstGeom prst="rect">
                <a:avLst/>
              </a:prstGeom>
            </p:spPr>
          </p:pic>
          <p:pic>
            <p:nvPicPr>
              <p:cNvPr id="9" name="Graphic 8">
                <a:extLst>
                  <a:ext uri="{FF2B5EF4-FFF2-40B4-BE49-F238E27FC236}">
                    <a16:creationId xmlns="" xmlns:a16="http://schemas.microsoft.com/office/drawing/2014/main" id="{D6DFB617-D31A-42D9-B51A-AC08A4C5D11D}"/>
                  </a:ext>
                  <a:ext uri="{C183D7F6-B498-43B3-948B-1728B52AA6E4}">
                    <adec:decorative xmlns="" xmlns:adec="http://schemas.microsoft.com/office/drawing/2017/decorative" val="1"/>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1414898" y="2905388"/>
                <a:ext cx="731520" cy="731520"/>
              </a:xfrm>
              <a:prstGeom prst="rect">
                <a:avLst/>
              </a:prstGeom>
            </p:spPr>
          </p:pic>
          <p:pic>
            <p:nvPicPr>
              <p:cNvPr id="10" name="Graphic 9">
                <a:extLst>
                  <a:ext uri="{FF2B5EF4-FFF2-40B4-BE49-F238E27FC236}">
                    <a16:creationId xmlns="" xmlns:a16="http://schemas.microsoft.com/office/drawing/2014/main" id="{F94BADFA-A5D4-4A17-B1D5-F1E3D304237D}"/>
                  </a:ext>
                  <a:ext uri="{C183D7F6-B498-43B3-948B-1728B52AA6E4}">
                    <adec:decorative xmlns="" xmlns:adec="http://schemas.microsoft.com/office/drawing/2017/decorative" val="1"/>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2522511" y="2905388"/>
                <a:ext cx="731520" cy="731520"/>
              </a:xfrm>
              <a:prstGeom prst="rect">
                <a:avLst/>
              </a:prstGeom>
            </p:spPr>
          </p:pic>
          <p:pic>
            <p:nvPicPr>
              <p:cNvPr id="11" name="Graphic 10">
                <a:extLst>
                  <a:ext uri="{FF2B5EF4-FFF2-40B4-BE49-F238E27FC236}">
                    <a16:creationId xmlns="" xmlns:a16="http://schemas.microsoft.com/office/drawing/2014/main" id="{7EE1B474-AB45-4C15-9499-0EE3C9CAFC52}"/>
                  </a:ext>
                  <a:ext uri="{C183D7F6-B498-43B3-948B-1728B52AA6E4}">
                    <adec:decorative xmlns="" xmlns:adec="http://schemas.microsoft.com/office/drawing/2017/decorative" val="1"/>
                  </a:ext>
                </a:extLst>
              </p:cNvPr>
              <p:cNvPicPr>
                <a:picLocks noChangeAspect="1"/>
              </p:cNvPicPr>
              <p:nvPr/>
            </p:nvPicPr>
            <p:blipFill>
              <a:blip r:embed="rId6">
                <a:grayscl/>
                <a:extLst>
                  <a:ext uri="{96DAC541-7B7A-43D3-8B79-37D633B846F1}">
                    <asvg:svgBlip xmlns="" xmlns:asvg="http://schemas.microsoft.com/office/drawing/2016/SVG/main" r:embed="rId7"/>
                  </a:ext>
                </a:extLst>
              </a:blip>
              <a:stretch>
                <a:fillRect/>
              </a:stretch>
            </p:blipFill>
            <p:spPr>
              <a:xfrm>
                <a:off x="3630124" y="2927237"/>
                <a:ext cx="731520" cy="731520"/>
              </a:xfrm>
              <a:prstGeom prst="rect">
                <a:avLst/>
              </a:prstGeom>
            </p:spPr>
          </p:pic>
          <p:pic>
            <p:nvPicPr>
              <p:cNvPr id="12" name="Graphic 11">
                <a:extLst>
                  <a:ext uri="{FF2B5EF4-FFF2-40B4-BE49-F238E27FC236}">
                    <a16:creationId xmlns="" xmlns:a16="http://schemas.microsoft.com/office/drawing/2014/main" id="{64F51BC5-7B70-463D-85C2-80F8E4B1B69F}"/>
                  </a:ext>
                  <a:ext uri="{C183D7F6-B498-43B3-948B-1728B52AA6E4}">
                    <adec:decorative xmlns="" xmlns:adec="http://schemas.microsoft.com/office/drawing/2017/decorative" val="1"/>
                  </a:ext>
                </a:extLst>
              </p:cNvPr>
              <p:cNvPicPr>
                <a:picLocks noChangeAspect="1"/>
              </p:cNvPicPr>
              <p:nvPr/>
            </p:nvPicPr>
            <p:blipFill>
              <a:blip r:embed="rId6">
                <a:grayscl/>
                <a:extLst>
                  <a:ext uri="{96DAC541-7B7A-43D3-8B79-37D633B846F1}">
                    <asvg:svgBlip xmlns="" xmlns:asvg="http://schemas.microsoft.com/office/drawing/2016/SVG/main" r:embed="rId7"/>
                  </a:ext>
                </a:extLst>
              </a:blip>
              <a:stretch>
                <a:fillRect/>
              </a:stretch>
            </p:blipFill>
            <p:spPr>
              <a:xfrm>
                <a:off x="4737737" y="2905388"/>
                <a:ext cx="731520" cy="731520"/>
              </a:xfrm>
              <a:prstGeom prst="rect">
                <a:avLst/>
              </a:prstGeom>
            </p:spPr>
          </p:pic>
        </p:grpSp>
        <p:sp>
          <p:nvSpPr>
            <p:cNvPr id="13" name="Left Brace 12">
              <a:extLst>
                <a:ext uri="{FF2B5EF4-FFF2-40B4-BE49-F238E27FC236}">
                  <a16:creationId xmlns="" xmlns:a16="http://schemas.microsoft.com/office/drawing/2014/main" id="{4C041770-5B58-4F42-98BA-3D4E345FD838}"/>
                </a:ext>
                <a:ext uri="{C183D7F6-B498-43B3-948B-1728B52AA6E4}">
                  <adec:decorative xmlns="" xmlns:adec="http://schemas.microsoft.com/office/drawing/2017/decorative" val="1"/>
                </a:ext>
              </a:extLst>
            </p:cNvPr>
            <p:cNvSpPr/>
            <p:nvPr/>
          </p:nvSpPr>
          <p:spPr>
            <a:xfrm rot="16200000">
              <a:off x="1567467" y="3743082"/>
              <a:ext cx="365760" cy="8229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 xmlns:a16="http://schemas.microsoft.com/office/drawing/2014/main" id="{D61386B8-CD84-4978-82FA-8E1E6C38BA9A}"/>
                </a:ext>
              </a:extLst>
            </p:cNvPr>
            <p:cNvSpPr txBox="1"/>
            <p:nvPr/>
          </p:nvSpPr>
          <p:spPr>
            <a:xfrm>
              <a:off x="944835" y="4358992"/>
              <a:ext cx="1577676" cy="369332"/>
            </a:xfrm>
            <a:prstGeom prst="rect">
              <a:avLst/>
            </a:prstGeom>
            <a:noFill/>
          </p:spPr>
          <p:txBody>
            <a:bodyPr wrap="none" rtlCol="0">
              <a:spAutoFit/>
            </a:bodyPr>
            <a:lstStyle/>
            <a:p>
              <a:r>
                <a:rPr lang="en-US">
                  <a:latin typeface="Amazon Ember Light" panose="020B0403020204020204" pitchFamily="34" charset="0"/>
                  <a:ea typeface="Amazon Ember Light" panose="020B0403020204020204" pitchFamily="34" charset="0"/>
                  <a:cs typeface="Amazon Ember Light" panose="020B0403020204020204" pitchFamily="34" charset="0"/>
                </a:rPr>
                <a:t>Minimum size</a:t>
              </a:r>
            </a:p>
          </p:txBody>
        </p:sp>
        <p:sp>
          <p:nvSpPr>
            <p:cNvPr id="15" name="Left Brace 14">
              <a:extLst>
                <a:ext uri="{FF2B5EF4-FFF2-40B4-BE49-F238E27FC236}">
                  <a16:creationId xmlns="" xmlns:a16="http://schemas.microsoft.com/office/drawing/2014/main" id="{35E59993-4ABD-4CB5-8231-5F6E325EA3D4}"/>
                </a:ext>
                <a:ext uri="{C183D7F6-B498-43B3-948B-1728B52AA6E4}">
                  <adec:decorative xmlns="" xmlns:adec="http://schemas.microsoft.com/office/drawing/2017/decorative" val="1"/>
                </a:ext>
              </a:extLst>
            </p:cNvPr>
            <p:cNvSpPr/>
            <p:nvPr/>
          </p:nvSpPr>
          <p:spPr>
            <a:xfrm rot="16200000">
              <a:off x="2116108" y="4013592"/>
              <a:ext cx="365760" cy="19202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 xmlns:a16="http://schemas.microsoft.com/office/drawing/2014/main" id="{86E68E94-D77A-454D-9C48-B12D774541E9}"/>
                </a:ext>
              </a:extLst>
            </p:cNvPr>
            <p:cNvSpPr txBox="1"/>
            <p:nvPr/>
          </p:nvSpPr>
          <p:spPr>
            <a:xfrm>
              <a:off x="1386718" y="5157986"/>
              <a:ext cx="1824538" cy="369332"/>
            </a:xfrm>
            <a:prstGeom prst="rect">
              <a:avLst/>
            </a:prstGeom>
            <a:noFill/>
          </p:spPr>
          <p:txBody>
            <a:bodyPr wrap="none" rtlCol="0">
              <a:spAutoFit/>
            </a:bodyPr>
            <a:lstStyle/>
            <a:p>
              <a:r>
                <a:rPr lang="en-US">
                  <a:latin typeface="Amazon Ember Light" panose="020B0403020204020204" pitchFamily="34" charset="0"/>
                  <a:ea typeface="Amazon Ember Light" panose="020B0403020204020204" pitchFamily="34" charset="0"/>
                  <a:cs typeface="Amazon Ember Light" panose="020B0403020204020204" pitchFamily="34" charset="0"/>
                </a:rPr>
                <a:t>Desired capacity</a:t>
              </a:r>
            </a:p>
          </p:txBody>
        </p:sp>
        <p:sp>
          <p:nvSpPr>
            <p:cNvPr id="17" name="Left Brace 16">
              <a:extLst>
                <a:ext uri="{FF2B5EF4-FFF2-40B4-BE49-F238E27FC236}">
                  <a16:creationId xmlns="" xmlns:a16="http://schemas.microsoft.com/office/drawing/2014/main" id="{BEA73B3A-C215-42D4-968E-00F2F9378B23}"/>
                </a:ext>
                <a:ext uri="{C183D7F6-B498-43B3-948B-1728B52AA6E4}">
                  <adec:decorative xmlns="" xmlns:adec="http://schemas.microsoft.com/office/drawing/2017/decorative" val="1"/>
                </a:ext>
              </a:extLst>
            </p:cNvPr>
            <p:cNvSpPr/>
            <p:nvPr/>
          </p:nvSpPr>
          <p:spPr>
            <a:xfrm rot="16200000">
              <a:off x="3167667" y="3744471"/>
              <a:ext cx="365760" cy="40233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 xmlns:a16="http://schemas.microsoft.com/office/drawing/2014/main" id="{516C4309-3E3C-4F82-9B68-21E171EE6805}"/>
                </a:ext>
              </a:extLst>
            </p:cNvPr>
            <p:cNvSpPr txBox="1"/>
            <p:nvPr/>
          </p:nvSpPr>
          <p:spPr>
            <a:xfrm>
              <a:off x="2541672" y="5959475"/>
              <a:ext cx="1617751" cy="369332"/>
            </a:xfrm>
            <a:prstGeom prst="rect">
              <a:avLst/>
            </a:prstGeom>
            <a:noFill/>
          </p:spPr>
          <p:txBody>
            <a:bodyPr wrap="none" rtlCol="0">
              <a:spAutoFit/>
            </a:bodyPr>
            <a:lstStyle/>
            <a:p>
              <a:r>
                <a:rPr lang="en-US">
                  <a:latin typeface="Amazon Ember Light" panose="020B0403020204020204" pitchFamily="34" charset="0"/>
                  <a:ea typeface="Amazon Ember Light" panose="020B0403020204020204" pitchFamily="34" charset="0"/>
                  <a:cs typeface="Amazon Ember Light" panose="020B0403020204020204" pitchFamily="34" charset="0"/>
                </a:rPr>
                <a:t>Maximum size</a:t>
              </a:r>
            </a:p>
          </p:txBody>
        </p:sp>
        <p:sp>
          <p:nvSpPr>
            <p:cNvPr id="19" name="Left Brace 18">
              <a:extLst>
                <a:ext uri="{FF2B5EF4-FFF2-40B4-BE49-F238E27FC236}">
                  <a16:creationId xmlns="" xmlns:a16="http://schemas.microsoft.com/office/drawing/2014/main" id="{CCDA662C-07F6-4A39-A901-4FE50D943F9C}"/>
                </a:ext>
                <a:ext uri="{C183D7F6-B498-43B3-948B-1728B52AA6E4}">
                  <adec:decorative xmlns="" xmlns:adec="http://schemas.microsoft.com/office/drawing/2017/decorative" val="1"/>
                </a:ext>
              </a:extLst>
            </p:cNvPr>
            <p:cNvSpPr/>
            <p:nvPr/>
          </p:nvSpPr>
          <p:spPr>
            <a:xfrm rot="16200000">
              <a:off x="4417341" y="3194442"/>
              <a:ext cx="365760" cy="19202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 xmlns:a16="http://schemas.microsoft.com/office/drawing/2014/main" id="{DBE40833-A863-4295-B9AC-C641405B69D5}"/>
                </a:ext>
              </a:extLst>
            </p:cNvPr>
            <p:cNvSpPr txBox="1"/>
            <p:nvPr/>
          </p:nvSpPr>
          <p:spPr>
            <a:xfrm>
              <a:off x="3496393" y="4358992"/>
              <a:ext cx="2297424" cy="646331"/>
            </a:xfrm>
            <a:prstGeom prst="rect">
              <a:avLst/>
            </a:prstGeom>
            <a:noFill/>
          </p:spPr>
          <p:txBody>
            <a:bodyPr wrap="none" rtlCol="0">
              <a:spAutoFit/>
            </a:bodyPr>
            <a:lstStyle/>
            <a:p>
              <a:r>
                <a:rPr lang="en-US">
                  <a:latin typeface="Amazon Ember Light" panose="020B0403020204020204" pitchFamily="34" charset="0"/>
                  <a:ea typeface="Amazon Ember Light" panose="020B0403020204020204" pitchFamily="34" charset="0"/>
                  <a:cs typeface="Amazon Ember Light" panose="020B0403020204020204" pitchFamily="34" charset="0"/>
                </a:rPr>
                <a:t>Launch or terminate </a:t>
              </a:r>
              <a:br>
                <a:rPr lang="en-US">
                  <a:latin typeface="Amazon Ember Light" panose="020B0403020204020204" pitchFamily="34" charset="0"/>
                  <a:ea typeface="Amazon Ember Light" panose="020B0403020204020204" pitchFamily="34" charset="0"/>
                  <a:cs typeface="Amazon Ember Light" panose="020B0403020204020204" pitchFamily="34" charset="0"/>
                </a:rPr>
              </a:br>
              <a:r>
                <a:rPr lang="en-US">
                  <a:latin typeface="Amazon Ember Light" panose="020B0403020204020204" pitchFamily="34" charset="0"/>
                  <a:ea typeface="Amazon Ember Light" panose="020B0403020204020204" pitchFamily="34" charset="0"/>
                  <a:cs typeface="Amazon Ember Light" panose="020B0403020204020204" pitchFamily="34" charset="0"/>
                </a:rPr>
                <a:t>instances as needed</a:t>
              </a:r>
            </a:p>
          </p:txBody>
        </p:sp>
      </p:grpSp>
    </p:spTree>
    <p:custDataLst>
      <p:tags r:id="rId1"/>
    </p:custDataLst>
    <p:extLst>
      <p:ext uri="{BB962C8B-B14F-4D97-AF65-F5344CB8AC3E}">
        <p14:creationId xmlns:p14="http://schemas.microsoft.com/office/powerpoint/2010/main" val="742283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Module 10: Automatic Scaling and Monitoring</a:t>
            </a:r>
          </a:p>
        </p:txBody>
      </p:sp>
      <p:sp>
        <p:nvSpPr>
          <p:cNvPr id="2" name="Text Placeholder 1">
            <a:extLst>
              <a:ext uri="{FF2B5EF4-FFF2-40B4-BE49-F238E27FC236}">
                <a16:creationId xmlns="" xmlns:a16="http://schemas.microsoft.com/office/drawing/2014/main" id="{E8213009-50A0-5448-BFE6-30EFBA8DB8F6}"/>
              </a:ext>
            </a:extLst>
          </p:cNvPr>
          <p:cNvSpPr>
            <a:spLocks noGrp="1"/>
          </p:cNvSpPr>
          <p:nvPr>
            <p:ph type="subTitle" idx="1"/>
          </p:nvPr>
        </p:nvSpPr>
        <p:spPr/>
        <p:txBody>
          <a:bodyPr/>
          <a:lstStyle/>
          <a:p>
            <a:r>
              <a:rPr lang="en-US"/>
              <a:t>AWS Academy Cloud Foundations</a:t>
            </a:r>
          </a:p>
        </p:txBody>
      </p:sp>
    </p:spTree>
    <p:custDataLst>
      <p:tags r:id="rId1"/>
    </p:custDataLst>
    <p:extLst>
      <p:ext uri="{BB962C8B-B14F-4D97-AF65-F5344CB8AC3E}">
        <p14:creationId xmlns:p14="http://schemas.microsoft.com/office/powerpoint/2010/main" val="3562200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948E676D-FFDD-4C3A-9A1E-470CE1F2BF00}"/>
              </a:ex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t>20</a:t>
            </a:fld>
            <a:endParaRPr lang="en-US"/>
          </a:p>
        </p:txBody>
      </p:sp>
      <p:sp>
        <p:nvSpPr>
          <p:cNvPr id="5" name="Title 1"/>
          <p:cNvSpPr>
            <a:spLocks noGrp="1"/>
          </p:cNvSpPr>
          <p:nvPr>
            <p:ph type="title"/>
          </p:nvPr>
        </p:nvSpPr>
        <p:spPr/>
        <p:txBody>
          <a:bodyPr>
            <a:normAutofit/>
          </a:bodyPr>
          <a:lstStyle/>
          <a:p>
            <a:r>
              <a:rPr lang="en-US"/>
              <a:t>Scaling out versus scaling in</a:t>
            </a:r>
          </a:p>
        </p:txBody>
      </p:sp>
      <p:grpSp>
        <p:nvGrpSpPr>
          <p:cNvPr id="6" name="Group 5" descr="Elastic Load Balancing distributing traffic to EC2 instances in an Auto Scaling group. The diagram shows a base configuration of two EC2 instances, a scaling out to three (launching one EC2 instance), and a scaling in to two instances (terminating an instance).">
            <a:extLst>
              <a:ext uri="{FF2B5EF4-FFF2-40B4-BE49-F238E27FC236}">
                <a16:creationId xmlns="" xmlns:a16="http://schemas.microsoft.com/office/drawing/2014/main" id="{D1D6E0CF-15FC-40BE-A67A-D4DF054C9135}"/>
              </a:ext>
              <a:ext uri="{C183D7F6-B498-43B3-948B-1728B52AA6E4}">
                <adec:decorative xmlns="" xmlns:adec="http://schemas.microsoft.com/office/drawing/2017/decorative" val="0"/>
              </a:ext>
            </a:extLst>
          </p:cNvPr>
          <p:cNvGrpSpPr/>
          <p:nvPr/>
        </p:nvGrpSpPr>
        <p:grpSpPr>
          <a:xfrm>
            <a:off x="595745" y="1740825"/>
            <a:ext cx="10904859" cy="4473543"/>
            <a:chOff x="595745" y="1740825"/>
            <a:chExt cx="10904859" cy="4473543"/>
          </a:xfrm>
        </p:grpSpPr>
        <p:sp>
          <p:nvSpPr>
            <p:cNvPr id="84" name="Rectangle 83">
              <a:extLst>
                <a:ext uri="{FF2B5EF4-FFF2-40B4-BE49-F238E27FC236}">
                  <a16:creationId xmlns="" xmlns:a16="http://schemas.microsoft.com/office/drawing/2014/main" id="{95ED0EEA-C3A9-46E6-BA0E-5769156F7336}"/>
                </a:ext>
                <a:ext uri="{C183D7F6-B498-43B3-948B-1728B52AA6E4}">
                  <adec:decorative xmlns="" xmlns:adec="http://schemas.microsoft.com/office/drawing/2017/decorative" val="1"/>
                </a:ext>
              </a:extLst>
            </p:cNvPr>
            <p:cNvSpPr/>
            <p:nvPr/>
          </p:nvSpPr>
          <p:spPr>
            <a:xfrm>
              <a:off x="6115450" y="3759200"/>
              <a:ext cx="903464" cy="97087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Connector: Elbow 77">
              <a:extLst>
                <a:ext uri="{FF2B5EF4-FFF2-40B4-BE49-F238E27FC236}">
                  <a16:creationId xmlns="" xmlns:a16="http://schemas.microsoft.com/office/drawing/2014/main" id="{7FAF36AD-E2C6-42DF-9B06-970CDF4E536D}"/>
                </a:ext>
                <a:ext uri="{C183D7F6-B498-43B3-948B-1728B52AA6E4}">
                  <adec:decorative xmlns="" xmlns:adec="http://schemas.microsoft.com/office/drawing/2017/decorative" val="1"/>
                </a:ext>
              </a:extLst>
            </p:cNvPr>
            <p:cNvCxnSpPr>
              <a:stCxn id="47" idx="2"/>
              <a:endCxn id="57" idx="0"/>
            </p:cNvCxnSpPr>
            <p:nvPr/>
          </p:nvCxnSpPr>
          <p:spPr>
            <a:xfrm rot="5400000">
              <a:off x="8651992" y="2798134"/>
              <a:ext cx="1442997" cy="7914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 xmlns:a16="http://schemas.microsoft.com/office/drawing/2014/main" id="{FD1B6EFC-C538-4913-9F5F-614B93CB60CD}"/>
                </a:ext>
                <a:ext uri="{C183D7F6-B498-43B3-948B-1728B52AA6E4}">
                  <adec:decorative xmlns="" xmlns:adec="http://schemas.microsoft.com/office/drawing/2017/decorative" val="1"/>
                </a:ext>
              </a:extLst>
            </p:cNvPr>
            <p:cNvCxnSpPr>
              <a:stCxn id="47" idx="2"/>
              <a:endCxn id="58" idx="0"/>
            </p:cNvCxnSpPr>
            <p:nvPr/>
          </p:nvCxnSpPr>
          <p:spPr>
            <a:xfrm rot="16200000" flipH="1">
              <a:off x="9473144" y="2768399"/>
              <a:ext cx="1442997" cy="8508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 xmlns:a16="http://schemas.microsoft.com/office/drawing/2014/main" id="{6208C48F-D8D3-47BB-9B11-46C39EECE033}"/>
                </a:ext>
                <a:ext uri="{C183D7F6-B498-43B3-948B-1728B52AA6E4}">
                  <adec:decorative xmlns="" xmlns:adec="http://schemas.microsoft.com/office/drawing/2017/decorative" val="1"/>
                </a:ext>
              </a:extLst>
            </p:cNvPr>
            <p:cNvCxnSpPr>
              <a:stCxn id="46" idx="2"/>
              <a:endCxn id="61" idx="0"/>
            </p:cNvCxnSpPr>
            <p:nvPr/>
          </p:nvCxnSpPr>
          <p:spPr>
            <a:xfrm rot="5400000">
              <a:off x="5438769" y="2783267"/>
              <a:ext cx="1442997" cy="8211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 xmlns:a16="http://schemas.microsoft.com/office/drawing/2014/main" id="{14A02D08-E4D5-482F-9BAA-83F6AE915EB6}"/>
                </a:ext>
                <a:ext uri="{C183D7F6-B498-43B3-948B-1728B52AA6E4}">
                  <adec:decorative xmlns="" xmlns:adec="http://schemas.microsoft.com/office/drawing/2017/decorative" val="1"/>
                </a:ext>
              </a:extLst>
            </p:cNvPr>
            <p:cNvCxnSpPr>
              <a:stCxn id="46" idx="2"/>
              <a:endCxn id="62" idx="0"/>
            </p:cNvCxnSpPr>
            <p:nvPr/>
          </p:nvCxnSpPr>
          <p:spPr>
            <a:xfrm rot="16200000" flipH="1">
              <a:off x="6259921" y="2783267"/>
              <a:ext cx="1442997" cy="8211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 xmlns:a16="http://schemas.microsoft.com/office/drawing/2014/main" id="{DFDB816C-C729-4C3E-9F3B-365403A29AB0}"/>
                </a:ext>
                <a:ext uri="{C183D7F6-B498-43B3-948B-1728B52AA6E4}">
                  <adec:decorative xmlns="" xmlns:adec="http://schemas.microsoft.com/office/drawing/2017/decorative" val="1"/>
                </a:ext>
              </a:extLst>
            </p:cNvPr>
            <p:cNvCxnSpPr>
              <a:cxnSpLocks/>
              <a:stCxn id="46" idx="2"/>
              <a:endCxn id="65" idx="0"/>
            </p:cNvCxnSpPr>
            <p:nvPr/>
          </p:nvCxnSpPr>
          <p:spPr>
            <a:xfrm rot="5400000">
              <a:off x="5849345" y="3193843"/>
              <a:ext cx="1442997"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45" name="Graphic 44">
              <a:extLst>
                <a:ext uri="{FF2B5EF4-FFF2-40B4-BE49-F238E27FC236}">
                  <a16:creationId xmlns="" xmlns:a16="http://schemas.microsoft.com/office/drawing/2014/main" id="{9D3E7ED8-8288-4CF5-B914-FE63B447364A}"/>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2963114" y="1740825"/>
              <a:ext cx="731520" cy="731520"/>
            </a:xfrm>
            <a:prstGeom prst="rect">
              <a:avLst/>
            </a:prstGeom>
          </p:spPr>
        </p:pic>
        <p:pic>
          <p:nvPicPr>
            <p:cNvPr id="46" name="Graphic 45">
              <a:extLst>
                <a:ext uri="{FF2B5EF4-FFF2-40B4-BE49-F238E27FC236}">
                  <a16:creationId xmlns="" xmlns:a16="http://schemas.microsoft.com/office/drawing/2014/main" id="{C89C7438-6569-4BF6-B6FF-C808F7425CE5}"/>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6205083" y="1740825"/>
              <a:ext cx="731520" cy="731520"/>
            </a:xfrm>
            <a:prstGeom prst="rect">
              <a:avLst/>
            </a:prstGeom>
          </p:spPr>
        </p:pic>
        <p:pic>
          <p:nvPicPr>
            <p:cNvPr id="47" name="Graphic 46">
              <a:extLst>
                <a:ext uri="{FF2B5EF4-FFF2-40B4-BE49-F238E27FC236}">
                  <a16:creationId xmlns="" xmlns:a16="http://schemas.microsoft.com/office/drawing/2014/main" id="{A69D547B-7881-47A7-9725-008FBCCD3739}"/>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9403439" y="1740825"/>
              <a:ext cx="731520" cy="731520"/>
            </a:xfrm>
            <a:prstGeom prst="rect">
              <a:avLst/>
            </a:prstGeom>
          </p:spPr>
        </p:pic>
        <p:sp>
          <p:nvSpPr>
            <p:cNvPr id="4" name="TextBox 3">
              <a:extLst>
                <a:ext uri="{FF2B5EF4-FFF2-40B4-BE49-F238E27FC236}">
                  <a16:creationId xmlns="" xmlns:a16="http://schemas.microsoft.com/office/drawing/2014/main" id="{6173B502-52D9-4AF7-A5F9-13229286C922}"/>
                </a:ext>
              </a:extLst>
            </p:cNvPr>
            <p:cNvSpPr txBox="1"/>
            <p:nvPr/>
          </p:nvSpPr>
          <p:spPr>
            <a:xfrm>
              <a:off x="595745" y="1744765"/>
              <a:ext cx="1577676" cy="707886"/>
            </a:xfrm>
            <a:prstGeom prst="rect">
              <a:avLst/>
            </a:prstGeom>
            <a:noFill/>
          </p:spPr>
          <p:txBody>
            <a:bodyPr wrap="none" rtlCol="0">
              <a:spAutoFit/>
            </a:bodyPr>
            <a:lstStyle/>
            <a:p>
              <a:pPr algn="ctr"/>
              <a:r>
                <a:rPr lang="en-US" sz="2000">
                  <a:latin typeface="Amazon Ember Light" panose="020B0403020204020204" pitchFamily="34" charset="0"/>
                  <a:ea typeface="Amazon Ember Light" panose="020B0403020204020204" pitchFamily="34" charset="0"/>
                  <a:cs typeface="Amazon Ember Light" panose="020B0403020204020204" pitchFamily="34" charset="0"/>
                </a:rPr>
                <a:t>Elastic Load </a:t>
              </a:r>
              <a:br>
                <a:rPr lang="en-US" sz="2000">
                  <a:latin typeface="Amazon Ember Light" panose="020B0403020204020204" pitchFamily="34" charset="0"/>
                  <a:ea typeface="Amazon Ember Light" panose="020B0403020204020204" pitchFamily="34" charset="0"/>
                  <a:cs typeface="Amazon Ember Light" panose="020B0403020204020204" pitchFamily="34" charset="0"/>
                </a:rPr>
              </a:br>
              <a:r>
                <a:rPr lang="en-US" sz="2000">
                  <a:latin typeface="Amazon Ember Light" panose="020B0403020204020204" pitchFamily="34" charset="0"/>
                  <a:ea typeface="Amazon Ember Light" panose="020B0403020204020204" pitchFamily="34" charset="0"/>
                  <a:cs typeface="Amazon Ember Light" panose="020B0403020204020204" pitchFamily="34" charset="0"/>
                </a:rPr>
                <a:t>Balancing</a:t>
              </a:r>
            </a:p>
          </p:txBody>
        </p:sp>
        <p:pic>
          <p:nvPicPr>
            <p:cNvPr id="48" name="Graphic 47">
              <a:extLst>
                <a:ext uri="{FF2B5EF4-FFF2-40B4-BE49-F238E27FC236}">
                  <a16:creationId xmlns="" xmlns:a16="http://schemas.microsoft.com/office/drawing/2014/main" id="{7115B24A-5EED-49A7-B6CA-B024323FA9BC}"/>
                </a:ext>
                <a:ext uri="{C183D7F6-B498-43B3-948B-1728B52AA6E4}">
                  <adec:decorative xmlns="" xmlns:adec="http://schemas.microsoft.com/office/drawing/2017/decorative" val="1"/>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2141961" y="3915342"/>
              <a:ext cx="731520" cy="731520"/>
            </a:xfrm>
            <a:prstGeom prst="rect">
              <a:avLst/>
            </a:prstGeom>
          </p:spPr>
        </p:pic>
        <p:pic>
          <p:nvPicPr>
            <p:cNvPr id="49" name="Graphic 48">
              <a:extLst>
                <a:ext uri="{FF2B5EF4-FFF2-40B4-BE49-F238E27FC236}">
                  <a16:creationId xmlns="" xmlns:a16="http://schemas.microsoft.com/office/drawing/2014/main" id="{96D8CCF6-628A-44BA-9AF7-7BE8E3E31DB2}"/>
                </a:ext>
                <a:ext uri="{C183D7F6-B498-43B3-948B-1728B52AA6E4}">
                  <adec:decorative xmlns="" xmlns:adec="http://schemas.microsoft.com/office/drawing/2017/decorative" val="1"/>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3784266" y="3915342"/>
              <a:ext cx="731520" cy="731520"/>
            </a:xfrm>
            <a:prstGeom prst="rect">
              <a:avLst/>
            </a:prstGeom>
          </p:spPr>
        </p:pic>
        <p:sp>
          <p:nvSpPr>
            <p:cNvPr id="55" name="Rectangle 54">
              <a:extLst>
                <a:ext uri="{FF2B5EF4-FFF2-40B4-BE49-F238E27FC236}">
                  <a16:creationId xmlns="" xmlns:a16="http://schemas.microsoft.com/office/drawing/2014/main" id="{12448AC0-F7B7-4442-B0DB-CA8844C1B4F3}"/>
                </a:ext>
                <a:ext uri="{C183D7F6-B498-43B3-948B-1728B52AA6E4}">
                  <adec:decorative xmlns="" xmlns:adec="http://schemas.microsoft.com/office/drawing/2017/decorative" val="1"/>
                </a:ext>
              </a:extLst>
            </p:cNvPr>
            <p:cNvSpPr/>
            <p:nvPr/>
          </p:nvSpPr>
          <p:spPr>
            <a:xfrm>
              <a:off x="1825400" y="3429000"/>
              <a:ext cx="3006949" cy="1658106"/>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endParaRPr lang="en-US" sz="1200">
                <a:solidFill>
                  <a:srgbClr val="D86613"/>
                </a:solidFill>
              </a:endParaRPr>
            </a:p>
            <a:p>
              <a:pPr algn="ctr"/>
              <a:endParaRPr lang="en-US" sz="1200">
                <a:solidFill>
                  <a:srgbClr val="D86613"/>
                </a:solidFill>
              </a:endParaRPr>
            </a:p>
          </p:txBody>
        </p:sp>
        <p:pic>
          <p:nvPicPr>
            <p:cNvPr id="57" name="Graphic 56">
              <a:extLst>
                <a:ext uri="{FF2B5EF4-FFF2-40B4-BE49-F238E27FC236}">
                  <a16:creationId xmlns="" xmlns:a16="http://schemas.microsoft.com/office/drawing/2014/main" id="{36CD7D27-EFAA-41A0-B60E-4A3D3866D25A}"/>
                </a:ext>
                <a:ext uri="{C183D7F6-B498-43B3-948B-1728B52AA6E4}">
                  <adec:decorative xmlns="" xmlns:adec="http://schemas.microsoft.com/office/drawing/2017/decorative" val="1"/>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8612021" y="3915342"/>
              <a:ext cx="731520" cy="731520"/>
            </a:xfrm>
            <a:prstGeom prst="rect">
              <a:avLst/>
            </a:prstGeom>
          </p:spPr>
        </p:pic>
        <p:pic>
          <p:nvPicPr>
            <p:cNvPr id="58" name="Graphic 57">
              <a:extLst>
                <a:ext uri="{FF2B5EF4-FFF2-40B4-BE49-F238E27FC236}">
                  <a16:creationId xmlns="" xmlns:a16="http://schemas.microsoft.com/office/drawing/2014/main" id="{D92E754E-1A14-4CAA-A7A1-3BDA700F1EF8}"/>
                </a:ext>
                <a:ext uri="{C183D7F6-B498-43B3-948B-1728B52AA6E4}">
                  <adec:decorative xmlns="" xmlns:adec="http://schemas.microsoft.com/office/drawing/2017/decorative" val="1"/>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10254326" y="3915342"/>
              <a:ext cx="731520" cy="731520"/>
            </a:xfrm>
            <a:prstGeom prst="rect">
              <a:avLst/>
            </a:prstGeom>
          </p:spPr>
        </p:pic>
        <p:sp>
          <p:nvSpPr>
            <p:cNvPr id="59" name="Rectangle 58">
              <a:extLst>
                <a:ext uri="{FF2B5EF4-FFF2-40B4-BE49-F238E27FC236}">
                  <a16:creationId xmlns="" xmlns:a16="http://schemas.microsoft.com/office/drawing/2014/main" id="{C119356B-0D8A-4A90-83C7-C29B3F9AE79C}"/>
                </a:ext>
                <a:ext uri="{C183D7F6-B498-43B3-948B-1728B52AA6E4}">
                  <adec:decorative xmlns="" xmlns:adec="http://schemas.microsoft.com/office/drawing/2017/decorative" val="1"/>
                </a:ext>
              </a:extLst>
            </p:cNvPr>
            <p:cNvSpPr/>
            <p:nvPr/>
          </p:nvSpPr>
          <p:spPr>
            <a:xfrm>
              <a:off x="8295460" y="3429000"/>
              <a:ext cx="3006949" cy="1658104"/>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endParaRPr lang="en-US" sz="1200">
                <a:solidFill>
                  <a:srgbClr val="D86613"/>
                </a:solidFill>
              </a:endParaRPr>
            </a:p>
            <a:p>
              <a:pPr algn="ctr"/>
              <a:endParaRPr lang="en-US" sz="1200">
                <a:solidFill>
                  <a:srgbClr val="D86613"/>
                </a:solidFill>
              </a:endParaRPr>
            </a:p>
          </p:txBody>
        </p:sp>
        <p:pic>
          <p:nvPicPr>
            <p:cNvPr id="60" name="Graphic 59">
              <a:extLst>
                <a:ext uri="{FF2B5EF4-FFF2-40B4-BE49-F238E27FC236}">
                  <a16:creationId xmlns="" xmlns:a16="http://schemas.microsoft.com/office/drawing/2014/main" id="{37CF1BEF-6D7E-4D39-8D94-4D67A9C70F48}"/>
                </a:ext>
                <a:ext uri="{C183D7F6-B498-43B3-948B-1728B52AA6E4}">
                  <adec:decorative xmlns="" xmlns:adec="http://schemas.microsoft.com/office/drawing/2017/decorative" val="1"/>
                </a:ext>
              </a:extLst>
            </p:cNvPr>
            <p:cNvPicPr>
              <a:picLocks noChangeAspect="1"/>
            </p:cNvPicPr>
            <p:nvPr/>
          </p:nvPicPr>
          <p:blipFill>
            <a:blip r:embed="rId8">
              <a:extLst>
                <a:ext uri="{96DAC541-7B7A-43D3-8B79-37D633B846F1}">
                  <asvg:svgBlip xmlns="" xmlns:asvg="http://schemas.microsoft.com/office/drawing/2016/SVG/main" r:embed="rId9"/>
                </a:ext>
              </a:extLst>
            </a:blip>
            <a:stretch>
              <a:fillRect/>
            </a:stretch>
          </p:blipFill>
          <p:spPr>
            <a:xfrm>
              <a:off x="9633834" y="3429000"/>
              <a:ext cx="330200" cy="330200"/>
            </a:xfrm>
            <a:prstGeom prst="rect">
              <a:avLst/>
            </a:prstGeom>
          </p:spPr>
        </p:pic>
        <p:pic>
          <p:nvPicPr>
            <p:cNvPr id="61" name="Graphic 60">
              <a:extLst>
                <a:ext uri="{FF2B5EF4-FFF2-40B4-BE49-F238E27FC236}">
                  <a16:creationId xmlns="" xmlns:a16="http://schemas.microsoft.com/office/drawing/2014/main" id="{46299D71-2C44-482D-BC67-386AA4F75E63}"/>
                </a:ext>
                <a:ext uri="{C183D7F6-B498-43B3-948B-1728B52AA6E4}">
                  <adec:decorative xmlns="" xmlns:adec="http://schemas.microsoft.com/office/drawing/2017/decorative" val="1"/>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5383930" y="3915342"/>
              <a:ext cx="731520" cy="731520"/>
            </a:xfrm>
            <a:prstGeom prst="rect">
              <a:avLst/>
            </a:prstGeom>
          </p:spPr>
        </p:pic>
        <p:pic>
          <p:nvPicPr>
            <p:cNvPr id="62" name="Graphic 61">
              <a:extLst>
                <a:ext uri="{FF2B5EF4-FFF2-40B4-BE49-F238E27FC236}">
                  <a16:creationId xmlns="" xmlns:a16="http://schemas.microsoft.com/office/drawing/2014/main" id="{B6F3F626-60F4-4777-8FB6-DE55A5D6AF0A}"/>
                </a:ext>
                <a:ext uri="{C183D7F6-B498-43B3-948B-1728B52AA6E4}">
                  <adec:decorative xmlns="" xmlns:adec="http://schemas.microsoft.com/office/drawing/2017/decorative" val="1"/>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7026235" y="3915342"/>
              <a:ext cx="731520" cy="731520"/>
            </a:xfrm>
            <a:prstGeom prst="rect">
              <a:avLst/>
            </a:prstGeom>
          </p:spPr>
        </p:pic>
        <p:sp>
          <p:nvSpPr>
            <p:cNvPr id="63" name="Rectangle 62">
              <a:extLst>
                <a:ext uri="{FF2B5EF4-FFF2-40B4-BE49-F238E27FC236}">
                  <a16:creationId xmlns="" xmlns:a16="http://schemas.microsoft.com/office/drawing/2014/main" id="{916F304B-53E7-463C-B37C-245D9987B941}"/>
                </a:ext>
                <a:ext uri="{C183D7F6-B498-43B3-948B-1728B52AA6E4}">
                  <adec:decorative xmlns="" xmlns:adec="http://schemas.microsoft.com/office/drawing/2017/decorative" val="1"/>
                </a:ext>
              </a:extLst>
            </p:cNvPr>
            <p:cNvSpPr/>
            <p:nvPr/>
          </p:nvSpPr>
          <p:spPr>
            <a:xfrm>
              <a:off x="5067369" y="3458367"/>
              <a:ext cx="3006949" cy="1628739"/>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endParaRPr lang="en-US" sz="1200">
                <a:solidFill>
                  <a:srgbClr val="D86613"/>
                </a:solidFill>
              </a:endParaRPr>
            </a:p>
            <a:p>
              <a:pPr algn="ctr"/>
              <a:endParaRPr lang="en-US" sz="1200">
                <a:solidFill>
                  <a:srgbClr val="D86613"/>
                </a:solidFill>
              </a:endParaRPr>
            </a:p>
          </p:txBody>
        </p:sp>
        <p:pic>
          <p:nvPicPr>
            <p:cNvPr id="64" name="Graphic 63">
              <a:extLst>
                <a:ext uri="{FF2B5EF4-FFF2-40B4-BE49-F238E27FC236}">
                  <a16:creationId xmlns="" xmlns:a16="http://schemas.microsoft.com/office/drawing/2014/main" id="{ED80AA98-1D52-4D4B-8A56-33005A25B197}"/>
                </a:ext>
                <a:ext uri="{C183D7F6-B498-43B3-948B-1728B52AA6E4}">
                  <adec:decorative xmlns="" xmlns:adec="http://schemas.microsoft.com/office/drawing/2017/decorative" val="1"/>
                </a:ext>
              </a:extLst>
            </p:cNvPr>
            <p:cNvPicPr>
              <a:picLocks noChangeAspect="1"/>
            </p:cNvPicPr>
            <p:nvPr/>
          </p:nvPicPr>
          <p:blipFill>
            <a:blip r:embed="rId8">
              <a:extLst>
                <a:ext uri="{96DAC541-7B7A-43D3-8B79-37D633B846F1}">
                  <asvg:svgBlip xmlns="" xmlns:asvg="http://schemas.microsoft.com/office/drawing/2016/SVG/main" r:embed="rId9"/>
                </a:ext>
              </a:extLst>
            </a:blip>
            <a:stretch>
              <a:fillRect/>
            </a:stretch>
          </p:blipFill>
          <p:spPr>
            <a:xfrm>
              <a:off x="6405743" y="3429000"/>
              <a:ext cx="330200" cy="330200"/>
            </a:xfrm>
            <a:prstGeom prst="rect">
              <a:avLst/>
            </a:prstGeom>
          </p:spPr>
        </p:pic>
        <p:pic>
          <p:nvPicPr>
            <p:cNvPr id="65" name="Graphic 64">
              <a:extLst>
                <a:ext uri="{FF2B5EF4-FFF2-40B4-BE49-F238E27FC236}">
                  <a16:creationId xmlns="" xmlns:a16="http://schemas.microsoft.com/office/drawing/2014/main" id="{43E0B55F-6A6C-4D9B-B0A4-A0558AA05181}"/>
                </a:ext>
                <a:ext uri="{C183D7F6-B498-43B3-948B-1728B52AA6E4}">
                  <adec:decorative xmlns="" xmlns:adec="http://schemas.microsoft.com/office/drawing/2017/decorative" val="1"/>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6205083" y="3915342"/>
              <a:ext cx="731520" cy="731520"/>
            </a:xfrm>
            <a:prstGeom prst="rect">
              <a:avLst/>
            </a:prstGeom>
          </p:spPr>
        </p:pic>
        <p:cxnSp>
          <p:nvCxnSpPr>
            <p:cNvPr id="67" name="Connector: Elbow 66">
              <a:extLst>
                <a:ext uri="{FF2B5EF4-FFF2-40B4-BE49-F238E27FC236}">
                  <a16:creationId xmlns="" xmlns:a16="http://schemas.microsoft.com/office/drawing/2014/main" id="{9BA6695B-1875-45D8-ADE2-AB9B76AEF352}"/>
                </a:ext>
                <a:ext uri="{C183D7F6-B498-43B3-948B-1728B52AA6E4}">
                  <adec:decorative xmlns="" xmlns:adec="http://schemas.microsoft.com/office/drawing/2017/decorative" val="1"/>
                </a:ext>
              </a:extLst>
            </p:cNvPr>
            <p:cNvCxnSpPr>
              <a:stCxn id="45" idx="2"/>
              <a:endCxn id="48" idx="0"/>
            </p:cNvCxnSpPr>
            <p:nvPr/>
          </p:nvCxnSpPr>
          <p:spPr>
            <a:xfrm rot="5400000">
              <a:off x="2196800" y="2783267"/>
              <a:ext cx="1442997" cy="8211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Connector: Elbow 68">
              <a:extLst>
                <a:ext uri="{FF2B5EF4-FFF2-40B4-BE49-F238E27FC236}">
                  <a16:creationId xmlns="" xmlns:a16="http://schemas.microsoft.com/office/drawing/2014/main" id="{087FC4C8-3BCB-46E6-9C66-0503B5DF30E3}"/>
                </a:ext>
                <a:ext uri="{C183D7F6-B498-43B3-948B-1728B52AA6E4}">
                  <adec:decorative xmlns="" xmlns:adec="http://schemas.microsoft.com/office/drawing/2017/decorative" val="1"/>
                </a:ext>
              </a:extLst>
            </p:cNvPr>
            <p:cNvCxnSpPr>
              <a:stCxn id="45" idx="2"/>
              <a:endCxn id="49" idx="0"/>
            </p:cNvCxnSpPr>
            <p:nvPr/>
          </p:nvCxnSpPr>
          <p:spPr>
            <a:xfrm rot="16200000" flipH="1">
              <a:off x="3017952" y="2783267"/>
              <a:ext cx="1442997" cy="8211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 xmlns:a16="http://schemas.microsoft.com/office/drawing/2014/main" id="{951E1A57-AD85-4720-BCA8-90D5EF793046}"/>
                </a:ext>
              </a:extLst>
            </p:cNvPr>
            <p:cNvSpPr txBox="1"/>
            <p:nvPr/>
          </p:nvSpPr>
          <p:spPr>
            <a:xfrm>
              <a:off x="5579073" y="4742417"/>
              <a:ext cx="1903085" cy="338554"/>
            </a:xfrm>
            <a:prstGeom prst="rect">
              <a:avLst/>
            </a:prstGeom>
            <a:noFill/>
          </p:spPr>
          <p:txBody>
            <a:bodyPr wrap="none" rtlCol="0">
              <a:spAutoFit/>
            </a:bodyPr>
            <a:lstStyle/>
            <a:p>
              <a:r>
                <a:rPr lang="en-US" sz="1600">
                  <a:solidFill>
                    <a:srgbClr val="D86613"/>
                  </a:solidFill>
                  <a:latin typeface="Amazon Ember Light" panose="020B0403020204020204" pitchFamily="34" charset="0"/>
                  <a:ea typeface="Amazon Ember Light" panose="020B0403020204020204" pitchFamily="34" charset="0"/>
                  <a:cs typeface="Amazon Ember Light" panose="020B0403020204020204" pitchFamily="34" charset="0"/>
                </a:rPr>
                <a:t>Auto Scaling group</a:t>
              </a:r>
            </a:p>
          </p:txBody>
        </p:sp>
        <p:pic>
          <p:nvPicPr>
            <p:cNvPr id="56" name="Graphic 55">
              <a:extLst>
                <a:ext uri="{FF2B5EF4-FFF2-40B4-BE49-F238E27FC236}">
                  <a16:creationId xmlns="" xmlns:a16="http://schemas.microsoft.com/office/drawing/2014/main" id="{DDB1438A-1933-45DC-9CA9-5D18C95941F5}"/>
                </a:ext>
                <a:ext uri="{C183D7F6-B498-43B3-948B-1728B52AA6E4}">
                  <adec:decorative xmlns="" xmlns:adec="http://schemas.microsoft.com/office/drawing/2017/decorative" val="1"/>
                </a:ext>
              </a:extLst>
            </p:cNvPr>
            <p:cNvPicPr>
              <a:picLocks noChangeAspect="1"/>
            </p:cNvPicPr>
            <p:nvPr/>
          </p:nvPicPr>
          <p:blipFill>
            <a:blip r:embed="rId8">
              <a:extLst>
                <a:ext uri="{96DAC541-7B7A-43D3-8B79-37D633B846F1}">
                  <asvg:svgBlip xmlns="" xmlns:asvg="http://schemas.microsoft.com/office/drawing/2016/SVG/main" r:embed="rId9"/>
                </a:ext>
              </a:extLst>
            </a:blip>
            <a:stretch>
              <a:fillRect/>
            </a:stretch>
          </p:blipFill>
          <p:spPr>
            <a:xfrm>
              <a:off x="3163774" y="3429000"/>
              <a:ext cx="330200" cy="330200"/>
            </a:xfrm>
            <a:prstGeom prst="rect">
              <a:avLst/>
            </a:prstGeom>
          </p:spPr>
        </p:pic>
        <p:sp>
          <p:nvSpPr>
            <p:cNvPr id="82" name="TextBox 81">
              <a:extLst>
                <a:ext uri="{FF2B5EF4-FFF2-40B4-BE49-F238E27FC236}">
                  <a16:creationId xmlns="" xmlns:a16="http://schemas.microsoft.com/office/drawing/2014/main" id="{F40911D4-51EA-48AD-9CEE-ECD702CD1FE1}"/>
                </a:ext>
              </a:extLst>
            </p:cNvPr>
            <p:cNvSpPr txBox="1"/>
            <p:nvPr/>
          </p:nvSpPr>
          <p:spPr>
            <a:xfrm>
              <a:off x="2374052" y="4742417"/>
              <a:ext cx="1903085" cy="338554"/>
            </a:xfrm>
            <a:prstGeom prst="rect">
              <a:avLst/>
            </a:prstGeom>
            <a:noFill/>
          </p:spPr>
          <p:txBody>
            <a:bodyPr wrap="none" rtlCol="0">
              <a:spAutoFit/>
            </a:bodyPr>
            <a:lstStyle/>
            <a:p>
              <a:r>
                <a:rPr lang="en-US" sz="1600">
                  <a:solidFill>
                    <a:srgbClr val="D86613"/>
                  </a:solidFill>
                  <a:latin typeface="Amazon Ember Light" panose="020B0403020204020204" pitchFamily="34" charset="0"/>
                  <a:ea typeface="Amazon Ember Light" panose="020B0403020204020204" pitchFamily="34" charset="0"/>
                  <a:cs typeface="Amazon Ember Light" panose="020B0403020204020204" pitchFamily="34" charset="0"/>
                </a:rPr>
                <a:t>Auto Scaling group</a:t>
              </a:r>
            </a:p>
          </p:txBody>
        </p:sp>
        <p:sp>
          <p:nvSpPr>
            <p:cNvPr id="83" name="TextBox 82">
              <a:extLst>
                <a:ext uri="{FF2B5EF4-FFF2-40B4-BE49-F238E27FC236}">
                  <a16:creationId xmlns="" xmlns:a16="http://schemas.microsoft.com/office/drawing/2014/main" id="{DD3D1B39-94B6-4818-995D-D057203EAFEA}"/>
                </a:ext>
              </a:extLst>
            </p:cNvPr>
            <p:cNvSpPr txBox="1"/>
            <p:nvPr/>
          </p:nvSpPr>
          <p:spPr>
            <a:xfrm>
              <a:off x="8847391" y="4742417"/>
              <a:ext cx="1903085" cy="338554"/>
            </a:xfrm>
            <a:prstGeom prst="rect">
              <a:avLst/>
            </a:prstGeom>
            <a:noFill/>
          </p:spPr>
          <p:txBody>
            <a:bodyPr wrap="none" rtlCol="0">
              <a:spAutoFit/>
            </a:bodyPr>
            <a:lstStyle/>
            <a:p>
              <a:r>
                <a:rPr lang="en-US" sz="1600">
                  <a:solidFill>
                    <a:srgbClr val="D86613"/>
                  </a:solidFill>
                  <a:latin typeface="Amazon Ember Light" panose="020B0403020204020204" pitchFamily="34" charset="0"/>
                  <a:ea typeface="Amazon Ember Light" panose="020B0403020204020204" pitchFamily="34" charset="0"/>
                  <a:cs typeface="Amazon Ember Light" panose="020B0403020204020204" pitchFamily="34" charset="0"/>
                </a:rPr>
                <a:t>Auto Scaling group</a:t>
              </a:r>
            </a:p>
          </p:txBody>
        </p:sp>
        <p:sp>
          <p:nvSpPr>
            <p:cNvPr id="85" name="TextBox 84">
              <a:extLst>
                <a:ext uri="{FF2B5EF4-FFF2-40B4-BE49-F238E27FC236}">
                  <a16:creationId xmlns="" xmlns:a16="http://schemas.microsoft.com/office/drawing/2014/main" id="{5A291974-7D8A-4EDA-95E8-E9E70FC2CB5F}"/>
                </a:ext>
              </a:extLst>
            </p:cNvPr>
            <p:cNvSpPr txBox="1"/>
            <p:nvPr/>
          </p:nvSpPr>
          <p:spPr>
            <a:xfrm>
              <a:off x="1771397" y="5260261"/>
              <a:ext cx="3114955" cy="523220"/>
            </a:xfrm>
            <a:prstGeom prst="rect">
              <a:avLst/>
            </a:prstGeom>
            <a:noFill/>
          </p:spPr>
          <p:txBody>
            <a:bodyPr wrap="none" rtlCol="0">
              <a:spAutoFit/>
            </a:bodyPr>
            <a:lstStyle/>
            <a:p>
              <a:pPr algn="ctr"/>
              <a:r>
                <a:rPr lang="en-US" sz="2800">
                  <a:latin typeface="Amazon Ember Light" panose="020B0403020204020204" pitchFamily="34" charset="0"/>
                  <a:ea typeface="Amazon Ember Light" panose="020B0403020204020204" pitchFamily="34" charset="0"/>
                  <a:cs typeface="Amazon Ember Light" panose="020B0403020204020204" pitchFamily="34" charset="0"/>
                </a:rPr>
                <a:t>Base configuration</a:t>
              </a:r>
            </a:p>
          </p:txBody>
        </p:sp>
        <p:sp>
          <p:nvSpPr>
            <p:cNvPr id="86" name="TextBox 85">
              <a:extLst>
                <a:ext uri="{FF2B5EF4-FFF2-40B4-BE49-F238E27FC236}">
                  <a16:creationId xmlns="" xmlns:a16="http://schemas.microsoft.com/office/drawing/2014/main" id="{20AE84F6-0442-4B77-8816-C240D603D2C7}"/>
                </a:ext>
              </a:extLst>
            </p:cNvPr>
            <p:cNvSpPr txBox="1"/>
            <p:nvPr/>
          </p:nvSpPr>
          <p:spPr>
            <a:xfrm>
              <a:off x="5093455" y="5260261"/>
              <a:ext cx="2967479" cy="954107"/>
            </a:xfrm>
            <a:prstGeom prst="rect">
              <a:avLst/>
            </a:prstGeom>
            <a:noFill/>
          </p:spPr>
          <p:txBody>
            <a:bodyPr wrap="none" rtlCol="0">
              <a:spAutoFit/>
            </a:bodyPr>
            <a:lstStyle/>
            <a:p>
              <a:pPr algn="ctr"/>
              <a:r>
                <a:rPr lang="en-US" sz="2800">
                  <a:latin typeface="Amazon Ember Light" panose="020B0403020204020204" pitchFamily="34" charset="0"/>
                  <a:ea typeface="Amazon Ember Light" panose="020B0403020204020204" pitchFamily="34" charset="0"/>
                  <a:cs typeface="Amazon Ember Light" panose="020B0403020204020204" pitchFamily="34" charset="0"/>
                </a:rPr>
                <a:t>Scale out</a:t>
              </a:r>
              <a:br>
                <a:rPr lang="en-US" sz="2800">
                  <a:latin typeface="Amazon Ember Light" panose="020B0403020204020204" pitchFamily="34" charset="0"/>
                  <a:ea typeface="Amazon Ember Light" panose="020B0403020204020204" pitchFamily="34" charset="0"/>
                  <a:cs typeface="Amazon Ember Light" panose="020B0403020204020204" pitchFamily="34" charset="0"/>
                </a:rPr>
              </a:br>
              <a:r>
                <a:rPr lang="en-US" sz="2800">
                  <a:latin typeface="Amazon Ember Light" panose="020B0403020204020204" pitchFamily="34" charset="0"/>
                  <a:ea typeface="Amazon Ember Light" panose="020B0403020204020204" pitchFamily="34" charset="0"/>
                  <a:cs typeface="Amazon Ember Light" panose="020B0403020204020204" pitchFamily="34" charset="0"/>
                </a:rPr>
                <a:t>(launch instances)</a:t>
              </a:r>
            </a:p>
          </p:txBody>
        </p:sp>
        <p:sp>
          <p:nvSpPr>
            <p:cNvPr id="87" name="TextBox 86">
              <a:extLst>
                <a:ext uri="{FF2B5EF4-FFF2-40B4-BE49-F238E27FC236}">
                  <a16:creationId xmlns="" xmlns:a16="http://schemas.microsoft.com/office/drawing/2014/main" id="{9E4C9153-20AB-441D-82C3-9BA5C4A184F0}"/>
                </a:ext>
              </a:extLst>
            </p:cNvPr>
            <p:cNvSpPr txBox="1"/>
            <p:nvPr/>
          </p:nvSpPr>
          <p:spPr>
            <a:xfrm>
              <a:off x="8037797" y="5260261"/>
              <a:ext cx="3462807" cy="954107"/>
            </a:xfrm>
            <a:prstGeom prst="rect">
              <a:avLst/>
            </a:prstGeom>
            <a:noFill/>
          </p:spPr>
          <p:txBody>
            <a:bodyPr wrap="none" rtlCol="0">
              <a:spAutoFit/>
            </a:bodyPr>
            <a:lstStyle/>
            <a:p>
              <a:pPr algn="ctr"/>
              <a:r>
                <a:rPr lang="en-US" sz="2800">
                  <a:latin typeface="Amazon Ember Light" panose="020B0403020204020204" pitchFamily="34" charset="0"/>
                  <a:ea typeface="Amazon Ember Light" panose="020B0403020204020204" pitchFamily="34" charset="0"/>
                  <a:cs typeface="Amazon Ember Light" panose="020B0403020204020204" pitchFamily="34" charset="0"/>
                </a:rPr>
                <a:t>Scale in</a:t>
              </a:r>
              <a:br>
                <a:rPr lang="en-US" sz="2800">
                  <a:latin typeface="Amazon Ember Light" panose="020B0403020204020204" pitchFamily="34" charset="0"/>
                  <a:ea typeface="Amazon Ember Light" panose="020B0403020204020204" pitchFamily="34" charset="0"/>
                  <a:cs typeface="Amazon Ember Light" panose="020B0403020204020204" pitchFamily="34" charset="0"/>
                </a:rPr>
              </a:br>
              <a:r>
                <a:rPr lang="en-US" sz="2800">
                  <a:latin typeface="Amazon Ember Light" panose="020B0403020204020204" pitchFamily="34" charset="0"/>
                  <a:ea typeface="Amazon Ember Light" panose="020B0403020204020204" pitchFamily="34" charset="0"/>
                  <a:cs typeface="Amazon Ember Light" panose="020B0403020204020204" pitchFamily="34" charset="0"/>
                </a:rPr>
                <a:t>(terminate instances)</a:t>
              </a:r>
            </a:p>
          </p:txBody>
        </p:sp>
      </p:grpSp>
    </p:spTree>
    <p:custDataLst>
      <p:tags r:id="rId1"/>
    </p:custDataLst>
    <p:extLst>
      <p:ext uri="{BB962C8B-B14F-4D97-AF65-F5344CB8AC3E}">
        <p14:creationId xmlns:p14="http://schemas.microsoft.com/office/powerpoint/2010/main" val="1285322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C9B05AA4-CAD7-F872-A8A9-F63B8114ED04}"/>
              </a:ext>
            </a:extLst>
          </p:cNvPr>
          <p:cNvSpPr>
            <a:spLocks noGrp="1"/>
          </p:cNvSpPr>
          <p:nvPr>
            <p:ph type="sldNum" sz="quarter" idx="20"/>
          </p:nvPr>
        </p:nvSpPr>
        <p:spPr/>
        <p:txBody>
          <a:bodyPr/>
          <a:lstStyle/>
          <a:p>
            <a:fld id="{930176A1-BCF0-4712-97A6-6B495F55390B}" type="slidenum">
              <a:rPr lang="en-US" smtClean="0"/>
              <a:pPr/>
              <a:t>21</a:t>
            </a:fld>
            <a:endParaRPr lang="en-US"/>
          </a:p>
        </p:txBody>
      </p:sp>
      <p:sp>
        <p:nvSpPr>
          <p:cNvPr id="6" name="Title 5">
            <a:extLst>
              <a:ext uri="{FF2B5EF4-FFF2-40B4-BE49-F238E27FC236}">
                <a16:creationId xmlns="" xmlns:a16="http://schemas.microsoft.com/office/drawing/2014/main" id="{A6EE8AEF-F9E7-46C4-B898-94B3E02A09F4}"/>
              </a:ext>
            </a:extLst>
          </p:cNvPr>
          <p:cNvSpPr>
            <a:spLocks noGrp="1"/>
          </p:cNvSpPr>
          <p:nvPr>
            <p:ph type="title"/>
          </p:nvPr>
        </p:nvSpPr>
        <p:spPr/>
        <p:txBody>
          <a:bodyPr/>
          <a:lstStyle/>
          <a:p>
            <a:r>
              <a:rPr lang="en-US"/>
              <a:t>How Amazon EC2 Auto Scaling works</a:t>
            </a:r>
          </a:p>
        </p:txBody>
      </p:sp>
      <p:grpSp>
        <p:nvGrpSpPr>
          <p:cNvPr id="66" name="Group 65" descr="The Auto Scaling group uses a launch configuration, or what you are scaling. Includes AMI, instance type, IAM role, security groups, and EBS volumes.">
            <a:extLst>
              <a:ext uri="{FF2B5EF4-FFF2-40B4-BE49-F238E27FC236}">
                <a16:creationId xmlns="" xmlns:a16="http://schemas.microsoft.com/office/drawing/2014/main" id="{FB39DB56-2E0E-495B-9FFF-079395C2B668}"/>
              </a:ext>
              <a:ext uri="{C183D7F6-B498-43B3-948B-1728B52AA6E4}">
                <adec:decorative xmlns="" xmlns:adec="http://schemas.microsoft.com/office/drawing/2017/decorative" val="0"/>
              </a:ext>
            </a:extLst>
          </p:cNvPr>
          <p:cNvGrpSpPr/>
          <p:nvPr/>
        </p:nvGrpSpPr>
        <p:grpSpPr>
          <a:xfrm>
            <a:off x="845127" y="1278309"/>
            <a:ext cx="2468880" cy="4841650"/>
            <a:chOff x="845127" y="1278309"/>
            <a:chExt cx="2468880" cy="4841650"/>
          </a:xfrm>
        </p:grpSpPr>
        <p:sp>
          <p:nvSpPr>
            <p:cNvPr id="15" name="TextBox 14">
              <a:extLst>
                <a:ext uri="{FF2B5EF4-FFF2-40B4-BE49-F238E27FC236}">
                  <a16:creationId xmlns="" xmlns:a16="http://schemas.microsoft.com/office/drawing/2014/main" id="{E5CED393-7788-488F-A91B-6590A01E2920}"/>
                </a:ext>
              </a:extLst>
            </p:cNvPr>
            <p:cNvSpPr txBox="1"/>
            <p:nvPr/>
          </p:nvSpPr>
          <p:spPr>
            <a:xfrm>
              <a:off x="1566446" y="1278309"/>
              <a:ext cx="1026243" cy="523220"/>
            </a:xfrm>
            <a:prstGeom prst="rect">
              <a:avLst/>
            </a:prstGeom>
            <a:noFill/>
          </p:spPr>
          <p:txBody>
            <a:bodyPr wrap="none" rtlCol="0">
              <a:spAutoFit/>
            </a:bodyPr>
            <a:lstStyle/>
            <a:p>
              <a:r>
                <a:rPr lang="en-US" sz="2800">
                  <a:latin typeface="Amazon Ember Light" panose="020B0403020204020204" pitchFamily="34" charset="0"/>
                  <a:ea typeface="Amazon Ember Light" panose="020B0403020204020204" pitchFamily="34" charset="0"/>
                  <a:cs typeface="Amazon Ember Light" panose="020B0403020204020204" pitchFamily="34" charset="0"/>
                </a:rPr>
                <a:t>What</a:t>
              </a:r>
            </a:p>
          </p:txBody>
        </p:sp>
        <p:grpSp>
          <p:nvGrpSpPr>
            <p:cNvPr id="26" name="Group 25">
              <a:extLst>
                <a:ext uri="{FF2B5EF4-FFF2-40B4-BE49-F238E27FC236}">
                  <a16:creationId xmlns="" xmlns:a16="http://schemas.microsoft.com/office/drawing/2014/main" id="{7AE4C5F1-D55E-4634-A355-872BD9BA7690}"/>
                </a:ext>
                <a:ext uri="{C183D7F6-B498-43B3-948B-1728B52AA6E4}">
                  <adec:decorative xmlns="" xmlns:adec="http://schemas.microsoft.com/office/drawing/2017/decorative" val="1"/>
                </a:ext>
              </a:extLst>
            </p:cNvPr>
            <p:cNvGrpSpPr/>
            <p:nvPr/>
          </p:nvGrpSpPr>
          <p:grpSpPr>
            <a:xfrm>
              <a:off x="1104748" y="1801529"/>
              <a:ext cx="1949638" cy="1668507"/>
              <a:chOff x="1005003" y="1898512"/>
              <a:chExt cx="1949638" cy="1668507"/>
            </a:xfrm>
          </p:grpSpPr>
          <p:pic>
            <p:nvPicPr>
              <p:cNvPr id="7" name="Graphic 6">
                <a:extLst>
                  <a:ext uri="{FF2B5EF4-FFF2-40B4-BE49-F238E27FC236}">
                    <a16:creationId xmlns="" xmlns:a16="http://schemas.microsoft.com/office/drawing/2014/main" id="{7225EB3F-BAE6-4E01-8BD7-ECA6B977F348}"/>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1005003" y="1898512"/>
                <a:ext cx="640080" cy="640080"/>
              </a:xfrm>
              <a:prstGeom prst="rect">
                <a:avLst/>
              </a:prstGeom>
            </p:spPr>
          </p:pic>
          <p:pic>
            <p:nvPicPr>
              <p:cNvPr id="8" name="Graphic 7">
                <a:extLst>
                  <a:ext uri="{FF2B5EF4-FFF2-40B4-BE49-F238E27FC236}">
                    <a16:creationId xmlns="" xmlns:a16="http://schemas.microsoft.com/office/drawing/2014/main" id="{D74BDC09-86DE-4936-92A1-9D28A621A9F6}"/>
                  </a:ext>
                  <a:ext uri="{C183D7F6-B498-43B3-948B-1728B52AA6E4}">
                    <adec:decorative xmlns="" xmlns:adec="http://schemas.microsoft.com/office/drawing/2017/decorative" val="1"/>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1966788" y="2538592"/>
                <a:ext cx="640080" cy="640080"/>
              </a:xfrm>
              <a:prstGeom prst="rect">
                <a:avLst/>
              </a:prstGeom>
            </p:spPr>
          </p:pic>
          <p:sp>
            <p:nvSpPr>
              <p:cNvPr id="18" name="TextBox 17">
                <a:extLst>
                  <a:ext uri="{FF2B5EF4-FFF2-40B4-BE49-F238E27FC236}">
                    <a16:creationId xmlns="" xmlns:a16="http://schemas.microsoft.com/office/drawing/2014/main" id="{B23D93BE-34D8-43F7-B916-ACB7343FE6B2}"/>
                  </a:ext>
                </a:extLst>
              </p:cNvPr>
              <p:cNvSpPr txBox="1"/>
              <p:nvPr/>
            </p:nvSpPr>
            <p:spPr>
              <a:xfrm>
                <a:off x="1059585" y="2557712"/>
                <a:ext cx="530915" cy="338554"/>
              </a:xfrm>
              <a:prstGeom prst="rect">
                <a:avLst/>
              </a:prstGeom>
              <a:noFill/>
            </p:spPr>
            <p:txBody>
              <a:bodyPr wrap="none" rtlCol="0">
                <a:spAutoFit/>
              </a:bodyPr>
              <a:lstStyle/>
              <a:p>
                <a:pPr algn="ctr"/>
                <a:r>
                  <a:rPr lang="en-US" sz="1600">
                    <a:latin typeface="Amazon Ember Light" panose="020B0403020204020204" pitchFamily="34" charset="0"/>
                    <a:ea typeface="Amazon Ember Light" panose="020B0403020204020204" pitchFamily="34" charset="0"/>
                    <a:cs typeface="Amazon Ember Light" panose="020B0403020204020204" pitchFamily="34" charset="0"/>
                  </a:rPr>
                  <a:t>AMI</a:t>
                </a:r>
              </a:p>
            </p:txBody>
          </p:sp>
          <p:sp>
            <p:nvSpPr>
              <p:cNvPr id="19" name="TextBox 18">
                <a:extLst>
                  <a:ext uri="{FF2B5EF4-FFF2-40B4-BE49-F238E27FC236}">
                    <a16:creationId xmlns="" xmlns:a16="http://schemas.microsoft.com/office/drawing/2014/main" id="{897A2362-B2D2-490C-A08C-1E1A46C076ED}"/>
                  </a:ext>
                </a:extLst>
              </p:cNvPr>
              <p:cNvSpPr txBox="1"/>
              <p:nvPr/>
            </p:nvSpPr>
            <p:spPr>
              <a:xfrm>
                <a:off x="1619019" y="3228465"/>
                <a:ext cx="1335622" cy="338554"/>
              </a:xfrm>
              <a:prstGeom prst="rect">
                <a:avLst/>
              </a:prstGeom>
              <a:noFill/>
            </p:spPr>
            <p:txBody>
              <a:bodyPr wrap="none" rtlCol="0">
                <a:spAutoFit/>
              </a:bodyPr>
              <a:lstStyle/>
              <a:p>
                <a:pPr algn="ctr"/>
                <a:r>
                  <a:rPr lang="en-US" sz="1600">
                    <a:latin typeface="Amazon Ember Light" panose="020B0403020204020204" pitchFamily="34" charset="0"/>
                    <a:ea typeface="Amazon Ember Light" panose="020B0403020204020204" pitchFamily="34" charset="0"/>
                    <a:cs typeface="Amazon Ember Light" panose="020B0403020204020204" pitchFamily="34" charset="0"/>
                  </a:rPr>
                  <a:t>EC2 instance</a:t>
                </a:r>
              </a:p>
            </p:txBody>
          </p:sp>
          <p:cxnSp>
            <p:nvCxnSpPr>
              <p:cNvPr id="24" name="Connector: Elbow 23">
                <a:extLst>
                  <a:ext uri="{FF2B5EF4-FFF2-40B4-BE49-F238E27FC236}">
                    <a16:creationId xmlns="" xmlns:a16="http://schemas.microsoft.com/office/drawing/2014/main" id="{2969F6D9-C711-4E4E-98FD-12B1C0031452}"/>
                  </a:ext>
                </a:extLst>
              </p:cNvPr>
              <p:cNvCxnSpPr>
                <a:stCxn id="7" idx="3"/>
                <a:endCxn id="8" idx="0"/>
              </p:cNvCxnSpPr>
              <p:nvPr/>
            </p:nvCxnSpPr>
            <p:spPr>
              <a:xfrm>
                <a:off x="1645083" y="2218552"/>
                <a:ext cx="641745" cy="3200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 xmlns:a16="http://schemas.microsoft.com/office/drawing/2014/main" id="{0DAECBEB-2C35-4EF4-883F-7C131854F806}"/>
                </a:ext>
                <a:ext uri="{C183D7F6-B498-43B3-948B-1728B52AA6E4}">
                  <adec:decorative xmlns="" xmlns:adec="http://schemas.microsoft.com/office/drawing/2017/decorative" val="1"/>
                </a:ext>
              </a:extLst>
            </p:cNvPr>
            <p:cNvGrpSpPr/>
            <p:nvPr/>
          </p:nvGrpSpPr>
          <p:grpSpPr>
            <a:xfrm>
              <a:off x="845127" y="3917709"/>
              <a:ext cx="2468880" cy="2202250"/>
              <a:chOff x="845127" y="3917709"/>
              <a:chExt cx="2468880" cy="2202250"/>
            </a:xfrm>
          </p:grpSpPr>
          <p:sp>
            <p:nvSpPr>
              <p:cNvPr id="22" name="Rectangle 21">
                <a:extLst>
                  <a:ext uri="{FF2B5EF4-FFF2-40B4-BE49-F238E27FC236}">
                    <a16:creationId xmlns="" xmlns:a16="http://schemas.microsoft.com/office/drawing/2014/main" id="{DA70D74D-A163-4F8D-8387-DEA1839A36F7}"/>
                  </a:ext>
                </a:extLst>
              </p:cNvPr>
              <p:cNvSpPr/>
              <p:nvPr/>
            </p:nvSpPr>
            <p:spPr>
              <a:xfrm>
                <a:off x="845127" y="4565479"/>
                <a:ext cx="2468880" cy="1554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solidFill>
                      <a:schemeClr val="tx1"/>
                    </a:solidFill>
                  </a:rPr>
                  <a:t>AMI</a:t>
                </a:r>
              </a:p>
              <a:p>
                <a:pPr marL="285750" indent="-285750">
                  <a:buFont typeface="Arial" panose="020B0604020202020204" pitchFamily="34" charset="0"/>
                  <a:buChar char="•"/>
                </a:pPr>
                <a:r>
                  <a:rPr lang="en-US">
                    <a:solidFill>
                      <a:schemeClr val="tx1"/>
                    </a:solidFill>
                  </a:rPr>
                  <a:t>Instance type</a:t>
                </a:r>
              </a:p>
              <a:p>
                <a:pPr marL="285750" indent="-285750">
                  <a:buFont typeface="Arial" panose="020B0604020202020204" pitchFamily="34" charset="0"/>
                  <a:buChar char="•"/>
                </a:pPr>
                <a:r>
                  <a:rPr lang="en-US">
                    <a:solidFill>
                      <a:schemeClr val="tx1"/>
                    </a:solidFill>
                  </a:rPr>
                  <a:t>IAM role</a:t>
                </a:r>
              </a:p>
              <a:p>
                <a:pPr marL="285750" indent="-285750">
                  <a:buFont typeface="Arial" panose="020B0604020202020204" pitchFamily="34" charset="0"/>
                  <a:buChar char="•"/>
                </a:pPr>
                <a:r>
                  <a:rPr lang="en-US">
                    <a:solidFill>
                      <a:schemeClr val="tx1"/>
                    </a:solidFill>
                  </a:rPr>
                  <a:t>Security groups</a:t>
                </a:r>
              </a:p>
              <a:p>
                <a:pPr marL="285750" indent="-285750">
                  <a:buFont typeface="Arial" panose="020B0604020202020204" pitchFamily="34" charset="0"/>
                  <a:buChar char="•"/>
                </a:pPr>
                <a:r>
                  <a:rPr lang="en-US">
                    <a:solidFill>
                      <a:schemeClr val="tx1"/>
                    </a:solidFill>
                  </a:rPr>
                  <a:t>EBS volumes</a:t>
                </a:r>
              </a:p>
            </p:txBody>
          </p:sp>
          <p:sp>
            <p:nvSpPr>
              <p:cNvPr id="33" name="Rectangle 32">
                <a:extLst>
                  <a:ext uri="{FF2B5EF4-FFF2-40B4-BE49-F238E27FC236}">
                    <a16:creationId xmlns="" xmlns:a16="http://schemas.microsoft.com/office/drawing/2014/main" id="{7F036BEE-5D26-4627-A126-61726B430F2A}"/>
                  </a:ext>
                </a:extLst>
              </p:cNvPr>
              <p:cNvSpPr/>
              <p:nvPr/>
            </p:nvSpPr>
            <p:spPr>
              <a:xfrm>
                <a:off x="845127" y="3917709"/>
                <a:ext cx="2468880" cy="640080"/>
              </a:xfrm>
              <a:prstGeom prst="rect">
                <a:avLst/>
              </a:prstGeom>
              <a:noFill/>
              <a:ln>
                <a:solidFill>
                  <a:srgbClr val="504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504BAB"/>
                    </a:solidFill>
                  </a:rPr>
                  <a:t>Launch configuration</a:t>
                </a:r>
              </a:p>
            </p:txBody>
          </p:sp>
        </p:grpSp>
      </p:grpSp>
      <p:grpSp>
        <p:nvGrpSpPr>
          <p:cNvPr id="70" name="Group 69" descr="This is done in VPC and subnets and load balancers.">
            <a:extLst>
              <a:ext uri="{FF2B5EF4-FFF2-40B4-BE49-F238E27FC236}">
                <a16:creationId xmlns="" xmlns:a16="http://schemas.microsoft.com/office/drawing/2014/main" id="{4984ECAB-F2B5-4259-B0E3-7EC16CDD3E61}"/>
              </a:ext>
              <a:ext uri="{C183D7F6-B498-43B3-948B-1728B52AA6E4}">
                <adec:decorative xmlns="" xmlns:adec="http://schemas.microsoft.com/office/drawing/2017/decorative" val="0"/>
              </a:ext>
            </a:extLst>
          </p:cNvPr>
          <p:cNvGrpSpPr/>
          <p:nvPr/>
        </p:nvGrpSpPr>
        <p:grpSpPr>
          <a:xfrm>
            <a:off x="3314007" y="1278309"/>
            <a:ext cx="4496707" cy="4092250"/>
            <a:chOff x="3314007" y="1278309"/>
            <a:chExt cx="4496707" cy="4092250"/>
          </a:xfrm>
        </p:grpSpPr>
        <p:grpSp>
          <p:nvGrpSpPr>
            <p:cNvPr id="67" name="Group 66">
              <a:extLst>
                <a:ext uri="{FF2B5EF4-FFF2-40B4-BE49-F238E27FC236}">
                  <a16:creationId xmlns="" xmlns:a16="http://schemas.microsoft.com/office/drawing/2014/main" id="{842DC58D-37CB-4FE6-8514-944291D44195}"/>
                </a:ext>
              </a:extLst>
            </p:cNvPr>
            <p:cNvGrpSpPr/>
            <p:nvPr/>
          </p:nvGrpSpPr>
          <p:grpSpPr>
            <a:xfrm>
              <a:off x="4332067" y="1278309"/>
              <a:ext cx="3478647" cy="4092250"/>
              <a:chOff x="4332067" y="1278309"/>
              <a:chExt cx="3478647" cy="4092250"/>
            </a:xfrm>
          </p:grpSpPr>
          <p:grpSp>
            <p:nvGrpSpPr>
              <p:cNvPr id="25" name="Group 24">
                <a:extLst>
                  <a:ext uri="{FF2B5EF4-FFF2-40B4-BE49-F238E27FC236}">
                    <a16:creationId xmlns="" xmlns:a16="http://schemas.microsoft.com/office/drawing/2014/main" id="{A170ECA5-556C-4E22-A117-85E6780F2A3A}"/>
                  </a:ext>
                  <a:ext uri="{C183D7F6-B498-43B3-948B-1728B52AA6E4}">
                    <adec:decorative xmlns="" xmlns:adec="http://schemas.microsoft.com/office/drawing/2017/decorative" val="1"/>
                  </a:ext>
                </a:extLst>
              </p:cNvPr>
              <p:cNvGrpSpPr/>
              <p:nvPr/>
            </p:nvGrpSpPr>
            <p:grpSpPr>
              <a:xfrm>
                <a:off x="4332067" y="1801529"/>
                <a:ext cx="3478647" cy="2069610"/>
                <a:chOff x="3878117" y="2165596"/>
                <a:chExt cx="3478647" cy="2069610"/>
              </a:xfrm>
            </p:grpSpPr>
            <p:sp>
              <p:nvSpPr>
                <p:cNvPr id="9" name="Rectangle 8">
                  <a:extLst>
                    <a:ext uri="{FF2B5EF4-FFF2-40B4-BE49-F238E27FC236}">
                      <a16:creationId xmlns="" xmlns:a16="http://schemas.microsoft.com/office/drawing/2014/main" id="{F9B77BFF-74B9-4349-84C2-17056E751922}"/>
                    </a:ext>
                  </a:extLst>
                </p:cNvPr>
                <p:cNvSpPr/>
                <p:nvPr/>
              </p:nvSpPr>
              <p:spPr>
                <a:xfrm>
                  <a:off x="3878117" y="2165596"/>
                  <a:ext cx="3478647" cy="2069610"/>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w="0"/>
                      <a:solidFill>
                        <a:srgbClr val="1D8900"/>
                      </a:solidFill>
                      <a:effectLst/>
                      <a:uLnTx/>
                      <a:uFillTx/>
                      <a:ea typeface="+mn-ea"/>
                      <a:cs typeface="+mn-cs"/>
                    </a:rPr>
                    <a:t> VPC</a:t>
                  </a:r>
                </a:p>
              </p:txBody>
            </p:sp>
            <p:sp>
              <p:nvSpPr>
                <p:cNvPr id="10" name="Rectangle 9">
                  <a:extLst>
                    <a:ext uri="{FF2B5EF4-FFF2-40B4-BE49-F238E27FC236}">
                      <a16:creationId xmlns="" xmlns:a16="http://schemas.microsoft.com/office/drawing/2014/main" id="{03CF3428-B0B9-4FC8-A645-6A6C13DE6A2F}"/>
                    </a:ext>
                  </a:extLst>
                </p:cNvPr>
                <p:cNvSpPr/>
                <p:nvPr/>
              </p:nvSpPr>
              <p:spPr>
                <a:xfrm>
                  <a:off x="4390737" y="2601545"/>
                  <a:ext cx="2799772" cy="1499400"/>
                </a:xfrm>
                <a:prstGeom prst="rect">
                  <a:avLst/>
                </a:prstGeom>
                <a:solidFill>
                  <a:srgbClr val="007CBC">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7CBC"/>
                      </a:solidFill>
                      <a:effectLst/>
                      <a:uLnTx/>
                      <a:uFillTx/>
                      <a:ea typeface="+mn-ea"/>
                      <a:cs typeface="+mn-cs"/>
                    </a:rPr>
                    <a:t>   Private subnet</a:t>
                  </a:r>
                </a:p>
              </p:txBody>
            </p:sp>
            <p:sp>
              <p:nvSpPr>
                <p:cNvPr id="11" name="Rectangle 10">
                  <a:extLst>
                    <a:ext uri="{FF2B5EF4-FFF2-40B4-BE49-F238E27FC236}">
                      <a16:creationId xmlns="" xmlns:a16="http://schemas.microsoft.com/office/drawing/2014/main" id="{368D97B9-99C5-453F-A25B-BB744805E1E1}"/>
                    </a:ext>
                  </a:extLst>
                </p:cNvPr>
                <p:cNvSpPr/>
                <p:nvPr/>
              </p:nvSpPr>
              <p:spPr>
                <a:xfrm>
                  <a:off x="5041909" y="3007106"/>
                  <a:ext cx="1940782" cy="941439"/>
                </a:xfrm>
                <a:prstGeom prst="rect">
                  <a:avLst/>
                </a:prstGeom>
                <a:noFill/>
                <a:ln w="12700" cap="flat" cmpd="sng" algn="ctr">
                  <a:solidFill>
                    <a:srgbClr val="D86613"/>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D86613"/>
                    </a:solidFill>
                    <a:effectLst/>
                    <a:uLnTx/>
                    <a:uFillTx/>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D86613"/>
                      </a:solidFill>
                      <a:effectLst/>
                      <a:uLnTx/>
                      <a:uFillTx/>
                      <a:ea typeface="+mn-ea"/>
                      <a:cs typeface="+mn-cs"/>
                    </a:rPr>
                    <a:t>Auto Scaling group</a:t>
                  </a:r>
                </a:p>
              </p:txBody>
            </p:sp>
            <p:pic>
              <p:nvPicPr>
                <p:cNvPr id="12" name="Graphic 11">
                  <a:extLst>
                    <a:ext uri="{FF2B5EF4-FFF2-40B4-BE49-F238E27FC236}">
                      <a16:creationId xmlns="" xmlns:a16="http://schemas.microsoft.com/office/drawing/2014/main" id="{3EA38567-1231-44B6-A05B-A8EAA7177EFE}"/>
                    </a:ext>
                    <a:ext uri="{C183D7F6-B498-43B3-948B-1728B52AA6E4}">
                      <adec:decorative xmlns="" xmlns:adec="http://schemas.microsoft.com/office/drawing/2017/decorative" val="1"/>
                    </a:ext>
                  </a:extLst>
                </p:cNvPr>
                <p:cNvPicPr>
                  <a:picLocks noChangeAspect="1"/>
                </p:cNvPicPr>
                <p:nvPr/>
              </p:nvPicPr>
              <p:blipFill>
                <a:blip r:embed="rId8">
                  <a:extLst>
                    <a:ext uri="{96DAC541-7B7A-43D3-8B79-37D633B846F1}">
                      <asvg:svgBlip xmlns="" xmlns:asvg="http://schemas.microsoft.com/office/drawing/2016/SVG/main" r:embed="rId9"/>
                    </a:ext>
                  </a:extLst>
                </a:blip>
                <a:stretch>
                  <a:fillRect/>
                </a:stretch>
              </p:blipFill>
              <p:spPr>
                <a:xfrm>
                  <a:off x="5875140" y="3007106"/>
                  <a:ext cx="274320" cy="274320"/>
                </a:xfrm>
                <a:prstGeom prst="rect">
                  <a:avLst/>
                </a:prstGeom>
              </p:spPr>
            </p:pic>
            <p:pic>
              <p:nvPicPr>
                <p:cNvPr id="13" name="Graphic 12">
                  <a:extLst>
                    <a:ext uri="{FF2B5EF4-FFF2-40B4-BE49-F238E27FC236}">
                      <a16:creationId xmlns="" xmlns:a16="http://schemas.microsoft.com/office/drawing/2014/main" id="{122D83D9-3550-4785-B2A1-ABAABEEA891B}"/>
                    </a:ext>
                    <a:ext uri="{C183D7F6-B498-43B3-948B-1728B52AA6E4}">
                      <adec:decorative xmlns="" xmlns:adec="http://schemas.microsoft.com/office/drawing/2017/decorative" val="1"/>
                    </a:ext>
                  </a:extLst>
                </p:cNvPr>
                <p:cNvPicPr>
                  <a:picLocks noChangeAspect="1"/>
                </p:cNvPicPr>
                <p:nvPr/>
              </p:nvPicPr>
              <p:blipFill>
                <a:blip r:embed="rId10">
                  <a:extLst>
                    <a:ext uri="{96DAC541-7B7A-43D3-8B79-37D633B846F1}">
                      <asvg:svgBlip xmlns="" xmlns:asvg="http://schemas.microsoft.com/office/drawing/2016/SVG/main" r:embed="rId11"/>
                    </a:ext>
                  </a:extLst>
                </a:blip>
                <a:stretch>
                  <a:fillRect/>
                </a:stretch>
              </p:blipFill>
              <p:spPr>
                <a:xfrm>
                  <a:off x="3878118" y="2165596"/>
                  <a:ext cx="457200" cy="457200"/>
                </a:xfrm>
                <a:prstGeom prst="rect">
                  <a:avLst/>
                </a:prstGeom>
              </p:spPr>
            </p:pic>
            <p:pic>
              <p:nvPicPr>
                <p:cNvPr id="14" name="Graphic 13">
                  <a:extLst>
                    <a:ext uri="{FF2B5EF4-FFF2-40B4-BE49-F238E27FC236}">
                      <a16:creationId xmlns="" xmlns:a16="http://schemas.microsoft.com/office/drawing/2014/main" id="{944A97A9-4F9C-45CD-B59B-6D939F7E4D99}"/>
                    </a:ext>
                    <a:ext uri="{C183D7F6-B498-43B3-948B-1728B52AA6E4}">
                      <adec:decorative xmlns="" xmlns:adec="http://schemas.microsoft.com/office/drawing/2017/decorative" val="1"/>
                    </a:ext>
                  </a:extLst>
                </p:cNvPr>
                <p:cNvPicPr>
                  <a:picLocks noChangeAspect="1"/>
                </p:cNvPicPr>
                <p:nvPr/>
              </p:nvPicPr>
              <p:blipFill>
                <a:blip r:embed="rId12">
                  <a:extLst>
                    <a:ext uri="{96DAC541-7B7A-43D3-8B79-37D633B846F1}">
                      <asvg:svgBlip xmlns="" xmlns:asvg="http://schemas.microsoft.com/office/drawing/2016/SVG/main" r:embed="rId13"/>
                    </a:ext>
                  </a:extLst>
                </a:blip>
                <a:stretch>
                  <a:fillRect/>
                </a:stretch>
              </p:blipFill>
              <p:spPr>
                <a:xfrm>
                  <a:off x="4390738" y="2599186"/>
                  <a:ext cx="457200" cy="457200"/>
                </a:xfrm>
                <a:prstGeom prst="rect">
                  <a:avLst/>
                </a:prstGeom>
              </p:spPr>
            </p:pic>
          </p:grpSp>
          <p:sp>
            <p:nvSpPr>
              <p:cNvPr id="16" name="TextBox 15">
                <a:extLst>
                  <a:ext uri="{FF2B5EF4-FFF2-40B4-BE49-F238E27FC236}">
                    <a16:creationId xmlns="" xmlns:a16="http://schemas.microsoft.com/office/drawing/2014/main" id="{EB02E5CE-B20C-4B7B-A26A-E67FEC77BFF6}"/>
                  </a:ext>
                </a:extLst>
              </p:cNvPr>
              <p:cNvSpPr txBox="1"/>
              <p:nvPr/>
            </p:nvSpPr>
            <p:spPr>
              <a:xfrm>
                <a:off x="5466898" y="1278309"/>
                <a:ext cx="1208985" cy="523220"/>
              </a:xfrm>
              <a:prstGeom prst="rect">
                <a:avLst/>
              </a:prstGeom>
              <a:noFill/>
            </p:spPr>
            <p:txBody>
              <a:bodyPr wrap="none" rtlCol="0">
                <a:spAutoFit/>
              </a:bodyPr>
              <a:lstStyle/>
              <a:p>
                <a:r>
                  <a:rPr lang="en-US" sz="2800">
                    <a:ea typeface="Amazon Ember Light" panose="020B0403020204020204" pitchFamily="34" charset="0"/>
                    <a:cs typeface="Amazon Ember Light" panose="020B0403020204020204" pitchFamily="34" charset="0"/>
                  </a:rPr>
                  <a:t>Where</a:t>
                </a:r>
              </a:p>
            </p:txBody>
          </p:sp>
          <p:grpSp>
            <p:nvGrpSpPr>
              <p:cNvPr id="51" name="Group 50">
                <a:extLst>
                  <a:ext uri="{FF2B5EF4-FFF2-40B4-BE49-F238E27FC236}">
                    <a16:creationId xmlns="" xmlns:a16="http://schemas.microsoft.com/office/drawing/2014/main" id="{5C28FB4F-529D-4A9E-B85C-C6F35BA587E2}"/>
                  </a:ext>
                  <a:ext uri="{C183D7F6-B498-43B3-948B-1728B52AA6E4}">
                    <adec:decorative xmlns="" xmlns:adec="http://schemas.microsoft.com/office/drawing/2017/decorative" val="1"/>
                  </a:ext>
                </a:extLst>
              </p:cNvPr>
              <p:cNvGrpSpPr/>
              <p:nvPr/>
            </p:nvGrpSpPr>
            <p:grpSpPr>
              <a:xfrm>
                <a:off x="4836950" y="4100589"/>
                <a:ext cx="2468880" cy="1269970"/>
                <a:chOff x="4836950" y="4100589"/>
                <a:chExt cx="2468880" cy="1269970"/>
              </a:xfrm>
            </p:grpSpPr>
            <p:sp>
              <p:nvSpPr>
                <p:cNvPr id="27" name="Rectangle 26">
                  <a:extLst>
                    <a:ext uri="{FF2B5EF4-FFF2-40B4-BE49-F238E27FC236}">
                      <a16:creationId xmlns="" xmlns:a16="http://schemas.microsoft.com/office/drawing/2014/main" id="{ABB1126B-15E5-494C-BE73-DE385B4A598D}"/>
                    </a:ext>
                  </a:extLst>
                </p:cNvPr>
                <p:cNvSpPr/>
                <p:nvPr/>
              </p:nvSpPr>
              <p:spPr>
                <a:xfrm>
                  <a:off x="4836950" y="4565479"/>
                  <a:ext cx="2468880" cy="80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solidFill>
                        <a:schemeClr val="tx1"/>
                      </a:solidFill>
                    </a:rPr>
                    <a:t>VPC and subnets</a:t>
                  </a:r>
                </a:p>
                <a:p>
                  <a:pPr marL="285750" indent="-285750">
                    <a:buFont typeface="Arial" panose="020B0604020202020204" pitchFamily="34" charset="0"/>
                    <a:buChar char="•"/>
                  </a:pPr>
                  <a:r>
                    <a:rPr lang="en-US">
                      <a:solidFill>
                        <a:schemeClr val="tx1"/>
                      </a:solidFill>
                    </a:rPr>
                    <a:t>Load balancer</a:t>
                  </a:r>
                </a:p>
              </p:txBody>
            </p:sp>
            <p:sp>
              <p:nvSpPr>
                <p:cNvPr id="34" name="Rectangle 33">
                  <a:extLst>
                    <a:ext uri="{FF2B5EF4-FFF2-40B4-BE49-F238E27FC236}">
                      <a16:creationId xmlns="" xmlns:a16="http://schemas.microsoft.com/office/drawing/2014/main" id="{DDD14448-CEB0-45B6-934B-6992F5339E8C}"/>
                    </a:ext>
                  </a:extLst>
                </p:cNvPr>
                <p:cNvSpPr/>
                <p:nvPr/>
              </p:nvSpPr>
              <p:spPr>
                <a:xfrm>
                  <a:off x="4836950" y="4100589"/>
                  <a:ext cx="2468880" cy="457200"/>
                </a:xfrm>
                <a:prstGeom prst="rect">
                  <a:avLst/>
                </a:prstGeom>
                <a:noFill/>
                <a:ln>
                  <a:solidFill>
                    <a:srgbClr val="504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504BAB"/>
                      </a:solidFill>
                    </a:rPr>
                    <a:t>Auto Scaling group</a:t>
                  </a:r>
                </a:p>
              </p:txBody>
            </p:sp>
          </p:grpSp>
        </p:grpSp>
        <p:cxnSp>
          <p:nvCxnSpPr>
            <p:cNvPr id="44" name="Straight Arrow Connector 43">
              <a:extLst>
                <a:ext uri="{FF2B5EF4-FFF2-40B4-BE49-F238E27FC236}">
                  <a16:creationId xmlns="" xmlns:a16="http://schemas.microsoft.com/office/drawing/2014/main" id="{D0E88870-CA4B-4288-A55D-E9A01E467865}"/>
                </a:ext>
                <a:ext uri="{C183D7F6-B498-43B3-948B-1728B52AA6E4}">
                  <adec:decorative xmlns="" xmlns:adec="http://schemas.microsoft.com/office/drawing/2017/decorative" val="1"/>
                </a:ext>
              </a:extLst>
            </p:cNvPr>
            <p:cNvCxnSpPr>
              <a:cxnSpLocks/>
              <a:stCxn id="33" idx="3"/>
              <a:endCxn id="34" idx="1"/>
            </p:cNvCxnSpPr>
            <p:nvPr/>
          </p:nvCxnSpPr>
          <p:spPr>
            <a:xfrm>
              <a:off x="3314007" y="4237749"/>
              <a:ext cx="1522943" cy="91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9" name="Group 68" descr="This is done when maintaining a current number (doing health checks), scaling manually for min, max, or desired capacity, scaling on a schedule, scaling dynamically (setting scaling policies) and scaling predictively (AWS Auto Scaling).">
            <a:extLst>
              <a:ext uri="{FF2B5EF4-FFF2-40B4-BE49-F238E27FC236}">
                <a16:creationId xmlns="" xmlns:a16="http://schemas.microsoft.com/office/drawing/2014/main" id="{26F3B9A3-8D40-45B3-B753-04CEB4CC5123}"/>
              </a:ext>
              <a:ext uri="{C183D7F6-B498-43B3-948B-1728B52AA6E4}">
                <adec:decorative xmlns="" xmlns:adec="http://schemas.microsoft.com/office/drawing/2017/decorative" val="0"/>
              </a:ext>
            </a:extLst>
          </p:cNvPr>
          <p:cNvGrpSpPr/>
          <p:nvPr/>
        </p:nvGrpSpPr>
        <p:grpSpPr>
          <a:xfrm>
            <a:off x="7305830" y="1253595"/>
            <a:ext cx="4732591" cy="5267009"/>
            <a:chOff x="7305830" y="1278309"/>
            <a:chExt cx="4732591" cy="5267009"/>
          </a:xfrm>
        </p:grpSpPr>
        <p:cxnSp>
          <p:nvCxnSpPr>
            <p:cNvPr id="32" name="Connector: Elbow 31">
              <a:extLst>
                <a:ext uri="{FF2B5EF4-FFF2-40B4-BE49-F238E27FC236}">
                  <a16:creationId xmlns="" xmlns:a16="http://schemas.microsoft.com/office/drawing/2014/main" id="{333FA268-2662-4D43-BA85-87FFA959745F}"/>
                </a:ext>
                <a:ext uri="{C183D7F6-B498-43B3-948B-1728B52AA6E4}">
                  <adec:decorative xmlns="" xmlns:adec="http://schemas.microsoft.com/office/drawing/2017/decorative" val="1"/>
                </a:ext>
              </a:extLst>
            </p:cNvPr>
            <p:cNvCxnSpPr>
              <a:stCxn id="34" idx="3"/>
              <a:endCxn id="37" idx="1"/>
            </p:cNvCxnSpPr>
            <p:nvPr/>
          </p:nvCxnSpPr>
          <p:spPr>
            <a:xfrm flipV="1">
              <a:off x="7305830" y="2030129"/>
              <a:ext cx="1532191" cy="22990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 xmlns:a16="http://schemas.microsoft.com/office/drawing/2014/main" id="{0470237D-6BB6-4E14-9337-C710B537EDC1}"/>
                </a:ext>
                <a:ext uri="{C183D7F6-B498-43B3-948B-1728B52AA6E4}">
                  <adec:decorative xmlns="" xmlns:adec="http://schemas.microsoft.com/office/drawing/2017/decorative" val="1"/>
                </a:ext>
              </a:extLst>
            </p:cNvPr>
            <p:cNvCxnSpPr>
              <a:stCxn id="34" idx="3"/>
              <a:endCxn id="38" idx="1"/>
            </p:cNvCxnSpPr>
            <p:nvPr/>
          </p:nvCxnSpPr>
          <p:spPr>
            <a:xfrm flipV="1">
              <a:off x="7305830" y="3028096"/>
              <a:ext cx="1532191" cy="130109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 xmlns:a16="http://schemas.microsoft.com/office/drawing/2014/main" id="{54EBF020-FDFD-4A22-8D76-199A08AC77E0}"/>
                </a:ext>
                <a:ext uri="{C183D7F6-B498-43B3-948B-1728B52AA6E4}">
                  <adec:decorative xmlns="" xmlns:adec="http://schemas.microsoft.com/office/drawing/2017/decorative" val="1"/>
                </a:ext>
              </a:extLst>
            </p:cNvPr>
            <p:cNvCxnSpPr>
              <a:stCxn id="34" idx="3"/>
              <a:endCxn id="36" idx="1"/>
            </p:cNvCxnSpPr>
            <p:nvPr/>
          </p:nvCxnSpPr>
          <p:spPr>
            <a:xfrm flipV="1">
              <a:off x="7305830" y="4017278"/>
              <a:ext cx="1532191" cy="31191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 xmlns:a16="http://schemas.microsoft.com/office/drawing/2014/main" id="{CFB791B8-448D-459E-8558-84B5A27A5FDA}"/>
                </a:ext>
                <a:ext uri="{C183D7F6-B498-43B3-948B-1728B52AA6E4}">
                  <adec:decorative xmlns="" xmlns:adec="http://schemas.microsoft.com/office/drawing/2017/decorative" val="1"/>
                </a:ext>
              </a:extLst>
            </p:cNvPr>
            <p:cNvCxnSpPr>
              <a:stCxn id="34" idx="3"/>
              <a:endCxn id="35" idx="1"/>
            </p:cNvCxnSpPr>
            <p:nvPr/>
          </p:nvCxnSpPr>
          <p:spPr>
            <a:xfrm>
              <a:off x="7305830" y="4329189"/>
              <a:ext cx="1532191" cy="7031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 xmlns:a16="http://schemas.microsoft.com/office/drawing/2014/main" id="{8AC9C805-20F9-48C7-9764-027731C5D4EE}"/>
                </a:ext>
                <a:ext uri="{C183D7F6-B498-43B3-948B-1728B52AA6E4}">
                  <adec:decorative xmlns="" xmlns:adec="http://schemas.microsoft.com/office/drawing/2017/decorative" val="1"/>
                </a:ext>
              </a:extLst>
            </p:cNvPr>
            <p:cNvCxnSpPr>
              <a:stCxn id="34" idx="3"/>
              <a:endCxn id="43" idx="1"/>
            </p:cNvCxnSpPr>
            <p:nvPr/>
          </p:nvCxnSpPr>
          <p:spPr>
            <a:xfrm>
              <a:off x="7305830" y="4329189"/>
              <a:ext cx="1532191" cy="16994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8" name="Group 67">
              <a:extLst>
                <a:ext uri="{FF2B5EF4-FFF2-40B4-BE49-F238E27FC236}">
                  <a16:creationId xmlns="" xmlns:a16="http://schemas.microsoft.com/office/drawing/2014/main" id="{A73640A5-50BA-4D97-A283-712509EF1D85}"/>
                </a:ext>
              </a:extLst>
            </p:cNvPr>
            <p:cNvGrpSpPr/>
            <p:nvPr/>
          </p:nvGrpSpPr>
          <p:grpSpPr>
            <a:xfrm>
              <a:off x="8838021" y="1278309"/>
              <a:ext cx="3200400" cy="5267009"/>
              <a:chOff x="8838021" y="1278309"/>
              <a:chExt cx="3200400" cy="5267009"/>
            </a:xfrm>
          </p:grpSpPr>
          <p:grpSp>
            <p:nvGrpSpPr>
              <p:cNvPr id="62" name="Group 61">
                <a:extLst>
                  <a:ext uri="{FF2B5EF4-FFF2-40B4-BE49-F238E27FC236}">
                    <a16:creationId xmlns="" xmlns:a16="http://schemas.microsoft.com/office/drawing/2014/main" id="{E113EC6E-5B55-4787-822D-876F36DDAD24}"/>
                  </a:ext>
                  <a:ext uri="{C183D7F6-B498-43B3-948B-1728B52AA6E4}">
                    <adec:decorative xmlns="" xmlns:adec="http://schemas.microsoft.com/office/drawing/2017/decorative" val="1"/>
                  </a:ext>
                </a:extLst>
              </p:cNvPr>
              <p:cNvGrpSpPr/>
              <p:nvPr/>
            </p:nvGrpSpPr>
            <p:grpSpPr>
              <a:xfrm>
                <a:off x="8838021" y="3788678"/>
                <a:ext cx="3200400" cy="767339"/>
                <a:chOff x="8838021" y="4015538"/>
                <a:chExt cx="3200400" cy="767339"/>
              </a:xfrm>
            </p:grpSpPr>
            <p:sp>
              <p:nvSpPr>
                <p:cNvPr id="36" name="Rectangle 35">
                  <a:extLst>
                    <a:ext uri="{FF2B5EF4-FFF2-40B4-BE49-F238E27FC236}">
                      <a16:creationId xmlns="" xmlns:a16="http://schemas.microsoft.com/office/drawing/2014/main" id="{DB8D7391-40DA-4FDE-A44D-7DD9CFF7DFB4}"/>
                    </a:ext>
                  </a:extLst>
                </p:cNvPr>
                <p:cNvSpPr/>
                <p:nvPr/>
              </p:nvSpPr>
              <p:spPr>
                <a:xfrm>
                  <a:off x="8838021" y="4015538"/>
                  <a:ext cx="3200400" cy="457200"/>
                </a:xfrm>
                <a:prstGeom prst="rect">
                  <a:avLst/>
                </a:prstGeom>
                <a:noFill/>
                <a:ln>
                  <a:solidFill>
                    <a:srgbClr val="504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504BAB"/>
                      </a:solidFill>
                    </a:rPr>
                    <a:t>Scheduled scaling</a:t>
                  </a:r>
                </a:p>
              </p:txBody>
            </p:sp>
            <p:sp>
              <p:nvSpPr>
                <p:cNvPr id="29" name="Rectangle 28">
                  <a:extLst>
                    <a:ext uri="{FF2B5EF4-FFF2-40B4-BE49-F238E27FC236}">
                      <a16:creationId xmlns="" xmlns:a16="http://schemas.microsoft.com/office/drawing/2014/main" id="{F681051A-37BF-4082-A58D-E45D8D84829F}"/>
                    </a:ext>
                  </a:extLst>
                </p:cNvPr>
                <p:cNvSpPr/>
                <p:nvPr/>
              </p:nvSpPr>
              <p:spPr>
                <a:xfrm>
                  <a:off x="8838021" y="4508557"/>
                  <a:ext cx="2743200"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solidFill>
                        <a:schemeClr val="tx1"/>
                      </a:solidFill>
                    </a:rPr>
                    <a:t>Scheduled actions</a:t>
                  </a:r>
                </a:p>
              </p:txBody>
            </p:sp>
          </p:grpSp>
          <p:sp>
            <p:nvSpPr>
              <p:cNvPr id="17" name="TextBox 16">
                <a:extLst>
                  <a:ext uri="{FF2B5EF4-FFF2-40B4-BE49-F238E27FC236}">
                    <a16:creationId xmlns="" xmlns:a16="http://schemas.microsoft.com/office/drawing/2014/main" id="{12A8967F-41AB-4680-B2B0-80D08E77A037}"/>
                  </a:ext>
                </a:extLst>
              </p:cNvPr>
              <p:cNvSpPr txBox="1"/>
              <p:nvPr/>
            </p:nvSpPr>
            <p:spPr>
              <a:xfrm>
                <a:off x="9658028" y="1278309"/>
                <a:ext cx="1103187" cy="523220"/>
              </a:xfrm>
              <a:prstGeom prst="rect">
                <a:avLst/>
              </a:prstGeom>
              <a:noFill/>
            </p:spPr>
            <p:txBody>
              <a:bodyPr wrap="none" rtlCol="0">
                <a:spAutoFit/>
              </a:bodyPr>
              <a:lstStyle/>
              <a:p>
                <a:r>
                  <a:rPr lang="en-US" sz="2800">
                    <a:latin typeface="Amazon Ember Light" panose="020B0403020204020204" pitchFamily="34" charset="0"/>
                    <a:ea typeface="Amazon Ember Light" panose="020B0403020204020204" pitchFamily="34" charset="0"/>
                    <a:cs typeface="Amazon Ember Light" panose="020B0403020204020204" pitchFamily="34" charset="0"/>
                  </a:rPr>
                  <a:t>When</a:t>
                </a:r>
              </a:p>
            </p:txBody>
          </p:sp>
          <p:grpSp>
            <p:nvGrpSpPr>
              <p:cNvPr id="63" name="Group 62">
                <a:extLst>
                  <a:ext uri="{FF2B5EF4-FFF2-40B4-BE49-F238E27FC236}">
                    <a16:creationId xmlns="" xmlns:a16="http://schemas.microsoft.com/office/drawing/2014/main" id="{CA987524-ED4C-4481-866C-5BB56F1FA744}"/>
                  </a:ext>
                  <a:ext uri="{C183D7F6-B498-43B3-948B-1728B52AA6E4}">
                    <adec:decorative xmlns="" xmlns:adec="http://schemas.microsoft.com/office/drawing/2017/decorative" val="1"/>
                  </a:ext>
                </a:extLst>
              </p:cNvPr>
              <p:cNvGrpSpPr/>
              <p:nvPr/>
            </p:nvGrpSpPr>
            <p:grpSpPr>
              <a:xfrm>
                <a:off x="8838021" y="4803756"/>
                <a:ext cx="3200400" cy="748557"/>
                <a:chOff x="8838021" y="4907796"/>
                <a:chExt cx="3200400" cy="748557"/>
              </a:xfrm>
            </p:grpSpPr>
            <p:sp>
              <p:nvSpPr>
                <p:cNvPr id="28" name="Rectangle 27">
                  <a:extLst>
                    <a:ext uri="{FF2B5EF4-FFF2-40B4-BE49-F238E27FC236}">
                      <a16:creationId xmlns="" xmlns:a16="http://schemas.microsoft.com/office/drawing/2014/main" id="{34EC3A13-9A94-4204-9A41-107E0B55C1E5}"/>
                    </a:ext>
                  </a:extLst>
                </p:cNvPr>
                <p:cNvSpPr/>
                <p:nvPr/>
              </p:nvSpPr>
              <p:spPr>
                <a:xfrm>
                  <a:off x="8838021" y="5382033"/>
                  <a:ext cx="2743200"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solidFill>
                        <a:schemeClr val="tx1"/>
                      </a:solidFill>
                    </a:rPr>
                    <a:t>Scaling policies</a:t>
                  </a:r>
                </a:p>
              </p:txBody>
            </p:sp>
            <p:sp>
              <p:nvSpPr>
                <p:cNvPr id="35" name="Rectangle 34">
                  <a:extLst>
                    <a:ext uri="{FF2B5EF4-FFF2-40B4-BE49-F238E27FC236}">
                      <a16:creationId xmlns="" xmlns:a16="http://schemas.microsoft.com/office/drawing/2014/main" id="{FBC525AB-832F-4270-A9F1-BE87C4796614}"/>
                    </a:ext>
                  </a:extLst>
                </p:cNvPr>
                <p:cNvSpPr/>
                <p:nvPr/>
              </p:nvSpPr>
              <p:spPr>
                <a:xfrm>
                  <a:off x="8838021" y="4907796"/>
                  <a:ext cx="3200400" cy="457200"/>
                </a:xfrm>
                <a:prstGeom prst="rect">
                  <a:avLst/>
                </a:prstGeom>
                <a:noFill/>
                <a:ln>
                  <a:solidFill>
                    <a:srgbClr val="504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504BAB"/>
                      </a:solidFill>
                    </a:rPr>
                    <a:t>Dynamic scaling</a:t>
                  </a:r>
                </a:p>
              </p:txBody>
            </p:sp>
          </p:grpSp>
          <p:grpSp>
            <p:nvGrpSpPr>
              <p:cNvPr id="64" name="Group 63">
                <a:extLst>
                  <a:ext uri="{FF2B5EF4-FFF2-40B4-BE49-F238E27FC236}">
                    <a16:creationId xmlns="" xmlns:a16="http://schemas.microsoft.com/office/drawing/2014/main" id="{33AB67A0-8677-46F6-9D24-AEF55E2DA9CD}"/>
                  </a:ext>
                  <a:ext uri="{C183D7F6-B498-43B3-948B-1728B52AA6E4}">
                    <adec:decorative xmlns="" xmlns:adec="http://schemas.microsoft.com/office/drawing/2017/decorative" val="1"/>
                  </a:ext>
                </a:extLst>
              </p:cNvPr>
              <p:cNvGrpSpPr/>
              <p:nvPr/>
            </p:nvGrpSpPr>
            <p:grpSpPr>
              <a:xfrm>
                <a:off x="8838021" y="5800052"/>
                <a:ext cx="3200400" cy="745266"/>
                <a:chOff x="8838021" y="5800052"/>
                <a:chExt cx="3200400" cy="745266"/>
              </a:xfrm>
            </p:grpSpPr>
            <p:sp>
              <p:nvSpPr>
                <p:cNvPr id="42" name="Rectangle 41">
                  <a:extLst>
                    <a:ext uri="{FF2B5EF4-FFF2-40B4-BE49-F238E27FC236}">
                      <a16:creationId xmlns="" xmlns:a16="http://schemas.microsoft.com/office/drawing/2014/main" id="{7A6A6D11-AFAB-4473-A6B6-08BCCCD352AA}"/>
                    </a:ext>
                  </a:extLst>
                </p:cNvPr>
                <p:cNvSpPr/>
                <p:nvPr/>
              </p:nvSpPr>
              <p:spPr>
                <a:xfrm>
                  <a:off x="8838021" y="6270998"/>
                  <a:ext cx="2743200"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solidFill>
                        <a:schemeClr val="tx1"/>
                      </a:solidFill>
                    </a:rPr>
                    <a:t>AWS Auto Scaling</a:t>
                  </a:r>
                </a:p>
              </p:txBody>
            </p:sp>
            <p:sp>
              <p:nvSpPr>
                <p:cNvPr id="43" name="Rectangle 42">
                  <a:extLst>
                    <a:ext uri="{FF2B5EF4-FFF2-40B4-BE49-F238E27FC236}">
                      <a16:creationId xmlns="" xmlns:a16="http://schemas.microsoft.com/office/drawing/2014/main" id="{046B5AC2-8C64-4E5B-B2B9-4B0A627B5420}"/>
                    </a:ext>
                  </a:extLst>
                </p:cNvPr>
                <p:cNvSpPr/>
                <p:nvPr/>
              </p:nvSpPr>
              <p:spPr>
                <a:xfrm>
                  <a:off x="8838021" y="5800052"/>
                  <a:ext cx="3200400" cy="457200"/>
                </a:xfrm>
                <a:prstGeom prst="rect">
                  <a:avLst/>
                </a:prstGeom>
                <a:noFill/>
                <a:ln>
                  <a:solidFill>
                    <a:srgbClr val="504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504BAB"/>
                      </a:solidFill>
                    </a:rPr>
                    <a:t>Predictive scaling</a:t>
                  </a:r>
                </a:p>
              </p:txBody>
            </p:sp>
          </p:grpSp>
          <p:grpSp>
            <p:nvGrpSpPr>
              <p:cNvPr id="60" name="Group 59">
                <a:extLst>
                  <a:ext uri="{FF2B5EF4-FFF2-40B4-BE49-F238E27FC236}">
                    <a16:creationId xmlns="" xmlns:a16="http://schemas.microsoft.com/office/drawing/2014/main" id="{C89BC331-3E6F-42C8-AF09-BA87CAABD90B}"/>
                  </a:ext>
                  <a:ext uri="{C183D7F6-B498-43B3-948B-1728B52AA6E4}">
                    <adec:decorative xmlns="" xmlns:adec="http://schemas.microsoft.com/office/drawing/2017/decorative" val="1"/>
                  </a:ext>
                </a:extLst>
              </p:cNvPr>
              <p:cNvGrpSpPr/>
              <p:nvPr/>
            </p:nvGrpSpPr>
            <p:grpSpPr>
              <a:xfrm>
                <a:off x="8838021" y="1801529"/>
                <a:ext cx="3200400" cy="750228"/>
                <a:chOff x="8838021" y="1801529"/>
                <a:chExt cx="3200400" cy="750228"/>
              </a:xfrm>
            </p:grpSpPr>
            <p:sp>
              <p:nvSpPr>
                <p:cNvPr id="37" name="Rectangle 36">
                  <a:extLst>
                    <a:ext uri="{FF2B5EF4-FFF2-40B4-BE49-F238E27FC236}">
                      <a16:creationId xmlns="" xmlns:a16="http://schemas.microsoft.com/office/drawing/2014/main" id="{6B2D00EA-2618-4FEA-8268-907734BD5183}"/>
                    </a:ext>
                  </a:extLst>
                </p:cNvPr>
                <p:cNvSpPr/>
                <p:nvPr/>
              </p:nvSpPr>
              <p:spPr>
                <a:xfrm>
                  <a:off x="8838021" y="1801529"/>
                  <a:ext cx="3200400" cy="457200"/>
                </a:xfrm>
                <a:prstGeom prst="rect">
                  <a:avLst/>
                </a:prstGeom>
                <a:noFill/>
                <a:ln>
                  <a:solidFill>
                    <a:srgbClr val="504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504BAB"/>
                      </a:solidFill>
                    </a:rPr>
                    <a:t>Maintain current number</a:t>
                  </a:r>
                </a:p>
              </p:txBody>
            </p:sp>
            <p:sp>
              <p:nvSpPr>
                <p:cNvPr id="56" name="Rectangle 55">
                  <a:extLst>
                    <a:ext uri="{FF2B5EF4-FFF2-40B4-BE49-F238E27FC236}">
                      <a16:creationId xmlns="" xmlns:a16="http://schemas.microsoft.com/office/drawing/2014/main" id="{A46C7D94-EEF6-4041-9A1B-5AD420BFBCDD}"/>
                    </a:ext>
                  </a:extLst>
                </p:cNvPr>
                <p:cNvSpPr/>
                <p:nvPr/>
              </p:nvSpPr>
              <p:spPr>
                <a:xfrm>
                  <a:off x="8838021" y="2277437"/>
                  <a:ext cx="2743200"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solidFill>
                        <a:schemeClr val="tx1"/>
                      </a:solidFill>
                    </a:rPr>
                    <a:t>Health checks</a:t>
                  </a:r>
                </a:p>
              </p:txBody>
            </p:sp>
          </p:grpSp>
          <p:grpSp>
            <p:nvGrpSpPr>
              <p:cNvPr id="61" name="Group 60">
                <a:extLst>
                  <a:ext uri="{FF2B5EF4-FFF2-40B4-BE49-F238E27FC236}">
                    <a16:creationId xmlns="" xmlns:a16="http://schemas.microsoft.com/office/drawing/2014/main" id="{E65319AC-560F-4A0C-8706-423A5B518B81}"/>
                  </a:ext>
                  <a:ext uri="{C183D7F6-B498-43B3-948B-1728B52AA6E4}">
                    <adec:decorative xmlns="" xmlns:adec="http://schemas.microsoft.com/office/drawing/2017/decorative" val="1"/>
                  </a:ext>
                </a:extLst>
              </p:cNvPr>
              <p:cNvGrpSpPr/>
              <p:nvPr/>
            </p:nvGrpSpPr>
            <p:grpSpPr>
              <a:xfrm>
                <a:off x="8838021" y="2799496"/>
                <a:ext cx="3200400" cy="741443"/>
                <a:chOff x="8838021" y="2915471"/>
                <a:chExt cx="3200400" cy="741443"/>
              </a:xfrm>
            </p:grpSpPr>
            <p:sp>
              <p:nvSpPr>
                <p:cNvPr id="38" name="Rectangle 37">
                  <a:extLst>
                    <a:ext uri="{FF2B5EF4-FFF2-40B4-BE49-F238E27FC236}">
                      <a16:creationId xmlns="" xmlns:a16="http://schemas.microsoft.com/office/drawing/2014/main" id="{B53C9909-74B8-41B8-A560-721447CBA834}"/>
                    </a:ext>
                  </a:extLst>
                </p:cNvPr>
                <p:cNvSpPr/>
                <p:nvPr/>
              </p:nvSpPr>
              <p:spPr>
                <a:xfrm>
                  <a:off x="8838021" y="2915471"/>
                  <a:ext cx="3200400" cy="457200"/>
                </a:xfrm>
                <a:prstGeom prst="rect">
                  <a:avLst/>
                </a:prstGeom>
                <a:noFill/>
                <a:ln>
                  <a:solidFill>
                    <a:srgbClr val="504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504BAB"/>
                      </a:solidFill>
                    </a:rPr>
                    <a:t>Manual scaling</a:t>
                  </a:r>
                </a:p>
              </p:txBody>
            </p:sp>
            <p:sp>
              <p:nvSpPr>
                <p:cNvPr id="57" name="Rectangle 56">
                  <a:extLst>
                    <a:ext uri="{FF2B5EF4-FFF2-40B4-BE49-F238E27FC236}">
                      <a16:creationId xmlns="" xmlns:a16="http://schemas.microsoft.com/office/drawing/2014/main" id="{A5F0505D-A9CC-4C17-ADB9-CD4023821978}"/>
                    </a:ext>
                  </a:extLst>
                </p:cNvPr>
                <p:cNvSpPr/>
                <p:nvPr/>
              </p:nvSpPr>
              <p:spPr>
                <a:xfrm>
                  <a:off x="8838021" y="3382594"/>
                  <a:ext cx="3200400"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solidFill>
                        <a:schemeClr val="tx1"/>
                      </a:solidFill>
                    </a:rPr>
                    <a:t>Min, max, desired capacity</a:t>
                  </a:r>
                </a:p>
              </p:txBody>
            </p:sp>
          </p:grpSp>
        </p:grpSp>
      </p:grpSp>
    </p:spTree>
    <p:custDataLst>
      <p:tags r:id="rId1"/>
    </p:custDataLst>
    <p:extLst>
      <p:ext uri="{BB962C8B-B14F-4D97-AF65-F5344CB8AC3E}">
        <p14:creationId xmlns:p14="http://schemas.microsoft.com/office/powerpoint/2010/main" val="2664590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FB303B03-FBC1-98CE-1E2A-078C2A654A77}"/>
              </a:ext>
            </a:extLst>
          </p:cNvPr>
          <p:cNvSpPr>
            <a:spLocks noGrp="1"/>
          </p:cNvSpPr>
          <p:nvPr>
            <p:ph type="sldNum" sz="quarter" idx="20"/>
          </p:nvPr>
        </p:nvSpPr>
        <p:spPr/>
        <p:txBody>
          <a:bodyPr/>
          <a:lstStyle/>
          <a:p>
            <a:fld id="{930176A1-BCF0-4712-97A6-6B495F55390B}" type="slidenum">
              <a:rPr lang="en-US" smtClean="0"/>
              <a:pPr/>
              <a:t>22</a:t>
            </a:fld>
            <a:endParaRPr lang="en-US"/>
          </a:p>
        </p:txBody>
      </p:sp>
      <p:sp>
        <p:nvSpPr>
          <p:cNvPr id="4" name="Title 3"/>
          <p:cNvSpPr>
            <a:spLocks noGrp="1"/>
          </p:cNvSpPr>
          <p:nvPr>
            <p:ph type="title"/>
          </p:nvPr>
        </p:nvSpPr>
        <p:spPr/>
        <p:txBody>
          <a:bodyPr/>
          <a:lstStyle/>
          <a:p>
            <a:r>
              <a:rPr lang="en-CA"/>
              <a:t>Implementing dynamic scaling</a:t>
            </a:r>
          </a:p>
        </p:txBody>
      </p:sp>
      <p:grpSp>
        <p:nvGrpSpPr>
          <p:cNvPr id="11" name="Group 10" descr="Elastic Load Balancing distributing traffic to EC2 instances in Auto Scaling group. Amazon CloudWatch collecting CPU utilization metrics and triggering Amazon EC2 Auto Scaling.">
            <a:extLst>
              <a:ext uri="{FF2B5EF4-FFF2-40B4-BE49-F238E27FC236}">
                <a16:creationId xmlns="" xmlns:a16="http://schemas.microsoft.com/office/drawing/2014/main" id="{CB9398B1-BF7E-9356-0D85-4EA6C508E9BF}"/>
              </a:ext>
            </a:extLst>
          </p:cNvPr>
          <p:cNvGrpSpPr/>
          <p:nvPr/>
        </p:nvGrpSpPr>
        <p:grpSpPr>
          <a:xfrm>
            <a:off x="1389957" y="1284330"/>
            <a:ext cx="10863174" cy="5021299"/>
            <a:chOff x="1389957" y="1284330"/>
            <a:chExt cx="10863174" cy="5021299"/>
          </a:xfrm>
        </p:grpSpPr>
        <p:grpSp>
          <p:nvGrpSpPr>
            <p:cNvPr id="16" name="Group 15" descr="elastic load balancing distributing traffic to ec2 instances in auto scaling group. amazon cloudwatch collecting cpu utilization metrics and triggering amazon ec2 auto scaling.">
              <a:extLst>
                <a:ext uri="{FF2B5EF4-FFF2-40B4-BE49-F238E27FC236}">
                  <a16:creationId xmlns="" xmlns:a16="http://schemas.microsoft.com/office/drawing/2014/main" id="{36C3DA72-49F2-421B-B6F3-0059FA94A86E}"/>
                </a:ext>
                <a:ext uri="{C183D7F6-B498-43B3-948B-1728B52AA6E4}">
                  <adec:decorative xmlns="" xmlns:adec="http://schemas.microsoft.com/office/drawing/2017/decorative" val="0"/>
                </a:ext>
              </a:extLst>
            </p:cNvPr>
            <p:cNvGrpSpPr/>
            <p:nvPr/>
          </p:nvGrpSpPr>
          <p:grpSpPr>
            <a:xfrm>
              <a:off x="1389957" y="1284330"/>
              <a:ext cx="10863174" cy="5021299"/>
              <a:chOff x="1389957" y="1284330"/>
              <a:chExt cx="10863174" cy="5021299"/>
            </a:xfrm>
          </p:grpSpPr>
          <p:pic>
            <p:nvPicPr>
              <p:cNvPr id="35" name="Graphic 34">
                <a:extLst>
                  <a:ext uri="{FF2B5EF4-FFF2-40B4-BE49-F238E27FC236}">
                    <a16:creationId xmlns="" xmlns:a16="http://schemas.microsoft.com/office/drawing/2014/main" id="{C4A5B47C-02D5-4B66-A2F7-1C213D71A5BE}"/>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8858419" y="5001954"/>
                <a:ext cx="914400" cy="914400"/>
              </a:xfrm>
              <a:prstGeom prst="rect">
                <a:avLst/>
              </a:prstGeom>
            </p:spPr>
          </p:pic>
          <p:pic>
            <p:nvPicPr>
              <p:cNvPr id="32" name="Graphic 31">
                <a:extLst>
                  <a:ext uri="{FF2B5EF4-FFF2-40B4-BE49-F238E27FC236}">
                    <a16:creationId xmlns="" xmlns:a16="http://schemas.microsoft.com/office/drawing/2014/main" id="{4C962543-E6F1-437C-904D-BE91AFE8D150}"/>
                  </a:ext>
                  <a:ext uri="{C183D7F6-B498-43B3-948B-1728B52AA6E4}">
                    <adec:decorative xmlns="" xmlns:adec="http://schemas.microsoft.com/office/drawing/2017/decorative" val="1"/>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2264201" y="5001954"/>
                <a:ext cx="914400" cy="914400"/>
              </a:xfrm>
              <a:prstGeom prst="rect">
                <a:avLst/>
              </a:prstGeom>
            </p:spPr>
          </p:pic>
          <p:pic>
            <p:nvPicPr>
              <p:cNvPr id="28" name="Graphic 27">
                <a:extLst>
                  <a:ext uri="{FF2B5EF4-FFF2-40B4-BE49-F238E27FC236}">
                    <a16:creationId xmlns="" xmlns:a16="http://schemas.microsoft.com/office/drawing/2014/main" id="{E4D1C00D-C6C9-4FA5-8950-959A1C3EC497}"/>
                  </a:ext>
                  <a:ext uri="{C183D7F6-B498-43B3-948B-1728B52AA6E4}">
                    <adec:decorative xmlns="" xmlns:adec="http://schemas.microsoft.com/office/drawing/2017/decorative" val="1"/>
                  </a:ext>
                </a:extLst>
              </p:cNvPr>
              <p:cNvPicPr>
                <a:picLocks noChangeAspect="1"/>
              </p:cNvPicPr>
              <p:nvPr/>
            </p:nvPicPr>
            <p:blipFill>
              <a:blip r:embed="rId8">
                <a:extLst>
                  <a:ext uri="{96DAC541-7B7A-43D3-8B79-37D633B846F1}">
                    <asvg:svgBlip xmlns="" xmlns:asvg="http://schemas.microsoft.com/office/drawing/2016/SVG/main" r:embed="rId9"/>
                  </a:ext>
                </a:extLst>
              </a:blip>
              <a:stretch>
                <a:fillRect/>
              </a:stretch>
            </p:blipFill>
            <p:spPr>
              <a:xfrm>
                <a:off x="5276024" y="1284330"/>
                <a:ext cx="914400" cy="914400"/>
              </a:xfrm>
              <a:prstGeom prst="rect">
                <a:avLst/>
              </a:prstGeom>
            </p:spPr>
          </p:pic>
          <p:pic>
            <p:nvPicPr>
              <p:cNvPr id="82" name="Graphic 3">
                <a:extLst>
                  <a:ext uri="{FF2B5EF4-FFF2-40B4-BE49-F238E27FC236}">
                    <a16:creationId xmlns="" xmlns:a16="http://schemas.microsoft.com/office/drawing/2014/main" id="{D7A7873E-A1CC-804E-816C-DC0FF152D82D}"/>
                  </a:ext>
                  <a:ext uri="{C183D7F6-B498-43B3-948B-1728B52AA6E4}">
                    <adec:decorative xmlns="" xmlns:adec="http://schemas.microsoft.com/office/drawing/2017/decorative" val="1"/>
                  </a:ext>
                </a:extLst>
              </p:cNvPr>
              <p:cNvPicPr>
                <a:picLocks noChangeAspect="1"/>
              </p:cNvPicPr>
              <p:nvPr/>
            </p:nvPicPr>
            <p:blipFill>
              <a:blip r:embed="rId10">
                <a:extLst>
                  <a:ext uri="{96DAC541-7B7A-43D3-8B79-37D633B846F1}">
                    <asvg:svgBlip xmlns="" xmlns:asvg="http://schemas.microsoft.com/office/drawing/2016/SVG/main" r:embed="rId11"/>
                  </a:ext>
                </a:extLst>
              </a:blip>
              <a:stretch>
                <a:fillRect/>
              </a:stretch>
            </p:blipFill>
            <p:spPr>
              <a:xfrm>
                <a:off x="5526093" y="3043901"/>
                <a:ext cx="455744" cy="455744"/>
              </a:xfrm>
              <a:prstGeom prst="rect">
                <a:avLst/>
              </a:prstGeom>
            </p:spPr>
          </p:pic>
          <p:sp>
            <p:nvSpPr>
              <p:cNvPr id="81" name="Rectangle 80">
                <a:extLst>
                  <a:ext uri="{FF2B5EF4-FFF2-40B4-BE49-F238E27FC236}">
                    <a16:creationId xmlns="" xmlns:a16="http://schemas.microsoft.com/office/drawing/2014/main" id="{25B2706C-95D8-A94F-9EC8-6497FA7FB136}"/>
                  </a:ext>
                </a:extLst>
              </p:cNvPr>
              <p:cNvSpPr/>
              <p:nvPr/>
            </p:nvSpPr>
            <p:spPr>
              <a:xfrm>
                <a:off x="4119681" y="3027128"/>
                <a:ext cx="3206057" cy="2209656"/>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endParaRPr lang="en-US" sz="1200">
                  <a:solidFill>
                    <a:srgbClr val="D86613"/>
                  </a:solidFill>
                </a:endParaRPr>
              </a:p>
              <a:p>
                <a:pPr algn="ctr"/>
                <a:endParaRPr lang="en-US" sz="1200">
                  <a:solidFill>
                    <a:srgbClr val="D86613"/>
                  </a:solidFill>
                </a:endParaRPr>
              </a:p>
              <a:p>
                <a:pPr algn="ctr"/>
                <a:r>
                  <a:rPr lang="en-US" sz="1600">
                    <a:solidFill>
                      <a:srgbClr val="D86613"/>
                    </a:solidFill>
                  </a:rPr>
                  <a:t>Auto Scaling group</a:t>
                </a:r>
              </a:p>
            </p:txBody>
          </p:sp>
          <p:cxnSp>
            <p:nvCxnSpPr>
              <p:cNvPr id="53" name="Straight Arrow Connector 29"/>
              <p:cNvCxnSpPr>
                <a:cxnSpLocks/>
                <a:stCxn id="28" idx="3"/>
                <a:endCxn id="35" idx="0"/>
              </p:cNvCxnSpPr>
              <p:nvPr/>
            </p:nvCxnSpPr>
            <p:spPr>
              <a:xfrm>
                <a:off x="6190424" y="1741530"/>
                <a:ext cx="3125195" cy="3260424"/>
              </a:xfrm>
              <a:prstGeom prst="bentConnector2">
                <a:avLst/>
              </a:prstGeom>
              <a:ln w="25400">
                <a:solidFill>
                  <a:srgbClr val="20293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cxnSpLocks/>
                <a:stCxn id="35" idx="1"/>
                <a:endCxn id="32" idx="3"/>
              </p:cNvCxnSpPr>
              <p:nvPr/>
            </p:nvCxnSpPr>
            <p:spPr>
              <a:xfrm flipH="1">
                <a:off x="3178601" y="5459154"/>
                <a:ext cx="5679818" cy="0"/>
              </a:xfrm>
              <a:prstGeom prst="straightConnector1">
                <a:avLst/>
              </a:prstGeom>
              <a:ln w="25400">
                <a:solidFill>
                  <a:srgbClr val="20293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37"/>
              <p:cNvCxnSpPr>
                <a:cxnSpLocks/>
                <a:stCxn id="32" idx="0"/>
                <a:endCxn id="28" idx="1"/>
              </p:cNvCxnSpPr>
              <p:nvPr/>
            </p:nvCxnSpPr>
            <p:spPr>
              <a:xfrm rot="5400000" flipH="1" flipV="1">
                <a:off x="2368500" y="2094431"/>
                <a:ext cx="3260424" cy="2554623"/>
              </a:xfrm>
              <a:prstGeom prst="bentConnector2">
                <a:avLst/>
              </a:prstGeom>
              <a:ln w="25400">
                <a:solidFill>
                  <a:srgbClr val="202936"/>
                </a:solidFill>
                <a:prstDash val="sysDash"/>
                <a:tailEnd type="arrow"/>
              </a:ln>
            </p:spPr>
            <p:style>
              <a:lnRef idx="1">
                <a:schemeClr val="accent1"/>
              </a:lnRef>
              <a:fillRef idx="0">
                <a:schemeClr val="accent1"/>
              </a:fillRef>
              <a:effectRef idx="0">
                <a:schemeClr val="accent1"/>
              </a:effectRef>
              <a:fontRef idx="minor">
                <a:schemeClr val="tx1"/>
              </a:fontRef>
            </p:style>
          </p:cxnSp>
          <p:pic>
            <p:nvPicPr>
              <p:cNvPr id="63" name="Picture 62">
                <a:extLst>
                  <a:ext uri="{FF2B5EF4-FFF2-40B4-BE49-F238E27FC236}">
                    <a16:creationId xmlns="" xmlns:a16="http://schemas.microsoft.com/office/drawing/2014/main" id="{8A7D3603-178F-A643-986E-3B5ADACFA380}"/>
                  </a:ext>
                  <a:ext uri="{C183D7F6-B498-43B3-948B-1728B52AA6E4}">
                    <adec:decorative xmlns="" xmlns:adec="http://schemas.microsoft.com/office/drawing/2017/decorative" val="1"/>
                  </a:ext>
                </a:extLst>
              </p:cNvPr>
              <p:cNvPicPr>
                <a:picLocks noChangeAspect="1"/>
              </p:cNvPicPr>
              <p:nvPr/>
            </p:nvPicPr>
            <p:blipFill>
              <a:blip r:embed="rId12"/>
              <a:stretch>
                <a:fillRect/>
              </a:stretch>
            </p:blipFill>
            <p:spPr>
              <a:xfrm>
                <a:off x="4416212" y="4074831"/>
                <a:ext cx="635000" cy="635000"/>
              </a:xfrm>
              <a:prstGeom prst="rect">
                <a:avLst/>
              </a:prstGeom>
            </p:spPr>
          </p:pic>
          <p:pic>
            <p:nvPicPr>
              <p:cNvPr id="64" name="Picture 63">
                <a:extLst>
                  <a:ext uri="{FF2B5EF4-FFF2-40B4-BE49-F238E27FC236}">
                    <a16:creationId xmlns="" xmlns:a16="http://schemas.microsoft.com/office/drawing/2014/main" id="{A7F3F4FA-01A8-0C49-A036-9DF75790EE78}"/>
                  </a:ext>
                  <a:ext uri="{C183D7F6-B498-43B3-948B-1728B52AA6E4}">
                    <adec:decorative xmlns="" xmlns:adec="http://schemas.microsoft.com/office/drawing/2017/decorative" val="1"/>
                  </a:ext>
                </a:extLst>
              </p:cNvPr>
              <p:cNvPicPr>
                <a:picLocks noChangeAspect="1"/>
              </p:cNvPicPr>
              <p:nvPr/>
            </p:nvPicPr>
            <p:blipFill>
              <a:blip r:embed="rId12"/>
              <a:stretch>
                <a:fillRect/>
              </a:stretch>
            </p:blipFill>
            <p:spPr>
              <a:xfrm>
                <a:off x="6425573" y="4074831"/>
                <a:ext cx="635000" cy="635000"/>
              </a:xfrm>
              <a:prstGeom prst="rect">
                <a:avLst/>
              </a:prstGeom>
            </p:spPr>
          </p:pic>
          <p:grpSp>
            <p:nvGrpSpPr>
              <p:cNvPr id="66" name="Group 65">
                <a:extLst>
                  <a:ext uri="{FF2B5EF4-FFF2-40B4-BE49-F238E27FC236}">
                    <a16:creationId xmlns="" xmlns:a16="http://schemas.microsoft.com/office/drawing/2014/main" id="{BDBD4313-0BBD-8844-BCF2-5A29BABDC84F}"/>
                  </a:ext>
                </a:extLst>
              </p:cNvPr>
              <p:cNvGrpSpPr/>
              <p:nvPr/>
            </p:nvGrpSpPr>
            <p:grpSpPr>
              <a:xfrm rot="16200000">
                <a:off x="4788331" y="2120078"/>
                <a:ext cx="1898893" cy="2010612"/>
                <a:chOff x="8229758" y="4525307"/>
                <a:chExt cx="1638842" cy="400878"/>
              </a:xfrm>
            </p:grpSpPr>
            <p:sp>
              <p:nvSpPr>
                <p:cNvPr id="73" name="Freeform 72">
                  <a:extLst>
                    <a:ext uri="{FF2B5EF4-FFF2-40B4-BE49-F238E27FC236}">
                      <a16:creationId xmlns="" xmlns:a16="http://schemas.microsoft.com/office/drawing/2014/main" id="{4C296EF1-E5AB-BD47-9A1F-E37E7B8FD14A}"/>
                    </a:ext>
                  </a:extLst>
                </p:cNvPr>
                <p:cNvSpPr/>
                <p:nvPr/>
              </p:nvSpPr>
              <p:spPr>
                <a:xfrm>
                  <a:off x="8229758" y="4525307"/>
                  <a:ext cx="1065147" cy="400878"/>
                </a:xfrm>
                <a:custGeom>
                  <a:avLst/>
                  <a:gdLst>
                    <a:gd name="connsiteX0" fmla="*/ 38637 w 914400"/>
                    <a:gd name="connsiteY0" fmla="*/ 0 h 399245"/>
                    <a:gd name="connsiteX1" fmla="*/ 914400 w 914400"/>
                    <a:gd name="connsiteY1" fmla="*/ 0 h 399245"/>
                    <a:gd name="connsiteX2" fmla="*/ 914400 w 914400"/>
                    <a:gd name="connsiteY2" fmla="*/ 399245 h 399245"/>
                    <a:gd name="connsiteX3" fmla="*/ 0 w 914400"/>
                    <a:gd name="connsiteY3" fmla="*/ 399245 h 399245"/>
                    <a:gd name="connsiteX0" fmla="*/ 9837 w 914400"/>
                    <a:gd name="connsiteY0" fmla="*/ 3600 h 399245"/>
                    <a:gd name="connsiteX1" fmla="*/ 914400 w 914400"/>
                    <a:gd name="connsiteY1" fmla="*/ 0 h 399245"/>
                    <a:gd name="connsiteX2" fmla="*/ 914400 w 914400"/>
                    <a:gd name="connsiteY2" fmla="*/ 399245 h 399245"/>
                    <a:gd name="connsiteX3" fmla="*/ 0 w 914400"/>
                    <a:gd name="connsiteY3" fmla="*/ 399245 h 399245"/>
                    <a:gd name="connsiteX0" fmla="*/ 0 w 922563"/>
                    <a:gd name="connsiteY0" fmla="*/ 7200 h 399245"/>
                    <a:gd name="connsiteX1" fmla="*/ 922563 w 922563"/>
                    <a:gd name="connsiteY1" fmla="*/ 0 h 399245"/>
                    <a:gd name="connsiteX2" fmla="*/ 922563 w 922563"/>
                    <a:gd name="connsiteY2" fmla="*/ 399245 h 399245"/>
                    <a:gd name="connsiteX3" fmla="*/ 8163 w 922563"/>
                    <a:gd name="connsiteY3" fmla="*/ 399245 h 399245"/>
                    <a:gd name="connsiteX0" fmla="*/ 0 w 915363"/>
                    <a:gd name="connsiteY0" fmla="*/ 3600 h 399245"/>
                    <a:gd name="connsiteX1" fmla="*/ 915363 w 915363"/>
                    <a:gd name="connsiteY1" fmla="*/ 0 h 399245"/>
                    <a:gd name="connsiteX2" fmla="*/ 915363 w 915363"/>
                    <a:gd name="connsiteY2" fmla="*/ 399245 h 399245"/>
                    <a:gd name="connsiteX3" fmla="*/ 963 w 915363"/>
                    <a:gd name="connsiteY3" fmla="*/ 399245 h 399245"/>
                    <a:gd name="connsiteX0" fmla="*/ 0 w 924250"/>
                    <a:gd name="connsiteY0" fmla="*/ 0 h 400046"/>
                    <a:gd name="connsiteX1" fmla="*/ 924250 w 924250"/>
                    <a:gd name="connsiteY1" fmla="*/ 801 h 400046"/>
                    <a:gd name="connsiteX2" fmla="*/ 924250 w 924250"/>
                    <a:gd name="connsiteY2" fmla="*/ 400046 h 400046"/>
                    <a:gd name="connsiteX3" fmla="*/ 9850 w 924250"/>
                    <a:gd name="connsiteY3" fmla="*/ 400046 h 400046"/>
                    <a:gd name="connsiteX0" fmla="*/ 0 w 924250"/>
                    <a:gd name="connsiteY0" fmla="*/ 0 h 400046"/>
                    <a:gd name="connsiteX1" fmla="*/ 915363 w 924250"/>
                    <a:gd name="connsiteY1" fmla="*/ 5202 h 400046"/>
                    <a:gd name="connsiteX2" fmla="*/ 924250 w 924250"/>
                    <a:gd name="connsiteY2" fmla="*/ 400046 h 400046"/>
                    <a:gd name="connsiteX3" fmla="*/ 9850 w 924250"/>
                    <a:gd name="connsiteY3" fmla="*/ 400046 h 400046"/>
                    <a:gd name="connsiteX0" fmla="*/ 7923 w 914400"/>
                    <a:gd name="connsiteY0" fmla="*/ 960 h 394844"/>
                    <a:gd name="connsiteX1" fmla="*/ 905513 w 914400"/>
                    <a:gd name="connsiteY1" fmla="*/ 0 h 394844"/>
                    <a:gd name="connsiteX2" fmla="*/ 914400 w 914400"/>
                    <a:gd name="connsiteY2" fmla="*/ 394844 h 394844"/>
                    <a:gd name="connsiteX3" fmla="*/ 0 w 914400"/>
                    <a:gd name="connsiteY3" fmla="*/ 394844 h 394844"/>
                  </a:gdLst>
                  <a:ahLst/>
                  <a:cxnLst>
                    <a:cxn ang="0">
                      <a:pos x="connsiteX0" y="connsiteY0"/>
                    </a:cxn>
                    <a:cxn ang="0">
                      <a:pos x="connsiteX1" y="connsiteY1"/>
                    </a:cxn>
                    <a:cxn ang="0">
                      <a:pos x="connsiteX2" y="connsiteY2"/>
                    </a:cxn>
                    <a:cxn ang="0">
                      <a:pos x="connsiteX3" y="connsiteY3"/>
                    </a:cxn>
                  </a:cxnLst>
                  <a:rect l="l" t="t" r="r" b="b"/>
                  <a:pathLst>
                    <a:path w="914400" h="394844">
                      <a:moveTo>
                        <a:pt x="7923" y="960"/>
                      </a:moveTo>
                      <a:lnTo>
                        <a:pt x="905513" y="0"/>
                      </a:lnTo>
                      <a:lnTo>
                        <a:pt x="914400" y="394844"/>
                      </a:lnTo>
                      <a:lnTo>
                        <a:pt x="0" y="394844"/>
                      </a:lnTo>
                    </a:path>
                  </a:pathLst>
                </a:custGeom>
                <a:noFill/>
                <a:ln w="12700">
                  <a:solidFill>
                    <a:srgbClr val="202936"/>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74">
                  <a:extLst>
                    <a:ext uri="{FF2B5EF4-FFF2-40B4-BE49-F238E27FC236}">
                      <a16:creationId xmlns="" xmlns:a16="http://schemas.microsoft.com/office/drawing/2014/main" id="{4AADE94C-54BE-8741-B86D-899534AC7056}"/>
                    </a:ext>
                  </a:extLst>
                </p:cNvPr>
                <p:cNvCxnSpPr>
                  <a:cxnSpLocks/>
                </p:cNvCxnSpPr>
                <p:nvPr/>
              </p:nvCxnSpPr>
              <p:spPr>
                <a:xfrm rot="5400000" flipH="1" flipV="1">
                  <a:off x="9581754" y="4443204"/>
                  <a:ext cx="0" cy="573693"/>
                </a:xfrm>
                <a:prstGeom prst="straightConnector1">
                  <a:avLst/>
                </a:prstGeom>
                <a:ln w="12700">
                  <a:solidFill>
                    <a:srgbClr val="202936"/>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grpSp>
          <p:sp>
            <p:nvSpPr>
              <p:cNvPr id="41" name="TextBox 40"/>
              <p:cNvSpPr txBox="1"/>
              <p:nvPr/>
            </p:nvSpPr>
            <p:spPr>
              <a:xfrm>
                <a:off x="4657580" y="2207116"/>
                <a:ext cx="2172390" cy="338554"/>
              </a:xfrm>
              <a:prstGeom prst="rect">
                <a:avLst/>
              </a:prstGeom>
              <a:solidFill>
                <a:schemeClr val="bg1"/>
              </a:solidFill>
            </p:spPr>
            <p:txBody>
              <a:bodyPr wrap="none" rtlCol="0">
                <a:spAutoFit/>
              </a:bodyPr>
              <a:lstStyle/>
              <a:p>
                <a:r>
                  <a:rPr lang="en-US" sz="1600">
                    <a:latin typeface="Amazon Ember Light" panose="020B0403020204020204" pitchFamily="34" charset="0"/>
                    <a:ea typeface="Amazon Ember Light" panose="020B0403020204020204" pitchFamily="34" charset="0"/>
                    <a:cs typeface="Amazon Ember Light" panose="020B0403020204020204" pitchFamily="34" charset="0"/>
                  </a:rPr>
                  <a:t>Elastic Load Balancing</a:t>
                </a:r>
              </a:p>
            </p:txBody>
          </p:sp>
          <p:sp>
            <p:nvSpPr>
              <p:cNvPr id="12" name="TextBox 11"/>
              <p:cNvSpPr txBox="1"/>
              <p:nvPr/>
            </p:nvSpPr>
            <p:spPr>
              <a:xfrm>
                <a:off x="10693089" y="4463345"/>
                <a:ext cx="1560042" cy="1077218"/>
              </a:xfrm>
              <a:prstGeom prst="rect">
                <a:avLst/>
              </a:prstGeom>
              <a:noFill/>
            </p:spPr>
            <p:txBody>
              <a:bodyPr wrap="none" rtlCol="0">
                <a:spAutoFit/>
              </a:bodyPr>
              <a:lstStyle/>
              <a:p>
                <a:r>
                  <a:rPr lang="en-US" sz="1600">
                    <a:latin typeface="Amazon Ember Light" panose="020B0403020204020204" pitchFamily="34" charset="0"/>
                    <a:ea typeface="Amazon Ember Light" panose="020B0403020204020204" pitchFamily="34" charset="0"/>
                    <a:cs typeface="Amazon Ember Light" panose="020B0403020204020204" pitchFamily="34" charset="0"/>
                  </a:rPr>
                  <a:t>If average CPU </a:t>
                </a:r>
                <a:br>
                  <a:rPr lang="en-US" sz="160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a:latin typeface="Amazon Ember Light" panose="020B0403020204020204" pitchFamily="34" charset="0"/>
                    <a:ea typeface="Amazon Ember Light" panose="020B0403020204020204" pitchFamily="34" charset="0"/>
                    <a:cs typeface="Amazon Ember Light" panose="020B0403020204020204" pitchFamily="34" charset="0"/>
                  </a:rPr>
                  <a:t>utilization is </a:t>
                </a:r>
                <a:br>
                  <a:rPr lang="en-US" sz="160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a:latin typeface="Amazon Ember Light" panose="020B0403020204020204" pitchFamily="34" charset="0"/>
                    <a:ea typeface="Amazon Ember Light" panose="020B0403020204020204" pitchFamily="34" charset="0"/>
                    <a:cs typeface="Amazon Ember Light" panose="020B0403020204020204" pitchFamily="34" charset="0"/>
                  </a:rPr>
                  <a:t>&gt; 60% for 5 </a:t>
                </a:r>
                <a:br>
                  <a:rPr lang="en-US" sz="160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a:latin typeface="Amazon Ember Light" panose="020B0403020204020204" pitchFamily="34" charset="0"/>
                    <a:ea typeface="Amazon Ember Light" panose="020B0403020204020204" pitchFamily="34" charset="0"/>
                    <a:cs typeface="Amazon Ember Light" panose="020B0403020204020204" pitchFamily="34" charset="0"/>
                  </a:rPr>
                  <a:t>minutes…</a:t>
                </a:r>
              </a:p>
            </p:txBody>
          </p:sp>
          <p:sp>
            <p:nvSpPr>
              <p:cNvPr id="44" name="TextBox 43"/>
              <p:cNvSpPr txBox="1"/>
              <p:nvPr/>
            </p:nvSpPr>
            <p:spPr>
              <a:xfrm>
                <a:off x="5344884" y="4305612"/>
                <a:ext cx="1064715" cy="584775"/>
              </a:xfrm>
              <a:prstGeom prst="rect">
                <a:avLst/>
              </a:prstGeom>
              <a:noFill/>
              <a:ln>
                <a:noFill/>
              </a:ln>
            </p:spPr>
            <p:txBody>
              <a:bodyPr wrap="none" rtlCol="0">
                <a:spAutoFit/>
              </a:bodyPr>
              <a:lstStyle/>
              <a:p>
                <a:pPr algn="ctr"/>
                <a:r>
                  <a:rPr lang="en-US" sz="1600">
                    <a:solidFill>
                      <a:schemeClr val="accent6"/>
                    </a:solidFill>
                    <a:latin typeface="Amazon Ember Light" panose="020B0403020204020204" pitchFamily="34" charset="0"/>
                    <a:ea typeface="Amazon Ember Light" panose="020B0403020204020204" pitchFamily="34" charset="0"/>
                    <a:cs typeface="Amazon Ember Light" panose="020B0403020204020204" pitchFamily="34" charset="0"/>
                  </a:rPr>
                  <a:t>CPU </a:t>
                </a:r>
                <a:br>
                  <a:rPr lang="en-US" sz="1600">
                    <a:solidFill>
                      <a:schemeClr val="accent6"/>
                    </a:solidFill>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a:solidFill>
                      <a:schemeClr val="accent6"/>
                    </a:solidFill>
                    <a:latin typeface="Amazon Ember Light" panose="020B0403020204020204" pitchFamily="34" charset="0"/>
                    <a:ea typeface="Amazon Ember Light" panose="020B0403020204020204" pitchFamily="34" charset="0"/>
                    <a:cs typeface="Amazon Ember Light" panose="020B0403020204020204" pitchFamily="34" charset="0"/>
                  </a:rPr>
                  <a:t>utilization</a:t>
                </a:r>
              </a:p>
            </p:txBody>
          </p:sp>
          <p:sp>
            <p:nvSpPr>
              <p:cNvPr id="46" name="TextBox 45"/>
              <p:cNvSpPr txBox="1"/>
              <p:nvPr/>
            </p:nvSpPr>
            <p:spPr>
              <a:xfrm>
                <a:off x="4160822" y="5731842"/>
                <a:ext cx="3501280" cy="338554"/>
              </a:xfrm>
              <a:prstGeom prst="rect">
                <a:avLst/>
              </a:prstGeom>
              <a:solidFill>
                <a:schemeClr val="bg1"/>
              </a:solidFill>
            </p:spPr>
            <p:txBody>
              <a:bodyPr wrap="none" rtlCol="0">
                <a:spAutoFit/>
              </a:bodyPr>
              <a:lstStyle/>
              <a:p>
                <a:r>
                  <a:rPr lang="en-US" sz="1600">
                    <a:latin typeface="Amazon Ember Light" panose="020B0403020204020204" pitchFamily="34" charset="0"/>
                    <a:ea typeface="Amazon Ember Light" panose="020B0403020204020204" pitchFamily="34" charset="0"/>
                    <a:cs typeface="Amazon Ember Light" panose="020B0403020204020204" pitchFamily="34" charset="0"/>
                  </a:rPr>
                  <a:t>Run Amazon EC2 Auto Scaling policy</a:t>
                </a:r>
              </a:p>
            </p:txBody>
          </p:sp>
          <p:sp>
            <p:nvSpPr>
              <p:cNvPr id="47" name="TextBox 46"/>
              <p:cNvSpPr txBox="1"/>
              <p:nvPr/>
            </p:nvSpPr>
            <p:spPr>
              <a:xfrm>
                <a:off x="1389957" y="5948999"/>
                <a:ext cx="2764600" cy="338554"/>
              </a:xfrm>
              <a:prstGeom prst="rect">
                <a:avLst/>
              </a:prstGeom>
              <a:solidFill>
                <a:schemeClr val="bg1"/>
              </a:solidFill>
            </p:spPr>
            <p:txBody>
              <a:bodyPr wrap="square" rtlCol="0">
                <a:spAutoFit/>
              </a:bodyPr>
              <a:lstStyle/>
              <a:p>
                <a:pPr algn="ctr"/>
                <a:r>
                  <a:rPr lang="en-US" sz="1600">
                    <a:latin typeface="Amazon Ember Light" panose="020B0403020204020204" pitchFamily="34" charset="0"/>
                    <a:ea typeface="Amazon Ember Light" panose="020B0403020204020204" pitchFamily="34" charset="0"/>
                    <a:cs typeface="Amazon Ember Light" panose="020B0403020204020204" pitchFamily="34" charset="0"/>
                  </a:rPr>
                  <a:t>Amazon EC2 Auto Scaling</a:t>
                </a:r>
              </a:p>
            </p:txBody>
          </p:sp>
          <p:sp>
            <p:nvSpPr>
              <p:cNvPr id="48" name="TextBox 47"/>
              <p:cNvSpPr txBox="1"/>
              <p:nvPr/>
            </p:nvSpPr>
            <p:spPr>
              <a:xfrm>
                <a:off x="8169950" y="5967075"/>
                <a:ext cx="2291337" cy="338554"/>
              </a:xfrm>
              <a:prstGeom prst="rect">
                <a:avLst/>
              </a:prstGeom>
              <a:solidFill>
                <a:schemeClr val="bg1"/>
              </a:solidFill>
            </p:spPr>
            <p:txBody>
              <a:bodyPr wrap="square" rtlCol="0">
                <a:spAutoFit/>
              </a:bodyPr>
              <a:lstStyle/>
              <a:p>
                <a:pPr algn="ctr"/>
                <a:r>
                  <a:rPr lang="en-US" sz="1600">
                    <a:latin typeface="Amazon Ember Light" panose="020B0403020204020204" pitchFamily="34" charset="0"/>
                    <a:ea typeface="Amazon Ember Light" panose="020B0403020204020204" pitchFamily="34" charset="0"/>
                    <a:cs typeface="Amazon Ember Light" panose="020B0403020204020204" pitchFamily="34" charset="0"/>
                  </a:rPr>
                  <a:t>Amazon CloudWatch</a:t>
                </a:r>
              </a:p>
            </p:txBody>
          </p:sp>
          <p:pic>
            <p:nvPicPr>
              <p:cNvPr id="38" name="Graphic 37">
                <a:extLst>
                  <a:ext uri="{FF2B5EF4-FFF2-40B4-BE49-F238E27FC236}">
                    <a16:creationId xmlns="" xmlns:a16="http://schemas.microsoft.com/office/drawing/2014/main" id="{EF513CE3-6C57-45AB-B258-8836AF96A803}"/>
                  </a:ext>
                  <a:ext uri="{C183D7F6-B498-43B3-948B-1728B52AA6E4}">
                    <adec:decorative xmlns="" xmlns:adec="http://schemas.microsoft.com/office/drawing/2017/decorative" val="1"/>
                  </a:ext>
                </a:extLst>
              </p:cNvPr>
              <p:cNvPicPr>
                <a:picLocks noChangeAspect="1"/>
              </p:cNvPicPr>
              <p:nvPr/>
            </p:nvPicPr>
            <p:blipFill>
              <a:blip r:embed="rId13">
                <a:extLst>
                  <a:ext uri="{96DAC541-7B7A-43D3-8B79-37D633B846F1}">
                    <asvg:svgBlip xmlns="" xmlns:asvg="http://schemas.microsoft.com/office/drawing/2016/SVG/main" r:embed="rId14"/>
                  </a:ext>
                </a:extLst>
              </a:blip>
              <a:stretch>
                <a:fillRect/>
              </a:stretch>
            </p:blipFill>
            <p:spPr>
              <a:xfrm>
                <a:off x="9912914" y="4628108"/>
                <a:ext cx="640080" cy="640080"/>
              </a:xfrm>
              <a:prstGeom prst="rect">
                <a:avLst/>
              </a:prstGeom>
            </p:spPr>
          </p:pic>
        </p:grpSp>
        <p:cxnSp>
          <p:nvCxnSpPr>
            <p:cNvPr id="7" name="Elbow Connector 6">
              <a:extLst>
                <a:ext uri="{FF2B5EF4-FFF2-40B4-BE49-F238E27FC236}">
                  <a16:creationId xmlns="" xmlns:a16="http://schemas.microsoft.com/office/drawing/2014/main" id="{E24F16BB-C902-CB47-608D-14BBD109BF6B}"/>
                </a:ext>
              </a:extLst>
            </p:cNvPr>
            <p:cNvCxnSpPr>
              <a:stCxn id="64" idx="2"/>
            </p:cNvCxnSpPr>
            <p:nvPr/>
          </p:nvCxnSpPr>
          <p:spPr>
            <a:xfrm rot="16200000" flipH="1">
              <a:off x="7521568" y="3931336"/>
              <a:ext cx="558357" cy="2115346"/>
            </a:xfrm>
            <a:prstGeom prst="bentConnector2">
              <a:avLst/>
            </a:prstGeom>
            <a:ln>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a:extLst>
                <a:ext uri="{FF2B5EF4-FFF2-40B4-BE49-F238E27FC236}">
                  <a16:creationId xmlns="" xmlns:a16="http://schemas.microsoft.com/office/drawing/2014/main" id="{DB8B8006-6D30-9086-074A-BCF47C6E376E}"/>
                </a:ext>
              </a:extLst>
            </p:cNvPr>
            <p:cNvCxnSpPr>
              <a:stCxn id="63" idx="2"/>
            </p:cNvCxnSpPr>
            <p:nvPr/>
          </p:nvCxnSpPr>
          <p:spPr>
            <a:xfrm rot="16200000" flipH="1">
              <a:off x="6312267" y="3131275"/>
              <a:ext cx="967596" cy="4124707"/>
            </a:xfrm>
            <a:prstGeom prst="bentConnector2">
              <a:avLst/>
            </a:prstGeom>
            <a:ln>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17535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406E8B36-A7F8-3F48-8D41-4C8D5BF9F3EB}"/>
              </a:ex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pPr/>
              <a:t>23</a:t>
            </a:fld>
            <a:endParaRPr lang="en-US"/>
          </a:p>
        </p:txBody>
      </p:sp>
      <p:sp>
        <p:nvSpPr>
          <p:cNvPr id="3" name="Title 2">
            <a:extLst>
              <a:ext uri="{FF2B5EF4-FFF2-40B4-BE49-F238E27FC236}">
                <a16:creationId xmlns="" xmlns:a16="http://schemas.microsoft.com/office/drawing/2014/main" id="{34A9215D-56A1-C14C-8D1D-ECD06964D449}"/>
              </a:ext>
            </a:extLst>
          </p:cNvPr>
          <p:cNvSpPr>
            <a:spLocks noGrp="1"/>
          </p:cNvSpPr>
          <p:nvPr>
            <p:ph type="ctrTitle"/>
          </p:nvPr>
        </p:nvSpPr>
        <p:spPr/>
        <p:txBody>
          <a:bodyPr/>
          <a:lstStyle/>
          <a:p>
            <a:r>
              <a:rPr lang="en-US">
                <a:latin typeface="+mj-lt"/>
              </a:rPr>
              <a:t>Section 3 key takeaways</a:t>
            </a:r>
          </a:p>
        </p:txBody>
      </p:sp>
      <p:sp>
        <p:nvSpPr>
          <p:cNvPr id="5" name="Content Placeholder 4">
            <a:extLst>
              <a:ext uri="{FF2B5EF4-FFF2-40B4-BE49-F238E27FC236}">
                <a16:creationId xmlns="" xmlns:a16="http://schemas.microsoft.com/office/drawing/2014/main" id="{5DED86B2-95F3-E144-93EC-D7312615DDBA}"/>
              </a:ext>
            </a:extLst>
          </p:cNvPr>
          <p:cNvSpPr>
            <a:spLocks noGrp="1"/>
          </p:cNvSpPr>
          <p:nvPr>
            <p:ph type="body" idx="1"/>
          </p:nvPr>
        </p:nvSpPr>
        <p:spPr/>
        <p:txBody>
          <a:bodyPr/>
          <a:lstStyle/>
          <a:p>
            <a:pPr algn="just"/>
            <a:r>
              <a:rPr lang="en-US" sz="2400" dirty="0">
                <a:latin typeface="+mn-lt"/>
              </a:rPr>
              <a:t>Scaling </a:t>
            </a:r>
            <a:r>
              <a:rPr lang="en-US" sz="2400" dirty="0">
                <a:solidFill>
                  <a:srgbClr val="333399"/>
                </a:solidFill>
                <a:latin typeface="+mn-lt"/>
              </a:rPr>
              <a:t>enables you to respond quickly to changes </a:t>
            </a:r>
            <a:r>
              <a:rPr lang="en-US" sz="2400" dirty="0">
                <a:latin typeface="+mn-lt"/>
              </a:rPr>
              <a:t>in resource needs.</a:t>
            </a:r>
          </a:p>
          <a:p>
            <a:pPr algn="just"/>
            <a:r>
              <a:rPr lang="en-US" sz="2400" dirty="0">
                <a:latin typeface="+mn-lt"/>
              </a:rPr>
              <a:t>Amazon EC2 Auto Scaling </a:t>
            </a:r>
            <a:r>
              <a:rPr lang="en-US" sz="2400" dirty="0">
                <a:solidFill>
                  <a:srgbClr val="333399"/>
                </a:solidFill>
                <a:latin typeface="+mn-lt"/>
              </a:rPr>
              <a:t>maintains application availability</a:t>
            </a:r>
            <a:r>
              <a:rPr lang="en-US" sz="2400" dirty="0">
                <a:latin typeface="+mn-lt"/>
              </a:rPr>
              <a:t> by automatically adding or removing EC2 instances.</a:t>
            </a:r>
          </a:p>
          <a:p>
            <a:pPr algn="just"/>
            <a:r>
              <a:rPr lang="en-US" sz="2400" dirty="0">
                <a:latin typeface="+mn-lt"/>
              </a:rPr>
              <a:t>An </a:t>
            </a:r>
            <a:r>
              <a:rPr lang="en-US" sz="2400" dirty="0">
                <a:solidFill>
                  <a:srgbClr val="333399"/>
                </a:solidFill>
                <a:latin typeface="+mn-lt"/>
              </a:rPr>
              <a:t>Auto Scaling group </a:t>
            </a:r>
            <a:r>
              <a:rPr lang="en-US" sz="2400" dirty="0">
                <a:latin typeface="+mn-lt"/>
              </a:rPr>
              <a:t>is a collection of EC2 instances.</a:t>
            </a:r>
          </a:p>
          <a:p>
            <a:pPr algn="just"/>
            <a:r>
              <a:rPr lang="en-US" sz="2400" dirty="0">
                <a:latin typeface="+mn-lt"/>
              </a:rPr>
              <a:t>A </a:t>
            </a:r>
            <a:r>
              <a:rPr lang="en-US" sz="2400" dirty="0">
                <a:solidFill>
                  <a:srgbClr val="333399"/>
                </a:solidFill>
                <a:latin typeface="+mn-lt"/>
              </a:rPr>
              <a:t>launch configuration </a:t>
            </a:r>
            <a:r>
              <a:rPr lang="en-US" sz="2400" dirty="0">
                <a:latin typeface="+mn-lt"/>
              </a:rPr>
              <a:t>is an instance configuration template.</a:t>
            </a:r>
          </a:p>
          <a:p>
            <a:pPr algn="just"/>
            <a:r>
              <a:rPr lang="en-US" sz="2400" dirty="0">
                <a:latin typeface="+mn-lt"/>
              </a:rPr>
              <a:t>Dynamic scaling uses Amazon EC2 Auto Scaling, </a:t>
            </a:r>
            <a:r>
              <a:rPr lang="en-US" sz="2400" dirty="0" err="1">
                <a:latin typeface="+mn-lt"/>
              </a:rPr>
              <a:t>CloudWatch</a:t>
            </a:r>
            <a:r>
              <a:rPr lang="en-US" sz="2400" dirty="0">
                <a:latin typeface="+mn-lt"/>
              </a:rPr>
              <a:t>, and Elastic Load Balancing.</a:t>
            </a:r>
          </a:p>
          <a:p>
            <a:pPr algn="just"/>
            <a:r>
              <a:rPr lang="en-US" sz="2400" dirty="0">
                <a:latin typeface="+mn-lt"/>
              </a:rPr>
              <a:t>AWS </a:t>
            </a:r>
            <a:r>
              <a:rPr lang="en-US" sz="2400" dirty="0">
                <a:solidFill>
                  <a:srgbClr val="333399"/>
                </a:solidFill>
                <a:latin typeface="+mn-lt"/>
              </a:rPr>
              <a:t>Auto Scaling </a:t>
            </a:r>
            <a:r>
              <a:rPr lang="en-US" sz="2400" dirty="0">
                <a:latin typeface="+mn-lt"/>
              </a:rPr>
              <a:t>is a separate service from Amazon EC2 Auto Scaling.</a:t>
            </a:r>
          </a:p>
        </p:txBody>
      </p:sp>
      <p:pic>
        <p:nvPicPr>
          <p:cNvPr id="6" name="Picture Placeholder 6">
            <a:extLst>
              <a:ext uri="{FF2B5EF4-FFF2-40B4-BE49-F238E27FC236}">
                <a16:creationId xmlns="" xmlns:a16="http://schemas.microsoft.com/office/drawing/2014/main" id="{DF245F4B-F83C-4547-948B-29463175E4C7}"/>
              </a:ext>
              <a:ext uri="{C183D7F6-B498-43B3-948B-1728B52AA6E4}">
                <adec:decorative xmlns="" xmlns:adec="http://schemas.microsoft.com/office/drawing/2017/decorative" val="1"/>
              </a:ext>
            </a:extLst>
          </p:cNvPr>
          <p:cNvPicPr>
            <a:picLocks noChangeAspect="1"/>
          </p:cNvPicPr>
          <p:nvPr/>
        </p:nvPicPr>
        <p:blipFill>
          <a:blip r:embed="rId4" cstate="hqprint">
            <a:extLst>
              <a:ext uri="{28A0092B-C50C-407E-A947-70E740481C1C}">
                <a14:useLocalDpi xmlns:a14="http://schemas.microsoft.com/office/drawing/2010/main"/>
              </a:ext>
            </a:extLst>
          </a:blip>
          <a:srcRect/>
          <a:stretch>
            <a:fillRect/>
          </a:stretch>
        </p:blipFill>
        <p:spPr>
          <a:xfrm>
            <a:off x="256032" y="2157984"/>
            <a:ext cx="3931314" cy="3104201"/>
          </a:xfrm>
          <a:prstGeom prst="rect">
            <a:avLst/>
          </a:prstGeom>
        </p:spPr>
      </p:pic>
    </p:spTree>
    <p:custDataLst>
      <p:tags r:id="rId1"/>
    </p:custDataLst>
    <p:extLst>
      <p:ext uri="{BB962C8B-B14F-4D97-AF65-F5344CB8AC3E}">
        <p14:creationId xmlns:p14="http://schemas.microsoft.com/office/powerpoint/2010/main" val="2701104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 xmlns:a16="http://schemas.microsoft.com/office/drawing/2014/main" id="{A3440BC3-762D-4310-82DF-4E1F23D9E6A4}"/>
              </a:ext>
            </a:extLst>
          </p:cNvPr>
          <p:cNvSpPr>
            <a:spLocks noGrp="1"/>
          </p:cNvSpPr>
          <p:nvPr>
            <p:ph type="subTitle" idx="1"/>
          </p:nvPr>
        </p:nvSpPr>
        <p:spPr/>
        <p:txBody>
          <a:bodyPr/>
          <a:lstStyle/>
          <a:p>
            <a:r>
              <a:rPr lang="en-US"/>
              <a:t>Module 10: Automatic Scaling and Monitoring</a:t>
            </a:r>
          </a:p>
          <a:p>
            <a:endParaRPr lang="en-US"/>
          </a:p>
        </p:txBody>
      </p:sp>
      <p:sp>
        <p:nvSpPr>
          <p:cNvPr id="6" name="Title 5">
            <a:extLst>
              <a:ext uri="{FF2B5EF4-FFF2-40B4-BE49-F238E27FC236}">
                <a16:creationId xmlns="" xmlns:a16="http://schemas.microsoft.com/office/drawing/2014/main" id="{BFC5ECD2-AFF4-4A2B-9E54-AC9D736C4BC9}"/>
              </a:ext>
            </a:extLst>
          </p:cNvPr>
          <p:cNvSpPr>
            <a:spLocks noGrp="1"/>
          </p:cNvSpPr>
          <p:nvPr>
            <p:ph type="title"/>
          </p:nvPr>
        </p:nvSpPr>
        <p:spPr/>
        <p:txBody>
          <a:bodyPr>
            <a:normAutofit/>
          </a:bodyPr>
          <a:lstStyle/>
          <a:p>
            <a:r>
              <a:rPr lang="en-US"/>
              <a:t>Module wrap-up</a:t>
            </a:r>
          </a:p>
        </p:txBody>
      </p:sp>
    </p:spTree>
    <p:custDataLst>
      <p:tags r:id="rId1"/>
    </p:custDataLst>
    <p:extLst>
      <p:ext uri="{BB962C8B-B14F-4D97-AF65-F5344CB8AC3E}">
        <p14:creationId xmlns:p14="http://schemas.microsoft.com/office/powerpoint/2010/main" val="3191227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EBECEECC-6889-3C4B-ADDE-289EB9D9F6A9}"/>
              </a:ex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t>25</a:t>
            </a:fld>
            <a:endParaRPr lang="en-US"/>
          </a:p>
        </p:txBody>
      </p:sp>
      <p:sp>
        <p:nvSpPr>
          <p:cNvPr id="2" name="Title 1"/>
          <p:cNvSpPr>
            <a:spLocks noGrp="1"/>
          </p:cNvSpPr>
          <p:nvPr>
            <p:ph type="title"/>
          </p:nvPr>
        </p:nvSpPr>
        <p:spPr/>
        <p:txBody>
          <a:bodyPr>
            <a:noAutofit/>
          </a:bodyPr>
          <a:lstStyle/>
          <a:p>
            <a:r>
              <a:rPr lang="en-US">
                <a:latin typeface="+mj-lt"/>
              </a:rPr>
              <a:t>Module summary                                                     </a:t>
            </a:r>
          </a:p>
        </p:txBody>
      </p:sp>
      <p:sp>
        <p:nvSpPr>
          <p:cNvPr id="6" name="Content Placeholder 5">
            <a:extLst>
              <a:ext uri="{FF2B5EF4-FFF2-40B4-BE49-F238E27FC236}">
                <a16:creationId xmlns="" xmlns:a16="http://schemas.microsoft.com/office/drawing/2014/main" id="{96B1D8CB-247D-9047-BFCE-7C071A34030D}"/>
              </a:ext>
            </a:extLst>
          </p:cNvPr>
          <p:cNvSpPr>
            <a:spLocks noGrp="1"/>
          </p:cNvSpPr>
          <p:nvPr>
            <p:ph sz="quarter" idx="21"/>
          </p:nvPr>
        </p:nvSpPr>
        <p:spPr/>
        <p:txBody>
          <a:bodyPr/>
          <a:lstStyle/>
          <a:p>
            <a:pPr marL="0" indent="0">
              <a:buNone/>
            </a:pPr>
            <a:r>
              <a:rPr lang="en-US" dirty="0"/>
              <a:t>In summary, in this module you learned how to:</a:t>
            </a:r>
          </a:p>
          <a:p>
            <a:r>
              <a:rPr lang="en-US" dirty="0"/>
              <a:t>Indicate how to distribute traffic across Amazon Elastic Compute Cloud (Amazon EC2) instances using </a:t>
            </a:r>
            <a:r>
              <a:rPr lang="en-US" dirty="0">
                <a:solidFill>
                  <a:srgbClr val="333399"/>
                </a:solidFill>
              </a:rPr>
              <a:t>Elastic Load Balancing</a:t>
            </a:r>
            <a:r>
              <a:rPr lang="en-US" dirty="0"/>
              <a:t>.</a:t>
            </a:r>
          </a:p>
          <a:p>
            <a:endParaRPr lang="en-US" dirty="0" smtClean="0"/>
          </a:p>
          <a:p>
            <a:r>
              <a:rPr lang="en-US" dirty="0" smtClean="0"/>
              <a:t>Identify </a:t>
            </a:r>
            <a:r>
              <a:rPr lang="en-US" dirty="0"/>
              <a:t>how Amazon </a:t>
            </a:r>
            <a:r>
              <a:rPr lang="en-US" dirty="0" err="1">
                <a:solidFill>
                  <a:srgbClr val="333399"/>
                </a:solidFill>
              </a:rPr>
              <a:t>CloudWatch</a:t>
            </a:r>
            <a:r>
              <a:rPr lang="en-US" dirty="0"/>
              <a:t> enables you to monitor AWS resources and applications in real time.</a:t>
            </a:r>
          </a:p>
          <a:p>
            <a:endParaRPr lang="en-US" dirty="0" smtClean="0"/>
          </a:p>
          <a:p>
            <a:r>
              <a:rPr lang="en-US" dirty="0" smtClean="0"/>
              <a:t>Explain </a:t>
            </a:r>
            <a:r>
              <a:rPr lang="en-US" dirty="0"/>
              <a:t>how Amazon </a:t>
            </a:r>
            <a:r>
              <a:rPr lang="en-US" dirty="0">
                <a:solidFill>
                  <a:srgbClr val="333399"/>
                </a:solidFill>
              </a:rPr>
              <a:t>EC2 Auto Scaling </a:t>
            </a:r>
            <a:r>
              <a:rPr lang="en-US" dirty="0"/>
              <a:t>launches and releases servers in response to workload changes.</a:t>
            </a:r>
          </a:p>
          <a:p>
            <a:endParaRPr lang="en-US" dirty="0"/>
          </a:p>
        </p:txBody>
      </p:sp>
    </p:spTree>
    <p:custDataLst>
      <p:tags r:id="rId1"/>
    </p:custDataLst>
    <p:extLst>
      <p:ext uri="{BB962C8B-B14F-4D97-AF65-F5344CB8AC3E}">
        <p14:creationId xmlns:p14="http://schemas.microsoft.com/office/powerpoint/2010/main" val="2711660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32C4B9-29DC-444F-B0C6-CF540AD690CE}"/>
              </a:ext>
            </a:extLst>
          </p:cNvPr>
          <p:cNvSpPr>
            <a:spLocks noGrp="1"/>
          </p:cNvSpPr>
          <p:nvPr>
            <p:ph type="title"/>
          </p:nvPr>
        </p:nvSpPr>
        <p:spPr/>
        <p:txBody>
          <a:bodyPr/>
          <a:lstStyle/>
          <a:p>
            <a:r>
              <a:rPr lang="en-US" sz="4000" dirty="0" smtClean="0"/>
              <a:t>AWS </a:t>
            </a:r>
            <a:r>
              <a:rPr lang="en-US" sz="4000" dirty="0"/>
              <a:t>certification exam information</a:t>
            </a:r>
          </a:p>
        </p:txBody>
      </p:sp>
      <p:sp>
        <p:nvSpPr>
          <p:cNvPr id="3" name="Text Placeholder 2">
            <a:extLst>
              <a:ext uri="{FF2B5EF4-FFF2-40B4-BE49-F238E27FC236}">
                <a16:creationId xmlns:a16="http://schemas.microsoft.com/office/drawing/2014/main" xmlns="" id="{8CC77F32-F905-5B4E-9467-715A9248C777}"/>
              </a:ext>
            </a:extLst>
          </p:cNvPr>
          <p:cNvSpPr>
            <a:spLocks noGrp="1"/>
          </p:cNvSpPr>
          <p:nvPr>
            <p:ph type="subTitle" idx="1"/>
          </p:nvPr>
        </p:nvSpPr>
        <p:spPr/>
        <p:txBody>
          <a:bodyPr/>
          <a:lstStyle/>
          <a:p>
            <a:endParaRPr lang="en-US" dirty="0"/>
          </a:p>
        </p:txBody>
      </p:sp>
    </p:spTree>
    <p:custDataLst>
      <p:tags r:id="rId1"/>
    </p:custDataLst>
    <p:extLst>
      <p:ext uri="{BB962C8B-B14F-4D97-AF65-F5344CB8AC3E}">
        <p14:creationId xmlns:p14="http://schemas.microsoft.com/office/powerpoint/2010/main" val="2536352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04D3C3C4-B036-DA44-976C-A523D7EF4068}"/>
              </a:ext>
              <a:ext uri="{C183D7F6-B498-43B3-948B-1728B52AA6E4}">
                <adec:decorative xmlns:adec="http://schemas.microsoft.com/office/drawing/2017/decorative" xmlns="" val="0"/>
              </a:ext>
            </a:extLst>
          </p:cNvPr>
          <p:cNvSpPr>
            <a:spLocks noGrp="1"/>
          </p:cNvSpPr>
          <p:nvPr>
            <p:ph type="sldNum" sz="quarter" idx="20"/>
          </p:nvPr>
        </p:nvSpPr>
        <p:spPr/>
        <p:txBody>
          <a:bodyPr/>
          <a:lstStyle/>
          <a:p>
            <a:fld id="{B6A95138-A96E-2F42-A959-2EFD44FE4AB7}" type="slidenum">
              <a:rPr lang="en-US" smtClean="0"/>
              <a:t>27</a:t>
            </a:fld>
            <a:endParaRPr lang="en-US" dirty="0"/>
          </a:p>
        </p:txBody>
      </p:sp>
      <p:sp>
        <p:nvSpPr>
          <p:cNvPr id="2" name="Title 1">
            <a:extLst>
              <a:ext uri="{FF2B5EF4-FFF2-40B4-BE49-F238E27FC236}">
                <a16:creationId xmlns:a16="http://schemas.microsoft.com/office/drawing/2014/main" xmlns="" id="{497FA88A-DE4B-D34B-84BC-D64BFF580F20}"/>
              </a:ext>
            </a:extLst>
          </p:cNvPr>
          <p:cNvSpPr>
            <a:spLocks noGrp="1"/>
          </p:cNvSpPr>
          <p:nvPr>
            <p:ph type="title"/>
          </p:nvPr>
        </p:nvSpPr>
        <p:spPr/>
        <p:txBody>
          <a:bodyPr/>
          <a:lstStyle/>
          <a:p>
            <a:r>
              <a:rPr lang="en-US" dirty="0"/>
              <a:t>AWS certification exams</a:t>
            </a:r>
          </a:p>
        </p:txBody>
      </p:sp>
      <p:sp>
        <p:nvSpPr>
          <p:cNvPr id="7" name="Content Placeholder 6">
            <a:extLst>
              <a:ext uri="{FF2B5EF4-FFF2-40B4-BE49-F238E27FC236}">
                <a16:creationId xmlns:a16="http://schemas.microsoft.com/office/drawing/2014/main" xmlns="" id="{84764AFB-2E23-FD4D-9496-009148B286E2}"/>
              </a:ext>
            </a:extLst>
          </p:cNvPr>
          <p:cNvSpPr>
            <a:spLocks noGrp="1"/>
          </p:cNvSpPr>
          <p:nvPr>
            <p:ph sz="quarter" idx="21"/>
          </p:nvPr>
        </p:nvSpPr>
        <p:spPr>
          <a:xfrm>
            <a:off x="365760" y="1143000"/>
            <a:ext cx="2671908" cy="5213350"/>
          </a:xfrm>
        </p:spPr>
        <p:txBody>
          <a:bodyPr anchor="b"/>
          <a:lstStyle/>
          <a:p>
            <a:pPr marL="0" indent="0">
              <a:buNone/>
            </a:pPr>
            <a:r>
              <a:rPr lang="en-US" sz="2400" i="1" dirty="0"/>
              <a:t>This course helps prepare you for the AWS </a:t>
            </a:r>
            <a:r>
              <a:rPr lang="en-US" sz="2400" b="1" i="1" dirty="0"/>
              <a:t>Cloud Practitioner</a:t>
            </a:r>
            <a:r>
              <a:rPr lang="en-US" sz="2400" i="1" dirty="0"/>
              <a:t> certification exam</a:t>
            </a:r>
          </a:p>
        </p:txBody>
      </p:sp>
      <p:grpSp>
        <p:nvGrpSpPr>
          <p:cNvPr id="5" name="Group 4" descr="Diagram shows 11 available AWS certifications. The Cloud Practitioner certification is catagorized as foundational and is circled. There are three associate level certifications, two professional level certifications, and five specialty certifications.">
            <a:extLst>
              <a:ext uri="{FF2B5EF4-FFF2-40B4-BE49-F238E27FC236}">
                <a16:creationId xmlns:a16="http://schemas.microsoft.com/office/drawing/2014/main" xmlns="" id="{2DBCDA35-76B5-02F3-D849-9CAE771846AB}"/>
              </a:ext>
            </a:extLst>
          </p:cNvPr>
          <p:cNvGrpSpPr/>
          <p:nvPr/>
        </p:nvGrpSpPr>
        <p:grpSpPr>
          <a:xfrm>
            <a:off x="2732689" y="1333660"/>
            <a:ext cx="9047407" cy="5106665"/>
            <a:chOff x="2732689" y="1333660"/>
            <a:chExt cx="9047407" cy="5106665"/>
          </a:xfrm>
        </p:grpSpPr>
        <p:pic>
          <p:nvPicPr>
            <p:cNvPr id="6" name="Picture 5">
              <a:extLst>
                <a:ext uri="{FF2B5EF4-FFF2-40B4-BE49-F238E27FC236}">
                  <a16:creationId xmlns:a16="http://schemas.microsoft.com/office/drawing/2014/main" xmlns="" id="{4BD91B24-1035-DD4D-8015-808A8C6DA835}"/>
                </a:ext>
                <a:ext uri="{C183D7F6-B498-43B3-948B-1728B52AA6E4}">
                  <adec:decorative xmlns:adec="http://schemas.microsoft.com/office/drawing/2017/decorative" xmlns="" val="1"/>
                </a:ext>
              </a:extLst>
            </p:cNvPr>
            <p:cNvPicPr>
              <a:picLocks noChangeAspect="1"/>
            </p:cNvPicPr>
            <p:nvPr/>
          </p:nvPicPr>
          <p:blipFill>
            <a:blip r:embed="rId4"/>
            <a:stretch>
              <a:fillRect/>
            </a:stretch>
          </p:blipFill>
          <p:spPr>
            <a:xfrm>
              <a:off x="3319951" y="1333660"/>
              <a:ext cx="8460145" cy="5022690"/>
            </a:xfrm>
            <a:prstGeom prst="rect">
              <a:avLst/>
            </a:prstGeom>
          </p:spPr>
        </p:pic>
        <p:sp>
          <p:nvSpPr>
            <p:cNvPr id="9" name="Oval 8">
              <a:extLst>
                <a:ext uri="{FF2B5EF4-FFF2-40B4-BE49-F238E27FC236}">
                  <a16:creationId xmlns:a16="http://schemas.microsoft.com/office/drawing/2014/main" xmlns="" id="{CE749E43-290F-0A48-A04B-405A19AD7C4A}"/>
                </a:ext>
                <a:ext uri="{C183D7F6-B498-43B3-948B-1728B52AA6E4}">
                  <adec:decorative xmlns:adec="http://schemas.microsoft.com/office/drawing/2017/decorative" xmlns="" val="1"/>
                </a:ext>
              </a:extLst>
            </p:cNvPr>
            <p:cNvSpPr/>
            <p:nvPr/>
          </p:nvSpPr>
          <p:spPr>
            <a:xfrm>
              <a:off x="2732689" y="4719146"/>
              <a:ext cx="5517937" cy="1721179"/>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grpSp>
    </p:spTree>
    <p:custDataLst>
      <p:tags r:id="rId1"/>
    </p:custDataLst>
    <p:extLst>
      <p:ext uri="{BB962C8B-B14F-4D97-AF65-F5344CB8AC3E}">
        <p14:creationId xmlns:p14="http://schemas.microsoft.com/office/powerpoint/2010/main" val="1970967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C88DF222-F1D8-1744-9C26-72B1473224C3}"/>
              </a:ext>
              <a:ext uri="{C183D7F6-B498-43B3-948B-1728B52AA6E4}">
                <adec:decorative xmlns:adec="http://schemas.microsoft.com/office/drawing/2017/decorative" xmlns="" val="0"/>
              </a:ext>
            </a:extLst>
          </p:cNvPr>
          <p:cNvSpPr>
            <a:spLocks noGrp="1"/>
          </p:cNvSpPr>
          <p:nvPr>
            <p:ph type="sldNum" sz="quarter" idx="20"/>
          </p:nvPr>
        </p:nvSpPr>
        <p:spPr/>
        <p:txBody>
          <a:bodyPr/>
          <a:lstStyle/>
          <a:p>
            <a:fld id="{B6A95138-A96E-2F42-A959-2EFD44FE4AB7}" type="slidenum">
              <a:rPr lang="en-US" smtClean="0"/>
              <a:t>28</a:t>
            </a:fld>
            <a:endParaRPr lang="en-US" dirty="0"/>
          </a:p>
        </p:txBody>
      </p:sp>
      <p:sp>
        <p:nvSpPr>
          <p:cNvPr id="5" name="Title 4">
            <a:extLst>
              <a:ext uri="{FF2B5EF4-FFF2-40B4-BE49-F238E27FC236}">
                <a16:creationId xmlns:a16="http://schemas.microsoft.com/office/drawing/2014/main" xmlns="" id="{090E93EA-A328-FF4F-ABF0-69E9902B3746}"/>
              </a:ext>
            </a:extLst>
          </p:cNvPr>
          <p:cNvSpPr>
            <a:spLocks noGrp="1"/>
          </p:cNvSpPr>
          <p:nvPr>
            <p:ph type="title"/>
          </p:nvPr>
        </p:nvSpPr>
        <p:spPr/>
        <p:txBody>
          <a:bodyPr/>
          <a:lstStyle/>
          <a:p>
            <a:r>
              <a:rPr lang="en-US" dirty="0"/>
              <a:t>AWS Certified Cloud Practitioner exam</a:t>
            </a:r>
          </a:p>
        </p:txBody>
      </p:sp>
      <p:sp>
        <p:nvSpPr>
          <p:cNvPr id="6" name="Content Placeholder 5">
            <a:extLst>
              <a:ext uri="{FF2B5EF4-FFF2-40B4-BE49-F238E27FC236}">
                <a16:creationId xmlns:a16="http://schemas.microsoft.com/office/drawing/2014/main" xmlns="" id="{9A5F12E8-6D62-8B47-85AA-AE6A407D81B6}"/>
              </a:ext>
            </a:extLst>
          </p:cNvPr>
          <p:cNvSpPr>
            <a:spLocks noGrp="1"/>
          </p:cNvSpPr>
          <p:nvPr>
            <p:ph sz="quarter" idx="21"/>
          </p:nvPr>
        </p:nvSpPr>
        <p:spPr>
          <a:xfrm>
            <a:off x="365760" y="1143000"/>
            <a:ext cx="9754803" cy="5291750"/>
          </a:xfrm>
        </p:spPr>
        <p:txBody>
          <a:bodyPr>
            <a:noAutofit/>
          </a:bodyPr>
          <a:lstStyle/>
          <a:p>
            <a:r>
              <a:rPr lang="en-US" sz="1800" dirty="0"/>
              <a:t>Details about the exam—including how to register for it—are at</a:t>
            </a:r>
            <a:br>
              <a:rPr lang="en-US" sz="1800" dirty="0"/>
            </a:br>
            <a:r>
              <a:rPr lang="en-US" sz="1800" dirty="0">
                <a:hlinkClick r:id="rId4"/>
              </a:rPr>
              <a:t>https://aws.amazon.com/certification/certified-cloud-practitioner/</a:t>
            </a:r>
            <a:r>
              <a:rPr lang="en-US" sz="1800" dirty="0"/>
              <a:t/>
            </a:r>
            <a:br>
              <a:rPr lang="en-US" sz="1800" dirty="0"/>
            </a:br>
            <a:endParaRPr lang="en-US" sz="1800" dirty="0"/>
          </a:p>
          <a:p>
            <a:pPr lvl="1"/>
            <a:r>
              <a:rPr lang="en-US" sz="1800" dirty="0" smtClean="0"/>
              <a:t>Practice Questions Sites</a:t>
            </a:r>
          </a:p>
          <a:p>
            <a:pPr lvl="1"/>
            <a:r>
              <a:rPr lang="en-US" sz="1800" dirty="0">
                <a:hlinkClick r:id="rId5"/>
              </a:rPr>
              <a:t>https://www.examtopics.com/exams/amazon/aws-certified-cloud-practitioner</a:t>
            </a:r>
            <a:r>
              <a:rPr lang="en-US" sz="1800" dirty="0" smtClean="0">
                <a:hlinkClick r:id="rId5"/>
              </a:rPr>
              <a:t>/</a:t>
            </a:r>
            <a:endParaRPr lang="en-US" sz="1800" dirty="0" smtClean="0"/>
          </a:p>
          <a:p>
            <a:pPr lvl="1"/>
            <a:r>
              <a:rPr lang="en-US" sz="1800" dirty="0"/>
              <a:t>https://www.daypo.com/buscar.php?t=CLF-C01</a:t>
            </a:r>
          </a:p>
        </p:txBody>
      </p:sp>
      <p:pic>
        <p:nvPicPr>
          <p:cNvPr id="9" name="Picture 8">
            <a:extLst>
              <a:ext uri="{FF2B5EF4-FFF2-40B4-BE49-F238E27FC236}">
                <a16:creationId xmlns:a16="http://schemas.microsoft.com/office/drawing/2014/main" xmlns="" id="{21F5DB3F-D4AB-FA43-B152-33B83D91FC62}"/>
              </a:ext>
              <a:ext uri="{C183D7F6-B498-43B3-948B-1728B52AA6E4}">
                <adec:decorative xmlns:adec="http://schemas.microsoft.com/office/drawing/2017/decorative" xmlns="" val="1"/>
              </a:ext>
            </a:extLst>
          </p:cNvPr>
          <p:cNvPicPr>
            <a:picLocks noChangeAspect="1"/>
          </p:cNvPicPr>
          <p:nvPr/>
        </p:nvPicPr>
        <p:blipFill rotWithShape="1">
          <a:blip r:embed="rId6">
            <a:extLst>
              <a:ext uri="{28A0092B-C50C-407E-A947-70E740481C1C}">
                <a14:useLocalDpi xmlns:a14="http://schemas.microsoft.com/office/drawing/2010/main" val="0"/>
              </a:ext>
            </a:extLst>
          </a:blip>
          <a:srcRect l="19067" r="17212"/>
          <a:stretch/>
        </p:blipFill>
        <p:spPr>
          <a:xfrm>
            <a:off x="10120563" y="3142327"/>
            <a:ext cx="1652337" cy="1750348"/>
          </a:xfrm>
          <a:prstGeom prst="rect">
            <a:avLst/>
          </a:prstGeom>
        </p:spPr>
      </p:pic>
    </p:spTree>
    <p:custDataLst>
      <p:tags r:id="rId1"/>
    </p:custDataLst>
    <p:extLst>
      <p:ext uri="{BB962C8B-B14F-4D97-AF65-F5344CB8AC3E}">
        <p14:creationId xmlns:p14="http://schemas.microsoft.com/office/powerpoint/2010/main" val="3234910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9D071E9-1886-4EB3-B517-57EE3BACB16F}"/>
              </a:ext>
            </a:extLst>
          </p:cNvPr>
          <p:cNvSpPr>
            <a:spLocks noGrp="1"/>
          </p:cNvSpPr>
          <p:nvPr>
            <p:ph type="sldNum" sz="quarter" idx="20"/>
          </p:nvPr>
        </p:nvSpPr>
        <p:spPr/>
        <p:txBody>
          <a:bodyPr/>
          <a:lstStyle/>
          <a:p>
            <a:fld id="{B23121D6-781A-4B6C-8D9B-3A8188A614AE}" type="slidenum">
              <a:rPr lang="en-US" smtClean="0"/>
              <a:t>29</a:t>
            </a:fld>
            <a:endParaRPr lang="en-US"/>
          </a:p>
        </p:txBody>
      </p:sp>
      <p:sp>
        <p:nvSpPr>
          <p:cNvPr id="2" name="Title 1">
            <a:extLst>
              <a:ext uri="{FF2B5EF4-FFF2-40B4-BE49-F238E27FC236}">
                <a16:creationId xmlns="" xmlns:a16="http://schemas.microsoft.com/office/drawing/2014/main" id="{9B11474D-3771-4F25-8A94-0EF301AE2062}"/>
              </a:ext>
            </a:extLst>
          </p:cNvPr>
          <p:cNvSpPr>
            <a:spLocks noGrp="1"/>
          </p:cNvSpPr>
          <p:nvPr>
            <p:ph type="title"/>
          </p:nvPr>
        </p:nvSpPr>
        <p:spPr/>
        <p:txBody>
          <a:bodyPr/>
          <a:lstStyle/>
          <a:p>
            <a:r>
              <a:rPr lang="en-US"/>
              <a:t>Thank you</a:t>
            </a:r>
          </a:p>
        </p:txBody>
      </p:sp>
      <p:sp>
        <p:nvSpPr>
          <p:cNvPr id="6" name="Text Placeholder 5">
            <a:extLst>
              <a:ext uri="{FF2B5EF4-FFF2-40B4-BE49-F238E27FC236}">
                <a16:creationId xmlns="" xmlns:a16="http://schemas.microsoft.com/office/drawing/2014/main" id="{37D19DB1-8CC4-4D1C-8D48-67540AF80AAD}"/>
              </a:ext>
            </a:extLst>
          </p:cNvPr>
          <p:cNvSpPr>
            <a:spLocks noGrp="1"/>
          </p:cNvSpPr>
          <p:nvPr>
            <p:ph type="body" sz="quarter" idx="21"/>
          </p:nvPr>
        </p:nvSpPr>
        <p:spPr>
          <a:xfrm>
            <a:off x="2551176" y="5212079"/>
            <a:ext cx="9637776" cy="400110"/>
          </a:xfrm>
        </p:spPr>
        <p:txBody>
          <a:bodyPr/>
          <a:lstStyle/>
          <a:p>
            <a:r>
              <a:rPr lang="en-US"/>
              <a:t>All </a:t>
            </a:r>
            <a:r>
              <a:rPr lang="en-US" dirty="0"/>
              <a:t>trademarks are the property of their owners.</a:t>
            </a:r>
          </a:p>
        </p:txBody>
      </p:sp>
    </p:spTree>
    <p:custDataLst>
      <p:tags r:id="rId1"/>
    </p:custDataLst>
    <p:extLst>
      <p:ext uri="{BB962C8B-B14F-4D97-AF65-F5344CB8AC3E}">
        <p14:creationId xmlns:p14="http://schemas.microsoft.com/office/powerpoint/2010/main" val="3344097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C17933E2-EE90-C246-AEFF-135CA8848EB0}"/>
              </a:ex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t>3</a:t>
            </a:fld>
            <a:endParaRPr lang="en-US"/>
          </a:p>
        </p:txBody>
      </p:sp>
      <p:sp>
        <p:nvSpPr>
          <p:cNvPr id="2" name="Title 1"/>
          <p:cNvSpPr>
            <a:spLocks noGrp="1"/>
          </p:cNvSpPr>
          <p:nvPr>
            <p:ph type="title"/>
          </p:nvPr>
        </p:nvSpPr>
        <p:spPr/>
        <p:txBody>
          <a:bodyPr/>
          <a:lstStyle/>
          <a:p>
            <a:r>
              <a:rPr lang="en-US">
                <a:latin typeface="+mj-lt"/>
              </a:rPr>
              <a:t>Module overview</a:t>
            </a:r>
          </a:p>
        </p:txBody>
      </p:sp>
      <p:sp>
        <p:nvSpPr>
          <p:cNvPr id="5" name="Content Placeholder 4"/>
          <p:cNvSpPr>
            <a:spLocks noGrp="1"/>
          </p:cNvSpPr>
          <p:nvPr>
            <p:ph sz="quarter" idx="21"/>
          </p:nvPr>
        </p:nvSpPr>
        <p:spPr>
          <a:xfrm>
            <a:off x="365760" y="1143000"/>
            <a:ext cx="5559552" cy="5291750"/>
          </a:xfrm>
        </p:spPr>
        <p:txBody>
          <a:bodyPr>
            <a:noAutofit/>
          </a:bodyPr>
          <a:lstStyle/>
          <a:p>
            <a:pPr marL="0" indent="0">
              <a:spcBef>
                <a:spcPts val="1800"/>
              </a:spcBef>
              <a:buNone/>
            </a:pPr>
            <a:r>
              <a:rPr lang="en-US" b="1">
                <a:latin typeface="+mn-lt"/>
              </a:rPr>
              <a:t>Topics</a:t>
            </a:r>
          </a:p>
          <a:p>
            <a:pPr marL="239713" indent="-239713">
              <a:spcBef>
                <a:spcPts val="1800"/>
              </a:spcBef>
            </a:pPr>
            <a:r>
              <a:rPr lang="en-US" sz="2400">
                <a:latin typeface="+mn-lt"/>
              </a:rPr>
              <a:t>Elastic Load Balancing</a:t>
            </a:r>
          </a:p>
          <a:p>
            <a:pPr marL="239713" indent="-239713">
              <a:spcBef>
                <a:spcPts val="1800"/>
              </a:spcBef>
            </a:pPr>
            <a:r>
              <a:rPr lang="en-US" sz="2400">
                <a:latin typeface="+mn-lt"/>
              </a:rPr>
              <a:t>Amazon CloudWatch</a:t>
            </a:r>
          </a:p>
          <a:p>
            <a:pPr marL="239713" indent="-239713">
              <a:spcBef>
                <a:spcPts val="1800"/>
              </a:spcBef>
            </a:pPr>
            <a:r>
              <a:rPr lang="en-US" sz="2400">
                <a:latin typeface="+mn-lt"/>
              </a:rPr>
              <a:t>Amazon EC2 Auto Scaling</a:t>
            </a:r>
          </a:p>
        </p:txBody>
      </p:sp>
      <p:sp>
        <p:nvSpPr>
          <p:cNvPr id="6" name="Content Placeholder 5">
            <a:extLst>
              <a:ext uri="{FF2B5EF4-FFF2-40B4-BE49-F238E27FC236}">
                <a16:creationId xmlns="" xmlns:a16="http://schemas.microsoft.com/office/drawing/2014/main" id="{79AB60CE-670C-974B-8C37-C3795121745F}"/>
              </a:ext>
            </a:extLst>
          </p:cNvPr>
          <p:cNvSpPr>
            <a:spLocks noGrp="1"/>
          </p:cNvSpPr>
          <p:nvPr>
            <p:ph idx="4294967295"/>
          </p:nvPr>
        </p:nvSpPr>
        <p:spPr>
          <a:xfrm>
            <a:off x="6099048" y="1143000"/>
            <a:ext cx="5559552" cy="4649788"/>
          </a:xfrm>
        </p:spPr>
        <p:txBody>
          <a:bodyPr/>
          <a:lstStyle/>
          <a:p>
            <a:endParaRPr lang="en-US" dirty="0">
              <a:latin typeface="+mn-lt"/>
            </a:endParaRPr>
          </a:p>
        </p:txBody>
      </p:sp>
    </p:spTree>
    <p:custDataLst>
      <p:tags r:id="rId1"/>
    </p:custDataLst>
    <p:extLst>
      <p:ext uri="{BB962C8B-B14F-4D97-AF65-F5344CB8AC3E}">
        <p14:creationId xmlns:p14="http://schemas.microsoft.com/office/powerpoint/2010/main" val="1745004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D0E9032A-B193-E649-B33A-8B2DE7FF0AB8}"/>
              </a:ex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pPr/>
              <a:t>4</a:t>
            </a:fld>
            <a:endParaRPr lang="en-US"/>
          </a:p>
        </p:txBody>
      </p:sp>
      <p:sp>
        <p:nvSpPr>
          <p:cNvPr id="2" name="Title 1">
            <a:extLst>
              <a:ext uri="{FF2B5EF4-FFF2-40B4-BE49-F238E27FC236}">
                <a16:creationId xmlns="" xmlns:a16="http://schemas.microsoft.com/office/drawing/2014/main" id="{18DD67E4-BDC1-B340-8993-E1E72418A01F}"/>
              </a:ext>
            </a:extLst>
          </p:cNvPr>
          <p:cNvSpPr>
            <a:spLocks noGrp="1"/>
          </p:cNvSpPr>
          <p:nvPr>
            <p:ph type="title"/>
          </p:nvPr>
        </p:nvSpPr>
        <p:spPr/>
        <p:txBody>
          <a:bodyPr/>
          <a:lstStyle/>
          <a:p>
            <a:r>
              <a:rPr lang="en-US"/>
              <a:t>Module objectives</a:t>
            </a:r>
          </a:p>
        </p:txBody>
      </p:sp>
      <p:sp>
        <p:nvSpPr>
          <p:cNvPr id="4" name="Content Placeholder 2">
            <a:extLst>
              <a:ext uri="{FF2B5EF4-FFF2-40B4-BE49-F238E27FC236}">
                <a16:creationId xmlns="" xmlns:a16="http://schemas.microsoft.com/office/drawing/2014/main" id="{AA03B58E-9CA1-F041-8923-2FE03FDDD563}"/>
              </a:ext>
            </a:extLst>
          </p:cNvPr>
          <p:cNvSpPr>
            <a:spLocks noGrp="1"/>
          </p:cNvSpPr>
          <p:nvPr>
            <p:ph sz="quarter" idx="21"/>
          </p:nvPr>
        </p:nvSpPr>
        <p:spPr/>
        <p:txBody>
          <a:bodyPr/>
          <a:lstStyle/>
          <a:p>
            <a:pPr marL="0" indent="0" algn="just">
              <a:buNone/>
            </a:pPr>
            <a:r>
              <a:rPr lang="en-US" dirty="0"/>
              <a:t>After completing this module, you should be able to:</a:t>
            </a:r>
          </a:p>
          <a:p>
            <a:pPr algn="just"/>
            <a:r>
              <a:rPr lang="en-US" dirty="0">
                <a:latin typeface="+mn-lt"/>
              </a:rPr>
              <a:t>Indicate </a:t>
            </a:r>
            <a:r>
              <a:rPr lang="en-US" dirty="0">
                <a:solidFill>
                  <a:schemeClr val="tx1"/>
                </a:solidFill>
                <a:latin typeface="+mn-lt"/>
              </a:rPr>
              <a:t>how to distribute traffic across </a:t>
            </a:r>
            <a:r>
              <a:rPr lang="en-US" dirty="0" smtClean="0">
                <a:latin typeface="+mn-lt"/>
              </a:rPr>
              <a:t>Amazon EC2 </a:t>
            </a:r>
            <a:r>
              <a:rPr lang="en-US" dirty="0">
                <a:latin typeface="+mn-lt"/>
              </a:rPr>
              <a:t>instances by using </a:t>
            </a:r>
            <a:r>
              <a:rPr lang="en-US" dirty="0">
                <a:solidFill>
                  <a:srgbClr val="333399"/>
                </a:solidFill>
                <a:latin typeface="+mn-lt"/>
              </a:rPr>
              <a:t>Elastic Load Balancing</a:t>
            </a:r>
          </a:p>
          <a:p>
            <a:pPr algn="just"/>
            <a:r>
              <a:rPr lang="en-US" dirty="0"/>
              <a:t>Identify </a:t>
            </a:r>
            <a:r>
              <a:rPr lang="en-US" dirty="0" smtClean="0">
                <a:solidFill>
                  <a:srgbClr val="333399"/>
                </a:solidFill>
              </a:rPr>
              <a:t>how Amazon </a:t>
            </a:r>
            <a:r>
              <a:rPr lang="en-US" dirty="0" err="1" smtClean="0">
                <a:solidFill>
                  <a:srgbClr val="333399"/>
                </a:solidFill>
              </a:rPr>
              <a:t>CloudWatch</a:t>
            </a:r>
            <a:r>
              <a:rPr lang="en-US" dirty="0" smtClean="0">
                <a:solidFill>
                  <a:srgbClr val="333399"/>
                </a:solidFill>
              </a:rPr>
              <a:t> enables to monitor</a:t>
            </a:r>
            <a:r>
              <a:rPr lang="en-US" dirty="0" smtClean="0"/>
              <a:t> AWS </a:t>
            </a:r>
            <a:r>
              <a:rPr lang="en-US" dirty="0"/>
              <a:t>resources and applications in real </a:t>
            </a:r>
            <a:r>
              <a:rPr lang="en-US" dirty="0" smtClean="0"/>
              <a:t>time</a:t>
            </a:r>
            <a:endParaRPr lang="en-US" dirty="0"/>
          </a:p>
          <a:p>
            <a:pPr algn="just"/>
            <a:r>
              <a:rPr lang="en-US" dirty="0"/>
              <a:t>Explain how Amazon </a:t>
            </a:r>
            <a:r>
              <a:rPr lang="en-US" dirty="0">
                <a:solidFill>
                  <a:srgbClr val="333399"/>
                </a:solidFill>
              </a:rPr>
              <a:t>EC2 Auto Scaling </a:t>
            </a:r>
            <a:r>
              <a:rPr lang="en-US" dirty="0"/>
              <a:t>launches and releases servers in response to workload </a:t>
            </a:r>
            <a:r>
              <a:rPr lang="en-US" dirty="0" smtClean="0"/>
              <a:t>changes</a:t>
            </a:r>
            <a:endParaRPr lang="en-US" dirty="0"/>
          </a:p>
        </p:txBody>
      </p:sp>
    </p:spTree>
    <p:custDataLst>
      <p:tags r:id="rId1"/>
    </p:custDataLst>
    <p:extLst>
      <p:ext uri="{BB962C8B-B14F-4D97-AF65-F5344CB8AC3E}">
        <p14:creationId xmlns:p14="http://schemas.microsoft.com/office/powerpoint/2010/main" val="396247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CD64B8E0-60AD-514D-93D6-076C58CF731E}"/>
              </a:ext>
            </a:extLst>
          </p:cNvPr>
          <p:cNvSpPr>
            <a:spLocks noGrp="1"/>
          </p:cNvSpPr>
          <p:nvPr>
            <p:ph type="subTitle" idx="1"/>
          </p:nvPr>
        </p:nvSpPr>
        <p:spPr/>
        <p:txBody>
          <a:bodyPr>
            <a:normAutofit/>
          </a:bodyPr>
          <a:lstStyle/>
          <a:p>
            <a:r>
              <a:rPr lang="en-US">
                <a:latin typeface="+mn-lt"/>
              </a:rPr>
              <a:t>Module 10: Automatic Scaling and Monitoring</a:t>
            </a:r>
          </a:p>
        </p:txBody>
      </p:sp>
      <p:sp>
        <p:nvSpPr>
          <p:cNvPr id="2" name="Title 1"/>
          <p:cNvSpPr>
            <a:spLocks noGrp="1"/>
          </p:cNvSpPr>
          <p:nvPr>
            <p:ph type="title"/>
          </p:nvPr>
        </p:nvSpPr>
        <p:spPr/>
        <p:txBody>
          <a:bodyPr>
            <a:noAutofit/>
          </a:bodyPr>
          <a:lstStyle/>
          <a:p>
            <a:r>
              <a:rPr lang="en-US">
                <a:latin typeface="+mj-lt"/>
              </a:rPr>
              <a:t>Section 1: Elastic Load Balancing</a:t>
            </a:r>
          </a:p>
        </p:txBody>
      </p:sp>
    </p:spTree>
    <p:custDataLst>
      <p:tags r:id="rId1"/>
    </p:custDataLst>
    <p:extLst>
      <p:ext uri="{BB962C8B-B14F-4D97-AF65-F5344CB8AC3E}">
        <p14:creationId xmlns:p14="http://schemas.microsoft.com/office/powerpoint/2010/main" val="1605421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F47B1589-B3FB-474D-AFF8-555C3BFDE501}"/>
              </a:ex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t>6</a:t>
            </a:fld>
            <a:endParaRPr lang="en-US"/>
          </a:p>
        </p:txBody>
      </p:sp>
      <p:sp>
        <p:nvSpPr>
          <p:cNvPr id="2" name="Title 1"/>
          <p:cNvSpPr>
            <a:spLocks noGrp="1"/>
          </p:cNvSpPr>
          <p:nvPr>
            <p:ph type="title"/>
          </p:nvPr>
        </p:nvSpPr>
        <p:spPr/>
        <p:txBody>
          <a:bodyPr/>
          <a:lstStyle/>
          <a:p>
            <a:r>
              <a:rPr lang="en-US"/>
              <a:t>Elastic Load Balancing</a:t>
            </a:r>
          </a:p>
        </p:txBody>
      </p:sp>
      <p:sp>
        <p:nvSpPr>
          <p:cNvPr id="3" name="Content Placeholder 2"/>
          <p:cNvSpPr>
            <a:spLocks noGrp="1"/>
          </p:cNvSpPr>
          <p:nvPr>
            <p:ph sz="quarter" idx="21"/>
          </p:nvPr>
        </p:nvSpPr>
        <p:spPr>
          <a:xfrm>
            <a:off x="365760" y="1527048"/>
            <a:ext cx="5504688" cy="4645152"/>
          </a:xfrm>
        </p:spPr>
        <p:txBody>
          <a:bodyPr>
            <a:noAutofit/>
          </a:bodyPr>
          <a:lstStyle/>
          <a:p>
            <a:pPr marL="457200" lvl="1" indent="-457200">
              <a:lnSpc>
                <a:spcPct val="100000"/>
              </a:lnSpc>
              <a:spcBef>
                <a:spcPts val="1000"/>
              </a:spcBef>
              <a:spcAft>
                <a:spcPts val="800"/>
              </a:spcAft>
            </a:pPr>
            <a:r>
              <a:rPr lang="en-US" sz="2800" dirty="0"/>
              <a:t>Distributes incoming application or network traffic across multiple targets in a single Availability Zone or across multiple Availability Zones.</a:t>
            </a:r>
          </a:p>
          <a:p>
            <a:pPr marL="457200" lvl="1" indent="-457200">
              <a:lnSpc>
                <a:spcPct val="100000"/>
              </a:lnSpc>
              <a:spcBef>
                <a:spcPts val="1000"/>
              </a:spcBef>
              <a:spcAft>
                <a:spcPts val="800"/>
              </a:spcAft>
            </a:pPr>
            <a:r>
              <a:rPr lang="en-US" sz="2800" dirty="0"/>
              <a:t>Scales your load balancer as traffic to your application changes over time.</a:t>
            </a:r>
          </a:p>
        </p:txBody>
      </p:sp>
      <p:grpSp>
        <p:nvGrpSpPr>
          <p:cNvPr id="23" name="Group 22" descr="Diagram showing Elastic Load Balancing distributing traffic across EC2 instances containers, IP addresses, and Lambda functions.">
            <a:extLst>
              <a:ext uri="{FF2B5EF4-FFF2-40B4-BE49-F238E27FC236}">
                <a16:creationId xmlns="" xmlns:a16="http://schemas.microsoft.com/office/drawing/2014/main" id="{F6B601CA-EDE0-1809-39C8-82084E89107C}"/>
              </a:ext>
              <a:ext uri="{C183D7F6-B498-43B3-948B-1728B52AA6E4}">
                <adec:decorative xmlns="" xmlns:adec="http://schemas.microsoft.com/office/drawing/2017/decorative" val="0"/>
              </a:ext>
            </a:extLst>
          </p:cNvPr>
          <p:cNvGrpSpPr/>
          <p:nvPr/>
        </p:nvGrpSpPr>
        <p:grpSpPr>
          <a:xfrm>
            <a:off x="5454189" y="1524228"/>
            <a:ext cx="6428094" cy="3751972"/>
            <a:chOff x="5454189" y="1524228"/>
            <a:chExt cx="6428094" cy="3751972"/>
          </a:xfrm>
        </p:grpSpPr>
        <p:grpSp>
          <p:nvGrpSpPr>
            <p:cNvPr id="15" name="Group 14">
              <a:extLst>
                <a:ext uri="{FF2B5EF4-FFF2-40B4-BE49-F238E27FC236}">
                  <a16:creationId xmlns="" xmlns:a16="http://schemas.microsoft.com/office/drawing/2014/main" id="{A0486B23-8353-4209-854A-C1DF5A80B49E}"/>
                </a:ext>
                <a:ext uri="{C183D7F6-B498-43B3-948B-1728B52AA6E4}">
                  <adec:decorative xmlns="" xmlns:adec="http://schemas.microsoft.com/office/drawing/2017/decorative" val="1"/>
                </a:ext>
              </a:extLst>
            </p:cNvPr>
            <p:cNvGrpSpPr/>
            <p:nvPr/>
          </p:nvGrpSpPr>
          <p:grpSpPr>
            <a:xfrm>
              <a:off x="5454189" y="1524228"/>
              <a:ext cx="6428094" cy="3751972"/>
              <a:chOff x="5454189" y="1524228"/>
              <a:chExt cx="6428094" cy="3751972"/>
            </a:xfrm>
          </p:grpSpPr>
          <p:cxnSp>
            <p:nvCxnSpPr>
              <p:cNvPr id="26" name="Straight Arrow Connector 25">
                <a:extLst>
                  <a:ext uri="{FF2B5EF4-FFF2-40B4-BE49-F238E27FC236}">
                    <a16:creationId xmlns="" xmlns:a16="http://schemas.microsoft.com/office/drawing/2014/main" id="{81201FB6-CD35-4C2D-9041-4BD945390D98}"/>
                  </a:ext>
                </a:extLst>
              </p:cNvPr>
              <p:cNvCxnSpPr>
                <a:cxnSpLocks/>
                <a:stCxn id="34" idx="2"/>
                <a:endCxn id="60" idx="0"/>
              </p:cNvCxnSpPr>
              <p:nvPr/>
            </p:nvCxnSpPr>
            <p:spPr>
              <a:xfrm flipH="1">
                <a:off x="8464686" y="2173005"/>
                <a:ext cx="9108" cy="473559"/>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 xmlns:a16="http://schemas.microsoft.com/office/drawing/2014/main" id="{A2996279-3275-4510-863B-CFDEFBF21504}"/>
                  </a:ext>
                  <a:ext uri="{C183D7F6-B498-43B3-948B-1728B52AA6E4}">
                    <adec:decorative xmlns="" xmlns:adec="http://schemas.microsoft.com/office/drawing/2017/decorative" val="1"/>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646460" y="1524228"/>
                <a:ext cx="932616" cy="648777"/>
              </a:xfrm>
              <a:prstGeom prst="rect">
                <a:avLst/>
              </a:prstGeom>
            </p:spPr>
          </p:pic>
          <p:cxnSp>
            <p:nvCxnSpPr>
              <p:cNvPr id="30" name="Straight Arrow Connector 29">
                <a:extLst>
                  <a:ext uri="{FF2B5EF4-FFF2-40B4-BE49-F238E27FC236}">
                    <a16:creationId xmlns="" xmlns:a16="http://schemas.microsoft.com/office/drawing/2014/main" id="{5B289307-90E1-448E-82B6-2CB9748115FD}"/>
                  </a:ext>
                </a:extLst>
              </p:cNvPr>
              <p:cNvCxnSpPr>
                <a:cxnSpLocks/>
              </p:cNvCxnSpPr>
              <p:nvPr/>
            </p:nvCxnSpPr>
            <p:spPr>
              <a:xfrm>
                <a:off x="8677900" y="3560964"/>
                <a:ext cx="0" cy="525069"/>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 xmlns:a16="http://schemas.microsoft.com/office/drawing/2014/main" id="{2F2836EF-9AB8-4C91-AE72-E74B2DA15681}"/>
                  </a:ext>
                </a:extLst>
              </p:cNvPr>
              <p:cNvCxnSpPr>
                <a:cxnSpLocks/>
              </p:cNvCxnSpPr>
              <p:nvPr/>
            </p:nvCxnSpPr>
            <p:spPr>
              <a:xfrm>
                <a:off x="8007486" y="3560964"/>
                <a:ext cx="0" cy="672720"/>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 xmlns:a16="http://schemas.microsoft.com/office/drawing/2014/main" id="{DCB84D34-1B73-490A-88D5-3970885FE435}"/>
                  </a:ext>
                  <a:ext uri="{C183D7F6-B498-43B3-948B-1728B52AA6E4}">
                    <adec:decorative xmlns="" xmlns:adec="http://schemas.microsoft.com/office/drawing/2017/decorative" val="1"/>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007486" y="1524228"/>
                <a:ext cx="932616" cy="648777"/>
              </a:xfrm>
              <a:prstGeom prst="rect">
                <a:avLst/>
              </a:prstGeom>
            </p:spPr>
          </p:pic>
          <p:pic>
            <p:nvPicPr>
              <p:cNvPr id="35" name="Picture 34">
                <a:extLst>
                  <a:ext uri="{FF2B5EF4-FFF2-40B4-BE49-F238E27FC236}">
                    <a16:creationId xmlns="" xmlns:a16="http://schemas.microsoft.com/office/drawing/2014/main" id="{A1C6E569-58FE-4C59-A75C-819C1F6B9494}"/>
                  </a:ext>
                  <a:ext uri="{C183D7F6-B498-43B3-948B-1728B52AA6E4}">
                    <adec:decorative xmlns="" xmlns:adec="http://schemas.microsoft.com/office/drawing/2017/decorative" val="1"/>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13092" y="1524228"/>
                <a:ext cx="932616" cy="648777"/>
              </a:xfrm>
              <a:prstGeom prst="rect">
                <a:avLst/>
              </a:prstGeom>
            </p:spPr>
          </p:pic>
          <p:sp>
            <p:nvSpPr>
              <p:cNvPr id="36" name="Rectangle 35">
                <a:extLst>
                  <a:ext uri="{FF2B5EF4-FFF2-40B4-BE49-F238E27FC236}">
                    <a16:creationId xmlns="" xmlns:a16="http://schemas.microsoft.com/office/drawing/2014/main" id="{47CFADCE-F311-4731-860B-17B9DD0A84CC}"/>
                  </a:ext>
                </a:extLst>
              </p:cNvPr>
              <p:cNvSpPr/>
              <p:nvPr/>
            </p:nvSpPr>
            <p:spPr>
              <a:xfrm>
                <a:off x="8919914" y="2794329"/>
                <a:ext cx="1380506" cy="646331"/>
              </a:xfrm>
              <a:prstGeom prst="rect">
                <a:avLst/>
              </a:prstGeom>
              <a:solidFill>
                <a:schemeClr val="bg1"/>
              </a:solidFill>
            </p:spPr>
            <p:txBody>
              <a:bodyPr wrap="none">
                <a:spAutoFit/>
              </a:bodyPr>
              <a:lstStyle/>
              <a:p>
                <a:r>
                  <a:rPr lang="en-US">
                    <a:solidFill>
                      <a:srgbClr val="000000"/>
                    </a:solidFill>
                    <a:latin typeface="+mj-lt"/>
                  </a:rPr>
                  <a:t>Elastic Load</a:t>
                </a:r>
              </a:p>
              <a:p>
                <a:pPr algn="ctr"/>
                <a:r>
                  <a:rPr lang="en-US">
                    <a:solidFill>
                      <a:srgbClr val="000000"/>
                    </a:solidFill>
                    <a:latin typeface="+mj-lt"/>
                  </a:rPr>
                  <a:t>Balancing</a:t>
                </a:r>
              </a:p>
            </p:txBody>
          </p:sp>
          <p:pic>
            <p:nvPicPr>
              <p:cNvPr id="60" name="Graphic 59">
                <a:extLst>
                  <a:ext uri="{FF2B5EF4-FFF2-40B4-BE49-F238E27FC236}">
                    <a16:creationId xmlns="" xmlns:a16="http://schemas.microsoft.com/office/drawing/2014/main" id="{F7B89FED-6541-43E3-B290-8F48EB19EF23}"/>
                  </a:ext>
                  <a:ext uri="{C183D7F6-B498-43B3-948B-1728B52AA6E4}">
                    <adec:decorative xmlns="" xmlns:adec="http://schemas.microsoft.com/office/drawing/2017/decorative" val="1"/>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8007486" y="2646564"/>
                <a:ext cx="914400" cy="914400"/>
              </a:xfrm>
              <a:prstGeom prst="rect">
                <a:avLst/>
              </a:prstGeom>
            </p:spPr>
          </p:pic>
          <p:pic>
            <p:nvPicPr>
              <p:cNvPr id="37" name="Graphic 36">
                <a:extLst>
                  <a:ext uri="{FF2B5EF4-FFF2-40B4-BE49-F238E27FC236}">
                    <a16:creationId xmlns="" xmlns:a16="http://schemas.microsoft.com/office/drawing/2014/main" id="{DA7695A5-424D-417D-9135-99C5B30CC8B8}"/>
                  </a:ext>
                  <a:ext uri="{C183D7F6-B498-43B3-948B-1728B52AA6E4}">
                    <adec:decorative xmlns="" xmlns:adec="http://schemas.microsoft.com/office/drawing/2017/decorative" val="1"/>
                  </a:ext>
                </a:extLst>
              </p:cNvPr>
              <p:cNvPicPr>
                <a:picLocks noChangeAspect="1"/>
              </p:cNvPicPr>
              <p:nvPr/>
            </p:nvPicPr>
            <p:blipFill>
              <a:blip r:embed="rId7">
                <a:extLst>
                  <a:ext uri="{96DAC541-7B7A-43D3-8B79-37D633B846F1}">
                    <asvg:svgBlip xmlns="" xmlns:asvg="http://schemas.microsoft.com/office/drawing/2016/SVG/main" r:embed="rId8"/>
                  </a:ext>
                </a:extLst>
              </a:blip>
              <a:stretch>
                <a:fillRect/>
              </a:stretch>
            </p:blipFill>
            <p:spPr>
              <a:xfrm>
                <a:off x="7699096" y="4233684"/>
                <a:ext cx="548640" cy="548640"/>
              </a:xfrm>
              <a:prstGeom prst="rect">
                <a:avLst/>
              </a:prstGeom>
            </p:spPr>
          </p:pic>
          <p:sp>
            <p:nvSpPr>
              <p:cNvPr id="5" name="TextBox 4">
                <a:extLst>
                  <a:ext uri="{FF2B5EF4-FFF2-40B4-BE49-F238E27FC236}">
                    <a16:creationId xmlns="" xmlns:a16="http://schemas.microsoft.com/office/drawing/2014/main" id="{DDA1501C-0F40-4DBC-AC1B-EDF87D9EC22D}"/>
                  </a:ext>
                  <a:ext uri="{C183D7F6-B498-43B3-948B-1728B52AA6E4}">
                    <adec:decorative xmlns="" xmlns:adec="http://schemas.microsoft.com/office/drawing/2017/decorative" val="1"/>
                  </a:ext>
                </a:extLst>
              </p:cNvPr>
              <p:cNvSpPr txBox="1"/>
              <p:nvPr/>
            </p:nvSpPr>
            <p:spPr>
              <a:xfrm>
                <a:off x="8487986" y="4233684"/>
                <a:ext cx="1430200" cy="369332"/>
              </a:xfrm>
              <a:prstGeom prst="rect">
                <a:avLst/>
              </a:prstGeom>
              <a:noFill/>
              <a:ln>
                <a:solidFill>
                  <a:schemeClr val="accent1"/>
                </a:solidFill>
              </a:ln>
            </p:spPr>
            <p:txBody>
              <a:bodyPr wrap="none" rtlCol="0">
                <a:spAutoFit/>
              </a:bodyPr>
              <a:lstStyle/>
              <a:p>
                <a:r>
                  <a:rPr lang="en-US">
                    <a:latin typeface="Amazon Ember Light" panose="020B0403020204020204" pitchFamily="34" charset="0"/>
                    <a:ea typeface="Amazon Ember Light" panose="020B0403020204020204" pitchFamily="34" charset="0"/>
                    <a:cs typeface="Amazon Ember Light" panose="020B0403020204020204" pitchFamily="34" charset="0"/>
                  </a:rPr>
                  <a:t>IP addresses</a:t>
                </a:r>
              </a:p>
            </p:txBody>
          </p:sp>
          <p:pic>
            <p:nvPicPr>
              <p:cNvPr id="38" name="Graphic 37">
                <a:extLst>
                  <a:ext uri="{FF2B5EF4-FFF2-40B4-BE49-F238E27FC236}">
                    <a16:creationId xmlns="" xmlns:a16="http://schemas.microsoft.com/office/drawing/2014/main" id="{34D50767-BB21-4508-929C-0EBE27B3116C}"/>
                  </a:ext>
                  <a:ext uri="{C183D7F6-B498-43B3-948B-1728B52AA6E4}">
                    <adec:decorative xmlns="" xmlns:adec="http://schemas.microsoft.com/office/drawing/2017/decorative" val="1"/>
                  </a:ext>
                </a:extLst>
              </p:cNvPr>
              <p:cNvPicPr>
                <a:picLocks noChangeAspect="1"/>
              </p:cNvPicPr>
              <p:nvPr/>
            </p:nvPicPr>
            <p:blipFill>
              <a:blip r:embed="rId9">
                <a:extLst>
                  <a:ext uri="{96DAC541-7B7A-43D3-8B79-37D633B846F1}">
                    <asvg:svgBlip xmlns="" xmlns:asvg="http://schemas.microsoft.com/office/drawing/2016/SVG/main" r:embed="rId10"/>
                  </a:ext>
                </a:extLst>
              </a:blip>
              <a:stretch>
                <a:fillRect/>
              </a:stretch>
            </p:blipFill>
            <p:spPr>
              <a:xfrm>
                <a:off x="10605926" y="4233684"/>
                <a:ext cx="548640" cy="548640"/>
              </a:xfrm>
              <a:prstGeom prst="rect">
                <a:avLst/>
              </a:prstGeom>
            </p:spPr>
          </p:pic>
          <p:sp>
            <p:nvSpPr>
              <p:cNvPr id="7" name="TextBox 6">
                <a:extLst>
                  <a:ext uri="{FF2B5EF4-FFF2-40B4-BE49-F238E27FC236}">
                    <a16:creationId xmlns="" xmlns:a16="http://schemas.microsoft.com/office/drawing/2014/main" id="{659B4097-EFD4-4131-BEFD-7290B6DB6115}"/>
                  </a:ext>
                </a:extLst>
              </p:cNvPr>
              <p:cNvSpPr txBox="1"/>
              <p:nvPr/>
            </p:nvSpPr>
            <p:spPr>
              <a:xfrm>
                <a:off x="5454189" y="4906868"/>
                <a:ext cx="1579278" cy="369332"/>
              </a:xfrm>
              <a:prstGeom prst="rect">
                <a:avLst/>
              </a:prstGeom>
              <a:noFill/>
            </p:spPr>
            <p:txBody>
              <a:bodyPr wrap="none" rtlCol="0">
                <a:spAutoFit/>
              </a:bodyPr>
              <a:lstStyle/>
              <a:p>
                <a:r>
                  <a:rPr lang="en-US">
                    <a:latin typeface="Amazon Ember Light" panose="020B0403020204020204" pitchFamily="34" charset="0"/>
                    <a:ea typeface="Amazon Ember Light" panose="020B0403020204020204" pitchFamily="34" charset="0"/>
                    <a:cs typeface="Amazon Ember Light" panose="020B0403020204020204" pitchFamily="34" charset="0"/>
                  </a:rPr>
                  <a:t>EC2 instances</a:t>
                </a:r>
              </a:p>
            </p:txBody>
          </p:sp>
          <p:pic>
            <p:nvPicPr>
              <p:cNvPr id="39" name="Graphic 38">
                <a:extLst>
                  <a:ext uri="{FF2B5EF4-FFF2-40B4-BE49-F238E27FC236}">
                    <a16:creationId xmlns="" xmlns:a16="http://schemas.microsoft.com/office/drawing/2014/main" id="{7D6B7648-3AA7-4B28-863C-74E675706834}"/>
                  </a:ext>
                  <a:ext uri="{C183D7F6-B498-43B3-948B-1728B52AA6E4}">
                    <adec:decorative xmlns="" xmlns:adec="http://schemas.microsoft.com/office/drawing/2017/decorative" val="1"/>
                  </a:ext>
                </a:extLst>
              </p:cNvPr>
              <p:cNvPicPr>
                <a:picLocks noChangeAspect="1"/>
              </p:cNvPicPr>
              <p:nvPr/>
            </p:nvPicPr>
            <p:blipFill>
              <a:blip r:embed="rId11">
                <a:extLst>
                  <a:ext uri="{96DAC541-7B7A-43D3-8B79-37D633B846F1}">
                    <asvg:svgBlip xmlns="" xmlns:asvg="http://schemas.microsoft.com/office/drawing/2016/SVG/main" r:embed="rId12"/>
                  </a:ext>
                </a:extLst>
              </a:blip>
              <a:stretch>
                <a:fillRect/>
              </a:stretch>
            </p:blipFill>
            <p:spPr>
              <a:xfrm>
                <a:off x="5923788" y="4233684"/>
                <a:ext cx="640080" cy="640080"/>
              </a:xfrm>
              <a:prstGeom prst="rect">
                <a:avLst/>
              </a:prstGeom>
            </p:spPr>
          </p:pic>
          <p:sp>
            <p:nvSpPr>
              <p:cNvPr id="40" name="TextBox 39">
                <a:extLst>
                  <a:ext uri="{FF2B5EF4-FFF2-40B4-BE49-F238E27FC236}">
                    <a16:creationId xmlns="" xmlns:a16="http://schemas.microsoft.com/office/drawing/2014/main" id="{2896C2FB-722A-4602-B738-2A93909B721D}"/>
                  </a:ext>
                </a:extLst>
              </p:cNvPr>
              <p:cNvSpPr txBox="1"/>
              <p:nvPr/>
            </p:nvSpPr>
            <p:spPr>
              <a:xfrm>
                <a:off x="7318203" y="4701567"/>
                <a:ext cx="1266693" cy="369332"/>
              </a:xfrm>
              <a:prstGeom prst="rect">
                <a:avLst/>
              </a:prstGeom>
              <a:noFill/>
            </p:spPr>
            <p:txBody>
              <a:bodyPr wrap="none" rtlCol="0">
                <a:spAutoFit/>
              </a:bodyPr>
              <a:lstStyle/>
              <a:p>
                <a:r>
                  <a:rPr lang="en-US">
                    <a:latin typeface="Amazon Ember Light" panose="020B0403020204020204" pitchFamily="34" charset="0"/>
                    <a:ea typeface="Amazon Ember Light" panose="020B0403020204020204" pitchFamily="34" charset="0"/>
                    <a:cs typeface="Amazon Ember Light" panose="020B0403020204020204" pitchFamily="34" charset="0"/>
                  </a:rPr>
                  <a:t>Containers</a:t>
                </a:r>
              </a:p>
            </p:txBody>
          </p:sp>
          <p:sp>
            <p:nvSpPr>
              <p:cNvPr id="41" name="TextBox 40">
                <a:extLst>
                  <a:ext uri="{FF2B5EF4-FFF2-40B4-BE49-F238E27FC236}">
                    <a16:creationId xmlns="" xmlns:a16="http://schemas.microsoft.com/office/drawing/2014/main" id="{103F96F8-79D8-4CB1-87B6-AB2960079A7F}"/>
                  </a:ext>
                </a:extLst>
              </p:cNvPr>
              <p:cNvSpPr txBox="1"/>
              <p:nvPr/>
            </p:nvSpPr>
            <p:spPr>
              <a:xfrm>
                <a:off x="9878208" y="4809842"/>
                <a:ext cx="2004075" cy="369332"/>
              </a:xfrm>
              <a:prstGeom prst="rect">
                <a:avLst/>
              </a:prstGeom>
              <a:noFill/>
            </p:spPr>
            <p:txBody>
              <a:bodyPr wrap="none" rtlCol="0">
                <a:spAutoFit/>
              </a:bodyPr>
              <a:lstStyle/>
              <a:p>
                <a:r>
                  <a:rPr lang="en-US">
                    <a:latin typeface="Amazon Ember Light" panose="020B0403020204020204" pitchFamily="34" charset="0"/>
                    <a:ea typeface="Amazon Ember Light" panose="020B0403020204020204" pitchFamily="34" charset="0"/>
                    <a:cs typeface="Amazon Ember Light" panose="020B0403020204020204" pitchFamily="34" charset="0"/>
                  </a:rPr>
                  <a:t>Lambda functions</a:t>
                </a:r>
              </a:p>
            </p:txBody>
          </p:sp>
        </p:grpSp>
        <p:cxnSp>
          <p:nvCxnSpPr>
            <p:cNvPr id="10" name="Elbow Connector 9">
              <a:extLst>
                <a:ext uri="{FF2B5EF4-FFF2-40B4-BE49-F238E27FC236}">
                  <a16:creationId xmlns="" xmlns:a16="http://schemas.microsoft.com/office/drawing/2014/main" id="{70B3F8FE-2167-08EC-0A75-04C88D923503}"/>
                </a:ext>
              </a:extLst>
            </p:cNvPr>
            <p:cNvCxnSpPr>
              <a:stCxn id="27" idx="2"/>
            </p:cNvCxnSpPr>
            <p:nvPr/>
          </p:nvCxnSpPr>
          <p:spPr>
            <a:xfrm rot="16200000" flipH="1">
              <a:off x="7304443" y="1981329"/>
              <a:ext cx="488552" cy="871903"/>
            </a:xfrm>
            <a:prstGeom prst="bentConnector2">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 xmlns:a16="http://schemas.microsoft.com/office/drawing/2014/main" id="{1F4273D4-4B8E-1C0A-0492-142CFBB1BEAF}"/>
                </a:ext>
              </a:extLst>
            </p:cNvPr>
            <p:cNvCxnSpPr>
              <a:stCxn id="35" idx="2"/>
            </p:cNvCxnSpPr>
            <p:nvPr/>
          </p:nvCxnSpPr>
          <p:spPr>
            <a:xfrm rot="5400000">
              <a:off x="9127617" y="2026102"/>
              <a:ext cx="504881" cy="798686"/>
            </a:xfrm>
            <a:prstGeom prst="bentConnector2">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 xmlns:a16="http://schemas.microsoft.com/office/drawing/2014/main" id="{72F60728-F025-340A-D0CB-B29F0C9E5E9E}"/>
                </a:ext>
              </a:extLst>
            </p:cNvPr>
            <p:cNvCxnSpPr>
              <a:cxnSpLocks/>
              <a:endCxn id="38" idx="0"/>
            </p:cNvCxnSpPr>
            <p:nvPr/>
          </p:nvCxnSpPr>
          <p:spPr>
            <a:xfrm>
              <a:off x="8890171" y="3560964"/>
              <a:ext cx="1990075" cy="672720"/>
            </a:xfrm>
            <a:prstGeom prst="bentConnector2">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 xmlns:a16="http://schemas.microsoft.com/office/drawing/2014/main" id="{77E93DAB-FF45-E5D4-F15F-F41F8EB0A721}"/>
                </a:ext>
              </a:extLst>
            </p:cNvPr>
            <p:cNvCxnSpPr>
              <a:cxnSpLocks/>
              <a:endCxn id="39" idx="0"/>
            </p:cNvCxnSpPr>
            <p:nvPr/>
          </p:nvCxnSpPr>
          <p:spPr>
            <a:xfrm rot="10800000" flipV="1">
              <a:off x="6243828" y="3560964"/>
              <a:ext cx="1763658" cy="672720"/>
            </a:xfrm>
            <a:prstGeom prst="bentConnector2">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944948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BE260796-B462-4167-81B6-233AC12D2AF9}"/>
              </a:ext>
              <a:ext uri="{C183D7F6-B498-43B3-948B-1728B52AA6E4}">
                <adec:decorative xmlns="" xmlns:adec="http://schemas.microsoft.com/office/drawing/2017/decorative" val="1"/>
              </a:ext>
            </a:extLst>
          </p:cNvPr>
          <p:cNvSpPr>
            <a:spLocks noGrp="1"/>
          </p:cNvSpPr>
          <p:nvPr>
            <p:ph type="sldNum" sz="quarter" idx="20"/>
          </p:nvPr>
        </p:nvSpPr>
        <p:spPr/>
        <p:txBody>
          <a:bodyPr/>
          <a:lstStyle/>
          <a:p>
            <a:fld id="{B6A95138-A96E-2F42-A959-2EFD44FE4AB7}" type="slidenum">
              <a:rPr lang="en-US" smtClean="0"/>
              <a:t>7</a:t>
            </a:fld>
            <a:endParaRPr lang="en-US"/>
          </a:p>
        </p:txBody>
      </p:sp>
      <p:sp>
        <p:nvSpPr>
          <p:cNvPr id="2" name="Title 1"/>
          <p:cNvSpPr>
            <a:spLocks noGrp="1"/>
          </p:cNvSpPr>
          <p:nvPr>
            <p:ph type="title"/>
          </p:nvPr>
        </p:nvSpPr>
        <p:spPr/>
        <p:txBody>
          <a:bodyPr/>
          <a:lstStyle/>
          <a:p>
            <a:r>
              <a:rPr lang="en-US"/>
              <a:t>Types of load balancers</a:t>
            </a:r>
          </a:p>
        </p:txBody>
      </p:sp>
      <p:pic>
        <p:nvPicPr>
          <p:cNvPr id="15" name="Picture 14" descr="Characteristics of application, network, and classic load balancers.">
            <a:extLst>
              <a:ext uri="{FF2B5EF4-FFF2-40B4-BE49-F238E27FC236}">
                <a16:creationId xmlns="" xmlns:a16="http://schemas.microsoft.com/office/drawing/2014/main" id="{EB728CC3-398B-4F8E-A818-5E9360D9A0BD}"/>
              </a:ext>
            </a:extLst>
          </p:cNvPr>
          <p:cNvPicPr>
            <a:picLocks noChangeAspect="1"/>
          </p:cNvPicPr>
          <p:nvPr/>
        </p:nvPicPr>
        <p:blipFill>
          <a:blip r:embed="rId4"/>
          <a:stretch>
            <a:fillRect/>
          </a:stretch>
        </p:blipFill>
        <p:spPr>
          <a:xfrm>
            <a:off x="1282141" y="1881278"/>
            <a:ext cx="9627716" cy="3904093"/>
          </a:xfrm>
          <a:prstGeom prst="rect">
            <a:avLst/>
          </a:prstGeom>
        </p:spPr>
      </p:pic>
    </p:spTree>
    <p:custDataLst>
      <p:tags r:id="rId1"/>
    </p:custDataLst>
    <p:extLst>
      <p:ext uri="{BB962C8B-B14F-4D97-AF65-F5344CB8AC3E}">
        <p14:creationId xmlns:p14="http://schemas.microsoft.com/office/powerpoint/2010/main" val="142082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5C2783DA-BCBE-C9A9-FAE1-C6D6491F61BE}"/>
              </a:ext>
            </a:extLst>
          </p:cNvPr>
          <p:cNvSpPr>
            <a:spLocks noGrp="1"/>
          </p:cNvSpPr>
          <p:nvPr>
            <p:ph type="sldNum" sz="quarter" idx="20"/>
          </p:nvPr>
        </p:nvSpPr>
        <p:spPr/>
        <p:txBody>
          <a:bodyPr/>
          <a:lstStyle/>
          <a:p>
            <a:fld id="{930176A1-BCF0-4712-97A6-6B495F55390B}" type="slidenum">
              <a:rPr lang="en-US" smtClean="0"/>
              <a:pPr/>
              <a:t>8</a:t>
            </a:fld>
            <a:endParaRPr lang="en-US"/>
          </a:p>
        </p:txBody>
      </p:sp>
      <p:sp>
        <p:nvSpPr>
          <p:cNvPr id="2" name="Title 1">
            <a:extLst>
              <a:ext uri="{FF2B5EF4-FFF2-40B4-BE49-F238E27FC236}">
                <a16:creationId xmlns="" xmlns:a16="http://schemas.microsoft.com/office/drawing/2014/main" id="{45EF6EBB-1321-4F31-A2B5-7AE2D1B4358B}"/>
              </a:ext>
            </a:extLst>
          </p:cNvPr>
          <p:cNvSpPr>
            <a:spLocks noGrp="1"/>
          </p:cNvSpPr>
          <p:nvPr>
            <p:ph type="title"/>
          </p:nvPr>
        </p:nvSpPr>
        <p:spPr/>
        <p:txBody>
          <a:bodyPr/>
          <a:lstStyle/>
          <a:p>
            <a:r>
              <a:rPr lang="en-US"/>
              <a:t>How Elastic Load Balancing works</a:t>
            </a:r>
          </a:p>
        </p:txBody>
      </p:sp>
      <p:sp>
        <p:nvSpPr>
          <p:cNvPr id="5" name="TextBox 4">
            <a:extLst>
              <a:ext uri="{FF2B5EF4-FFF2-40B4-BE49-F238E27FC236}">
                <a16:creationId xmlns="" xmlns:a16="http://schemas.microsoft.com/office/drawing/2014/main" id="{6697CCEF-94CE-4953-8A26-5CBF3CAC5CA3}"/>
              </a:ext>
            </a:extLst>
          </p:cNvPr>
          <p:cNvSpPr txBox="1"/>
          <p:nvPr/>
        </p:nvSpPr>
        <p:spPr>
          <a:xfrm>
            <a:off x="50978" y="1166292"/>
            <a:ext cx="3509725" cy="3477875"/>
          </a:xfrm>
          <a:prstGeom prst="rect">
            <a:avLst/>
          </a:prstGeom>
          <a:noFill/>
          <a:ln>
            <a:solidFill>
              <a:srgbClr val="504BAB"/>
            </a:solidFill>
          </a:ln>
        </p:spPr>
        <p:txBody>
          <a:bodyPr wrap="square" rtlCol="0">
            <a:spAutoFit/>
          </a:bodyPr>
          <a:lstStyle/>
          <a:p>
            <a:pPr marL="342900" indent="-342900">
              <a:buFont typeface="Arial" panose="020B0604020202020204" pitchFamily="34" charset="0"/>
              <a:buChar char="•"/>
            </a:pPr>
            <a:r>
              <a:rPr lang="en-US" sz="2000"/>
              <a:t>With Application Load Balancers and Network Load Balancers, you </a:t>
            </a:r>
            <a:r>
              <a:rPr lang="en-US" sz="2000">
                <a:solidFill>
                  <a:srgbClr val="504BAB"/>
                </a:solidFill>
              </a:rPr>
              <a:t>register targets in target groups</a:t>
            </a:r>
            <a:r>
              <a:rPr lang="en-US" sz="2000"/>
              <a:t>, and route traffic to the target groups.</a:t>
            </a:r>
            <a:br>
              <a:rPr lang="en-US" sz="2000"/>
            </a:br>
            <a:endParaRPr lang="en-US" sz="2000"/>
          </a:p>
          <a:p>
            <a:pPr marL="342900" indent="-342900">
              <a:buFont typeface="Arial" panose="020B0604020202020204" pitchFamily="34" charset="0"/>
              <a:buChar char="•"/>
            </a:pPr>
            <a:r>
              <a:rPr lang="en-US" sz="2000"/>
              <a:t>With Classic Load Balancers, you </a:t>
            </a:r>
            <a:r>
              <a:rPr lang="en-US" sz="2000">
                <a:solidFill>
                  <a:srgbClr val="504BAB"/>
                </a:solidFill>
              </a:rPr>
              <a:t>register instances with the load balancer</a:t>
            </a:r>
            <a:r>
              <a:rPr lang="en-US" sz="2000"/>
              <a:t>.</a:t>
            </a:r>
          </a:p>
        </p:txBody>
      </p:sp>
      <p:grpSp>
        <p:nvGrpSpPr>
          <p:cNvPr id="6" name="Group 5" descr="Load balancers in different Availability Zones accept traffic from clients, check for connection requests, perform health checks to monitor the health of registered targets. The the load balancer routes traffic only to healthy targets.">
            <a:extLst>
              <a:ext uri="{FF2B5EF4-FFF2-40B4-BE49-F238E27FC236}">
                <a16:creationId xmlns="" xmlns:a16="http://schemas.microsoft.com/office/drawing/2014/main" id="{A9F278FF-8208-4372-8A37-A40CF8C1558A}"/>
              </a:ext>
            </a:extLst>
          </p:cNvPr>
          <p:cNvGrpSpPr/>
          <p:nvPr/>
        </p:nvGrpSpPr>
        <p:grpSpPr>
          <a:xfrm>
            <a:off x="1842862" y="1248910"/>
            <a:ext cx="10060925" cy="5071646"/>
            <a:chOff x="1842862" y="1248910"/>
            <a:chExt cx="10060925" cy="5071646"/>
          </a:xfrm>
        </p:grpSpPr>
        <p:sp>
          <p:nvSpPr>
            <p:cNvPr id="7" name="TextBox 6">
              <a:extLst>
                <a:ext uri="{FF2B5EF4-FFF2-40B4-BE49-F238E27FC236}">
                  <a16:creationId xmlns="" xmlns:a16="http://schemas.microsoft.com/office/drawing/2014/main" id="{487C1B2C-B839-4FC6-9462-4AB47F9B8EE5}"/>
                </a:ext>
              </a:extLst>
            </p:cNvPr>
            <p:cNvSpPr txBox="1"/>
            <p:nvPr/>
          </p:nvSpPr>
          <p:spPr>
            <a:xfrm>
              <a:off x="1842862" y="4997117"/>
              <a:ext cx="1949811" cy="1323439"/>
            </a:xfrm>
            <a:prstGeom prst="rect">
              <a:avLst/>
            </a:prstGeom>
            <a:noFill/>
          </p:spPr>
          <p:txBody>
            <a:bodyPr wrap="square" rtlCol="0">
              <a:spAutoFit/>
            </a:bodyPr>
            <a:lstStyle/>
            <a:p>
              <a:r>
                <a:rPr lang="en-US" sz="1600">
                  <a:latin typeface="Amazon Ember Light" panose="020B0403020204020204" pitchFamily="34" charset="0"/>
                  <a:ea typeface="Amazon Ember Light" panose="020B0403020204020204" pitchFamily="34" charset="0"/>
                  <a:cs typeface="Amazon Ember Light" panose="020B0403020204020204" pitchFamily="34" charset="0"/>
                </a:rPr>
                <a:t>Load balancer performs health checks to monitor health of registered targets.</a:t>
              </a:r>
            </a:p>
          </p:txBody>
        </p:sp>
        <p:sp>
          <p:nvSpPr>
            <p:cNvPr id="8" name="Rounded Rectangle 44">
              <a:extLst>
                <a:ext uri="{FF2B5EF4-FFF2-40B4-BE49-F238E27FC236}">
                  <a16:creationId xmlns="" xmlns:a16="http://schemas.microsoft.com/office/drawing/2014/main" id="{E75814F9-C1B1-45F5-8AF4-33D0DCD8D380}"/>
                </a:ext>
              </a:extLst>
            </p:cNvPr>
            <p:cNvSpPr/>
            <p:nvPr/>
          </p:nvSpPr>
          <p:spPr>
            <a:xfrm>
              <a:off x="4255562" y="3973854"/>
              <a:ext cx="2743200" cy="509829"/>
            </a:xfrm>
            <a:prstGeom prst="roundRect">
              <a:avLst/>
            </a:prstGeom>
            <a:solidFill>
              <a:schemeClr val="accent2"/>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b="1">
                  <a:solidFill>
                    <a:schemeClr val="tx1"/>
                  </a:solidFill>
                </a:rPr>
                <a:t>Listener</a:t>
              </a:r>
              <a:endParaRPr lang="en-US" sz="2133" b="1">
                <a:solidFill>
                  <a:schemeClr val="tx1"/>
                </a:solidFill>
              </a:endParaRPr>
            </a:p>
          </p:txBody>
        </p:sp>
        <p:sp>
          <p:nvSpPr>
            <p:cNvPr id="9" name="Rounded Rectangle 45">
              <a:extLst>
                <a:ext uri="{FF2B5EF4-FFF2-40B4-BE49-F238E27FC236}">
                  <a16:creationId xmlns="" xmlns:a16="http://schemas.microsoft.com/office/drawing/2014/main" id="{D21C91F3-7F44-403D-BC28-4A9678CA5BA9}"/>
                </a:ext>
              </a:extLst>
            </p:cNvPr>
            <p:cNvSpPr/>
            <p:nvPr/>
          </p:nvSpPr>
          <p:spPr>
            <a:xfrm>
              <a:off x="8709093" y="3973854"/>
              <a:ext cx="2743200" cy="509829"/>
            </a:xfrm>
            <a:prstGeom prst="roundRect">
              <a:avLst/>
            </a:prstGeom>
            <a:solidFill>
              <a:schemeClr val="accent2"/>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b="1">
                  <a:solidFill>
                    <a:schemeClr val="tx1"/>
                  </a:solidFill>
                </a:rPr>
                <a:t>Listener</a:t>
              </a:r>
              <a:endParaRPr lang="en-US" sz="2133" b="1">
                <a:solidFill>
                  <a:schemeClr val="tx1"/>
                </a:solidFill>
              </a:endParaRPr>
            </a:p>
          </p:txBody>
        </p:sp>
        <p:sp>
          <p:nvSpPr>
            <p:cNvPr id="10" name="Rounded Rectangle 82">
              <a:extLst>
                <a:ext uri="{FF2B5EF4-FFF2-40B4-BE49-F238E27FC236}">
                  <a16:creationId xmlns="" xmlns:a16="http://schemas.microsoft.com/office/drawing/2014/main" id="{ADDBABE0-91E0-4FF8-B870-2FE0E50C9BB4}"/>
                </a:ext>
              </a:extLst>
            </p:cNvPr>
            <p:cNvSpPr/>
            <p:nvPr/>
          </p:nvSpPr>
          <p:spPr>
            <a:xfrm>
              <a:off x="4335464" y="5515277"/>
              <a:ext cx="883963" cy="387275"/>
            </a:xfrm>
            <a:prstGeom prst="roundRect">
              <a:avLst/>
            </a:prstGeom>
            <a:solidFill>
              <a:schemeClr val="bg1"/>
            </a:solidFill>
            <a:ln>
              <a:solidFill>
                <a:schemeClr val="accent3"/>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a:t>Target</a:t>
              </a:r>
            </a:p>
          </p:txBody>
        </p:sp>
        <p:sp>
          <p:nvSpPr>
            <p:cNvPr id="11" name="Rounded Rectangle 83">
              <a:extLst>
                <a:ext uri="{FF2B5EF4-FFF2-40B4-BE49-F238E27FC236}">
                  <a16:creationId xmlns="" xmlns:a16="http://schemas.microsoft.com/office/drawing/2014/main" id="{5A233092-358F-4C71-8EFD-65E3AB5DF388}"/>
                </a:ext>
              </a:extLst>
            </p:cNvPr>
            <p:cNvSpPr/>
            <p:nvPr/>
          </p:nvSpPr>
          <p:spPr>
            <a:xfrm>
              <a:off x="5915066" y="5515277"/>
              <a:ext cx="883963" cy="387275"/>
            </a:xfrm>
            <a:prstGeom prst="roundRect">
              <a:avLst/>
            </a:prstGeom>
            <a:solidFill>
              <a:schemeClr val="bg1"/>
            </a:solidFill>
            <a:ln>
              <a:solidFill>
                <a:schemeClr val="accent3"/>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a:t>Target</a:t>
              </a:r>
            </a:p>
          </p:txBody>
        </p:sp>
        <p:sp>
          <p:nvSpPr>
            <p:cNvPr id="12" name="Rounded Rectangle 85">
              <a:extLst>
                <a:ext uri="{FF2B5EF4-FFF2-40B4-BE49-F238E27FC236}">
                  <a16:creationId xmlns="" xmlns:a16="http://schemas.microsoft.com/office/drawing/2014/main" id="{0378F361-D1B9-4DDF-8968-E4EF40A7054E}"/>
                </a:ext>
              </a:extLst>
            </p:cNvPr>
            <p:cNvSpPr/>
            <p:nvPr/>
          </p:nvSpPr>
          <p:spPr>
            <a:xfrm>
              <a:off x="8624374" y="5515277"/>
              <a:ext cx="883963" cy="387275"/>
            </a:xfrm>
            <a:prstGeom prst="roundRect">
              <a:avLst/>
            </a:prstGeom>
            <a:solidFill>
              <a:schemeClr val="bg1"/>
            </a:solidFill>
            <a:ln>
              <a:solidFill>
                <a:schemeClr val="accent3"/>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a:t>Target</a:t>
              </a:r>
            </a:p>
          </p:txBody>
        </p:sp>
        <p:sp>
          <p:nvSpPr>
            <p:cNvPr id="13" name="Rounded Rectangle 87">
              <a:extLst>
                <a:ext uri="{FF2B5EF4-FFF2-40B4-BE49-F238E27FC236}">
                  <a16:creationId xmlns="" xmlns:a16="http://schemas.microsoft.com/office/drawing/2014/main" id="{FF5B7D3A-8C61-4412-9B98-05F23CAEFE0A}"/>
                </a:ext>
              </a:extLst>
            </p:cNvPr>
            <p:cNvSpPr/>
            <p:nvPr/>
          </p:nvSpPr>
          <p:spPr>
            <a:xfrm>
              <a:off x="10662408" y="5515277"/>
              <a:ext cx="883963" cy="387275"/>
            </a:xfrm>
            <a:prstGeom prst="roundRect">
              <a:avLst/>
            </a:prstGeom>
            <a:solidFill>
              <a:schemeClr val="bg1"/>
            </a:solidFill>
            <a:ln>
              <a:solidFill>
                <a:schemeClr val="accent3"/>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a:t>Target</a:t>
              </a:r>
            </a:p>
          </p:txBody>
        </p:sp>
        <p:pic>
          <p:nvPicPr>
            <p:cNvPr id="14" name="Graphic 13">
              <a:extLst>
                <a:ext uri="{FF2B5EF4-FFF2-40B4-BE49-F238E27FC236}">
                  <a16:creationId xmlns="" xmlns:a16="http://schemas.microsoft.com/office/drawing/2014/main" id="{A55D47C9-7D03-481D-A40D-FC929173A6CF}"/>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7499767" y="1320621"/>
              <a:ext cx="731520" cy="731520"/>
            </a:xfrm>
            <a:prstGeom prst="rect">
              <a:avLst/>
            </a:prstGeom>
          </p:spPr>
        </p:pic>
        <p:cxnSp>
          <p:nvCxnSpPr>
            <p:cNvPr id="15" name="Connector: Elbow 14">
              <a:extLst>
                <a:ext uri="{FF2B5EF4-FFF2-40B4-BE49-F238E27FC236}">
                  <a16:creationId xmlns="" xmlns:a16="http://schemas.microsoft.com/office/drawing/2014/main" id="{66A70AAF-B965-408E-BB4C-D19D3A1857C9}"/>
                </a:ext>
              </a:extLst>
            </p:cNvPr>
            <p:cNvCxnSpPr>
              <a:cxnSpLocks/>
              <a:endCxn id="10" idx="0"/>
            </p:cNvCxnSpPr>
            <p:nvPr/>
          </p:nvCxnSpPr>
          <p:spPr>
            <a:xfrm rot="5400000">
              <a:off x="4542017" y="4644163"/>
              <a:ext cx="1106543" cy="6356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 xmlns:a16="http://schemas.microsoft.com/office/drawing/2014/main" id="{319F25F0-E595-4566-AC09-8BB5EC617A4D}"/>
                </a:ext>
              </a:extLst>
            </p:cNvPr>
            <p:cNvCxnSpPr>
              <a:cxnSpLocks/>
              <a:stCxn id="9" idx="2"/>
              <a:endCxn id="12" idx="0"/>
            </p:cNvCxnSpPr>
            <p:nvPr/>
          </p:nvCxnSpPr>
          <p:spPr>
            <a:xfrm rot="5400000">
              <a:off x="9057728" y="4492312"/>
              <a:ext cx="1031594" cy="10143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 xmlns:a16="http://schemas.microsoft.com/office/drawing/2014/main" id="{DBE75D3B-E1E5-46A2-9A69-32CDAE3B09D2}"/>
                </a:ext>
              </a:extLst>
            </p:cNvPr>
            <p:cNvCxnSpPr>
              <a:stCxn id="9" idx="2"/>
              <a:endCxn id="19" idx="0"/>
            </p:cNvCxnSpPr>
            <p:nvPr/>
          </p:nvCxnSpPr>
          <p:spPr>
            <a:xfrm rot="5400000">
              <a:off x="9564189" y="4998773"/>
              <a:ext cx="1031594" cy="14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 xmlns:a16="http://schemas.microsoft.com/office/drawing/2014/main" id="{EB6B5A75-54A1-464D-8E94-72DA19313C2C}"/>
                </a:ext>
              </a:extLst>
            </p:cNvPr>
            <p:cNvCxnSpPr>
              <a:cxnSpLocks/>
              <a:stCxn id="9" idx="2"/>
              <a:endCxn id="13" idx="0"/>
            </p:cNvCxnSpPr>
            <p:nvPr/>
          </p:nvCxnSpPr>
          <p:spPr>
            <a:xfrm rot="16200000" flipH="1">
              <a:off x="10076744" y="4487631"/>
              <a:ext cx="1031594" cy="102369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86">
              <a:extLst>
                <a:ext uri="{FF2B5EF4-FFF2-40B4-BE49-F238E27FC236}">
                  <a16:creationId xmlns="" xmlns:a16="http://schemas.microsoft.com/office/drawing/2014/main" id="{45D5F7FD-7433-439B-A9C1-6FEBE2F87274}"/>
                </a:ext>
              </a:extLst>
            </p:cNvPr>
            <p:cNvSpPr/>
            <p:nvPr/>
          </p:nvSpPr>
          <p:spPr>
            <a:xfrm>
              <a:off x="9637296" y="5515277"/>
              <a:ext cx="883963" cy="387275"/>
            </a:xfrm>
            <a:prstGeom prst="roundRect">
              <a:avLst/>
            </a:prstGeom>
            <a:solidFill>
              <a:schemeClr val="bg1"/>
            </a:solidFill>
            <a:ln>
              <a:solidFill>
                <a:schemeClr val="accent3"/>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a:t>Target</a:t>
              </a:r>
            </a:p>
          </p:txBody>
        </p:sp>
        <p:sp>
          <p:nvSpPr>
            <p:cNvPr id="20" name="Rectangle 19">
              <a:extLst>
                <a:ext uri="{FF2B5EF4-FFF2-40B4-BE49-F238E27FC236}">
                  <a16:creationId xmlns="" xmlns:a16="http://schemas.microsoft.com/office/drawing/2014/main" id="{DC133BD8-F21A-44CD-A95B-C29B43B74BAC}"/>
                </a:ext>
              </a:extLst>
            </p:cNvPr>
            <p:cNvSpPr/>
            <p:nvPr/>
          </p:nvSpPr>
          <p:spPr>
            <a:xfrm>
              <a:off x="3975783" y="2656759"/>
              <a:ext cx="3200400" cy="3360542"/>
            </a:xfrm>
            <a:prstGeom prst="rect">
              <a:avLst/>
            </a:prstGeom>
            <a:noFill/>
            <a:ln w="12700" cap="flat" cmpd="sng" algn="ctr">
              <a:solidFill>
                <a:srgbClr val="007CBC"/>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7CBC"/>
                  </a:solidFill>
                  <a:effectLst/>
                  <a:uLnTx/>
                  <a:uFillTx/>
                  <a:latin typeface="Arial" panose="020B0604020202020204"/>
                  <a:ea typeface="+mn-ea"/>
                  <a:cs typeface="+mn-cs"/>
                </a:rPr>
                <a:t>Availability Zone A</a:t>
              </a:r>
            </a:p>
          </p:txBody>
        </p:sp>
        <p:sp>
          <p:nvSpPr>
            <p:cNvPr id="21" name="Rectangle 20">
              <a:extLst>
                <a:ext uri="{FF2B5EF4-FFF2-40B4-BE49-F238E27FC236}">
                  <a16:creationId xmlns="" xmlns:a16="http://schemas.microsoft.com/office/drawing/2014/main" id="{7B274339-2FDF-495C-8FA8-66AA9B5BD636}"/>
                </a:ext>
              </a:extLst>
            </p:cNvPr>
            <p:cNvSpPr/>
            <p:nvPr/>
          </p:nvSpPr>
          <p:spPr>
            <a:xfrm>
              <a:off x="8447408" y="2656760"/>
              <a:ext cx="3291840" cy="3360542"/>
            </a:xfrm>
            <a:prstGeom prst="rect">
              <a:avLst/>
            </a:prstGeom>
            <a:noFill/>
            <a:ln w="12700" cap="flat" cmpd="sng" algn="ctr">
              <a:solidFill>
                <a:srgbClr val="007CBC"/>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7CBC"/>
                  </a:solidFill>
                  <a:effectLst/>
                  <a:uLnTx/>
                  <a:uFillTx/>
                  <a:latin typeface="Arial" panose="020B0604020202020204"/>
                  <a:ea typeface="+mn-ea"/>
                  <a:cs typeface="+mn-cs"/>
                </a:rPr>
                <a:t>Availability Zone B</a:t>
              </a:r>
            </a:p>
          </p:txBody>
        </p:sp>
        <p:pic>
          <p:nvPicPr>
            <p:cNvPr id="22" name="Graphic 21">
              <a:extLst>
                <a:ext uri="{FF2B5EF4-FFF2-40B4-BE49-F238E27FC236}">
                  <a16:creationId xmlns="" xmlns:a16="http://schemas.microsoft.com/office/drawing/2014/main" id="{F8C3179F-F610-476C-A857-75FAC3B4BFEE}"/>
                </a:ext>
                <a:ext uri="{C183D7F6-B498-43B3-948B-1728B52AA6E4}">
                  <adec:decorative xmlns="" xmlns:adec="http://schemas.microsoft.com/office/drawing/2017/decorative" val="1"/>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3844574" y="2130468"/>
              <a:ext cx="457200" cy="457200"/>
            </a:xfrm>
            <a:prstGeom prst="rect">
              <a:avLst/>
            </a:prstGeom>
          </p:spPr>
        </p:pic>
        <p:sp>
          <p:nvSpPr>
            <p:cNvPr id="23" name="Rectangle 22">
              <a:extLst>
                <a:ext uri="{FF2B5EF4-FFF2-40B4-BE49-F238E27FC236}">
                  <a16:creationId xmlns="" xmlns:a16="http://schemas.microsoft.com/office/drawing/2014/main" id="{5DE9604E-CDEB-478C-B1A7-CEB0EEE94F7C}"/>
                </a:ext>
              </a:extLst>
            </p:cNvPr>
            <p:cNvSpPr/>
            <p:nvPr/>
          </p:nvSpPr>
          <p:spPr>
            <a:xfrm>
              <a:off x="3844572" y="2130466"/>
              <a:ext cx="8059215" cy="39776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600">
                  <a:ln w="0"/>
                  <a:solidFill>
                    <a:sysClr val="windowText" lastClr="000000"/>
                  </a:solidFill>
                </a:rPr>
                <a:t> AWS Cloud</a:t>
              </a:r>
            </a:p>
          </p:txBody>
        </p:sp>
        <p:pic>
          <p:nvPicPr>
            <p:cNvPr id="24" name="Graphic 23">
              <a:extLst>
                <a:ext uri="{FF2B5EF4-FFF2-40B4-BE49-F238E27FC236}">
                  <a16:creationId xmlns="" xmlns:a16="http://schemas.microsoft.com/office/drawing/2014/main" id="{3BDD4E48-2D32-4783-8498-86E9FBAA0686}"/>
                </a:ext>
                <a:ext uri="{C183D7F6-B498-43B3-948B-1728B52AA6E4}">
                  <adec:decorative xmlns="" xmlns:adec="http://schemas.microsoft.com/office/drawing/2017/decorative" val="1"/>
                </a:ext>
              </a:extLst>
            </p:cNvPr>
            <p:cNvPicPr>
              <a:picLocks noChangeAspect="1"/>
            </p:cNvPicPr>
            <p:nvPr/>
          </p:nvPicPr>
          <p:blipFill>
            <a:blip r:embed="rId8">
              <a:extLst>
                <a:ext uri="{96DAC541-7B7A-43D3-8B79-37D633B846F1}">
                  <asvg:svgBlip xmlns="" xmlns:asvg="http://schemas.microsoft.com/office/drawing/2016/SVG/main" r:embed="rId9"/>
                </a:ext>
              </a:extLst>
            </a:blip>
            <a:stretch>
              <a:fillRect/>
            </a:stretch>
          </p:blipFill>
          <p:spPr>
            <a:xfrm>
              <a:off x="5393120" y="3133752"/>
              <a:ext cx="457200" cy="457200"/>
            </a:xfrm>
            <a:prstGeom prst="rect">
              <a:avLst/>
            </a:prstGeom>
          </p:spPr>
        </p:pic>
        <p:pic>
          <p:nvPicPr>
            <p:cNvPr id="25" name="Graphic 24">
              <a:extLst>
                <a:ext uri="{FF2B5EF4-FFF2-40B4-BE49-F238E27FC236}">
                  <a16:creationId xmlns="" xmlns:a16="http://schemas.microsoft.com/office/drawing/2014/main" id="{B0C8EAC2-1BFC-4398-8599-A61E5A4A216F}"/>
                </a:ext>
                <a:ext uri="{C183D7F6-B498-43B3-948B-1728B52AA6E4}">
                  <adec:decorative xmlns="" xmlns:adec="http://schemas.microsoft.com/office/drawing/2017/decorative" val="1"/>
                </a:ext>
              </a:extLst>
            </p:cNvPr>
            <p:cNvPicPr>
              <a:picLocks noChangeAspect="1"/>
            </p:cNvPicPr>
            <p:nvPr/>
          </p:nvPicPr>
          <p:blipFill>
            <a:blip r:embed="rId8">
              <a:extLst>
                <a:ext uri="{96DAC541-7B7A-43D3-8B79-37D633B846F1}">
                  <asvg:svgBlip xmlns="" xmlns:asvg="http://schemas.microsoft.com/office/drawing/2016/SVG/main" r:embed="rId9"/>
                </a:ext>
              </a:extLst>
            </a:blip>
            <a:stretch>
              <a:fillRect/>
            </a:stretch>
          </p:blipFill>
          <p:spPr>
            <a:xfrm>
              <a:off x="9849738" y="3133752"/>
              <a:ext cx="457200" cy="457200"/>
            </a:xfrm>
            <a:prstGeom prst="rect">
              <a:avLst/>
            </a:prstGeom>
          </p:spPr>
        </p:pic>
        <p:cxnSp>
          <p:nvCxnSpPr>
            <p:cNvPr id="26" name="Straight Arrow Connector 25">
              <a:extLst>
                <a:ext uri="{FF2B5EF4-FFF2-40B4-BE49-F238E27FC236}">
                  <a16:creationId xmlns="" xmlns:a16="http://schemas.microsoft.com/office/drawing/2014/main" id="{92F191E2-2A19-4FBF-BAD1-E15E68B1E3C0}"/>
                </a:ext>
              </a:extLst>
            </p:cNvPr>
            <p:cNvCxnSpPr>
              <a:stCxn id="24" idx="2"/>
              <a:endCxn id="8" idx="0"/>
            </p:cNvCxnSpPr>
            <p:nvPr/>
          </p:nvCxnSpPr>
          <p:spPr>
            <a:xfrm>
              <a:off x="5621720" y="3590952"/>
              <a:ext cx="5442" cy="38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 xmlns:a16="http://schemas.microsoft.com/office/drawing/2014/main" id="{5D5599C5-9878-4B4F-A742-A3C86D5F63C6}"/>
                </a:ext>
              </a:extLst>
            </p:cNvPr>
            <p:cNvCxnSpPr>
              <a:stCxn id="25" idx="2"/>
              <a:endCxn id="9" idx="0"/>
            </p:cNvCxnSpPr>
            <p:nvPr/>
          </p:nvCxnSpPr>
          <p:spPr>
            <a:xfrm>
              <a:off x="10078338" y="3590952"/>
              <a:ext cx="2355" cy="38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 xmlns:a16="http://schemas.microsoft.com/office/drawing/2014/main" id="{DC9864A2-5830-48B8-B82B-E7DF5116668D}"/>
                </a:ext>
              </a:extLst>
            </p:cNvPr>
            <p:cNvCxnSpPr>
              <a:cxnSpLocks/>
              <a:endCxn id="24" idx="3"/>
            </p:cNvCxnSpPr>
            <p:nvPr/>
          </p:nvCxnSpPr>
          <p:spPr>
            <a:xfrm rot="5400000">
              <a:off x="6232799" y="1729623"/>
              <a:ext cx="1250251" cy="20152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 xmlns:a16="http://schemas.microsoft.com/office/drawing/2014/main" id="{432DDC19-B167-4256-9B8D-721B06ABBE35}"/>
                </a:ext>
              </a:extLst>
            </p:cNvPr>
            <p:cNvCxnSpPr>
              <a:cxnSpLocks/>
              <a:endCxn id="25" idx="1"/>
            </p:cNvCxnSpPr>
            <p:nvPr/>
          </p:nvCxnSpPr>
          <p:spPr>
            <a:xfrm rot="16200000" flipH="1">
              <a:off x="8232507" y="1745120"/>
              <a:ext cx="1250251" cy="19842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 xmlns:a16="http://schemas.microsoft.com/office/drawing/2014/main" id="{C250E675-822B-480F-8592-45AF2485791E}"/>
                </a:ext>
              </a:extLst>
            </p:cNvPr>
            <p:cNvSpPr txBox="1"/>
            <p:nvPr/>
          </p:nvSpPr>
          <p:spPr>
            <a:xfrm>
              <a:off x="6839904" y="4770654"/>
              <a:ext cx="2066591" cy="830997"/>
            </a:xfrm>
            <a:prstGeom prst="rect">
              <a:avLst/>
            </a:prstGeom>
            <a:solidFill>
              <a:schemeClr val="bg1"/>
            </a:solidFill>
          </p:spPr>
          <p:txBody>
            <a:bodyPr wrap="none" rtlCol="0">
              <a:spAutoFit/>
            </a:bodyPr>
            <a:lstStyle/>
            <a:p>
              <a:pPr algn="ctr"/>
              <a:r>
                <a:rPr lang="en-US" sz="1600">
                  <a:latin typeface="Amazon Ember Light" panose="020B0403020204020204" pitchFamily="34" charset="0"/>
                  <a:ea typeface="Amazon Ember Light" panose="020B0403020204020204" pitchFamily="34" charset="0"/>
                  <a:cs typeface="Amazon Ember Light" panose="020B0403020204020204" pitchFamily="34" charset="0"/>
                </a:rPr>
                <a:t>Load balancer routes</a:t>
              </a:r>
              <a:br>
                <a:rPr lang="en-US" sz="160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a:latin typeface="Amazon Ember Light" panose="020B0403020204020204" pitchFamily="34" charset="0"/>
                  <a:ea typeface="Amazon Ember Light" panose="020B0403020204020204" pitchFamily="34" charset="0"/>
                  <a:cs typeface="Amazon Ember Light" panose="020B0403020204020204" pitchFamily="34" charset="0"/>
                </a:rPr>
                <a:t>traffic only to </a:t>
              </a:r>
              <a:br>
                <a:rPr lang="en-US" sz="160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a:latin typeface="Amazon Ember Light" panose="020B0403020204020204" pitchFamily="34" charset="0"/>
                  <a:ea typeface="Amazon Ember Light" panose="020B0403020204020204" pitchFamily="34" charset="0"/>
                  <a:cs typeface="Amazon Ember Light" panose="020B0403020204020204" pitchFamily="34" charset="0"/>
                </a:rPr>
                <a:t>healthy targets.</a:t>
              </a:r>
            </a:p>
          </p:txBody>
        </p:sp>
        <p:sp>
          <p:nvSpPr>
            <p:cNvPr id="31" name="TextBox 30">
              <a:extLst>
                <a:ext uri="{FF2B5EF4-FFF2-40B4-BE49-F238E27FC236}">
                  <a16:creationId xmlns="" xmlns:a16="http://schemas.microsoft.com/office/drawing/2014/main" id="{EB85954C-B4EB-47E0-B660-0A2820E57001}"/>
                </a:ext>
              </a:extLst>
            </p:cNvPr>
            <p:cNvSpPr txBox="1"/>
            <p:nvPr/>
          </p:nvSpPr>
          <p:spPr>
            <a:xfrm>
              <a:off x="6052115" y="5218201"/>
              <a:ext cx="631904" cy="1015663"/>
            </a:xfrm>
            <a:prstGeom prst="rect">
              <a:avLst/>
            </a:prstGeom>
            <a:noFill/>
          </p:spPr>
          <p:txBody>
            <a:bodyPr wrap="none" rtlCol="0">
              <a:spAutoFit/>
            </a:bodyPr>
            <a:lstStyle/>
            <a:p>
              <a:r>
                <a:rPr lang="en-US" sz="6000">
                  <a:solidFill>
                    <a:srgbClr val="FF0000"/>
                  </a:solidFill>
                  <a:latin typeface="Amazon Ember Light" panose="020B0403020204020204" pitchFamily="34" charset="0"/>
                  <a:ea typeface="Amazon Ember Light" panose="020B0403020204020204" pitchFamily="34" charset="0"/>
                  <a:cs typeface="Amazon Ember Light" panose="020B0403020204020204" pitchFamily="34" charset="0"/>
                </a:rPr>
                <a:t>X</a:t>
              </a:r>
            </a:p>
          </p:txBody>
        </p:sp>
        <p:sp>
          <p:nvSpPr>
            <p:cNvPr id="32" name="TextBox 31">
              <a:extLst>
                <a:ext uri="{FF2B5EF4-FFF2-40B4-BE49-F238E27FC236}">
                  <a16:creationId xmlns="" xmlns:a16="http://schemas.microsoft.com/office/drawing/2014/main" id="{E885CE8E-573B-4C52-81B5-A47A1C35FC80}"/>
                </a:ext>
              </a:extLst>
            </p:cNvPr>
            <p:cNvSpPr txBox="1"/>
            <p:nvPr/>
          </p:nvSpPr>
          <p:spPr>
            <a:xfrm>
              <a:off x="4796083" y="5131229"/>
              <a:ext cx="723275" cy="523220"/>
            </a:xfrm>
            <a:prstGeom prst="rect">
              <a:avLst/>
            </a:prstGeom>
            <a:noFill/>
          </p:spPr>
          <p:txBody>
            <a:bodyPr wrap="none" rtlCol="0">
              <a:spAutoFit/>
            </a:bodyPr>
            <a:lstStyle/>
            <a:p>
              <a:pPr marL="457200" indent="-457200">
                <a:buClr>
                  <a:schemeClr val="tx1"/>
                </a:buClr>
                <a:buFont typeface="Wingdings" panose="05000000000000000000" pitchFamily="2" charset="2"/>
                <a:buChar char="ü"/>
              </a:pPr>
              <a:r>
                <a:rPr lang="en-US" sz="280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a:t>
              </a:r>
            </a:p>
          </p:txBody>
        </p:sp>
        <p:sp>
          <p:nvSpPr>
            <p:cNvPr id="33" name="TextBox 32">
              <a:extLst>
                <a:ext uri="{FF2B5EF4-FFF2-40B4-BE49-F238E27FC236}">
                  <a16:creationId xmlns="" xmlns:a16="http://schemas.microsoft.com/office/drawing/2014/main" id="{B715F7DB-ADBB-4BE2-8030-341568A292A0}"/>
                </a:ext>
              </a:extLst>
            </p:cNvPr>
            <p:cNvSpPr txBox="1"/>
            <p:nvPr/>
          </p:nvSpPr>
          <p:spPr>
            <a:xfrm>
              <a:off x="9086092" y="5131229"/>
              <a:ext cx="723275" cy="523220"/>
            </a:xfrm>
            <a:prstGeom prst="rect">
              <a:avLst/>
            </a:prstGeom>
            <a:noFill/>
          </p:spPr>
          <p:txBody>
            <a:bodyPr wrap="none" rtlCol="0">
              <a:spAutoFit/>
            </a:bodyPr>
            <a:lstStyle/>
            <a:p>
              <a:pPr marL="457200" indent="-457200">
                <a:buClr>
                  <a:schemeClr val="tx1"/>
                </a:buClr>
                <a:buFont typeface="Wingdings" panose="05000000000000000000" pitchFamily="2" charset="2"/>
                <a:buChar char="ü"/>
              </a:pPr>
              <a:r>
                <a:rPr lang="en-US" sz="280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a:t>
              </a:r>
            </a:p>
          </p:txBody>
        </p:sp>
        <p:sp>
          <p:nvSpPr>
            <p:cNvPr id="34" name="TextBox 33">
              <a:extLst>
                <a:ext uri="{FF2B5EF4-FFF2-40B4-BE49-F238E27FC236}">
                  <a16:creationId xmlns="" xmlns:a16="http://schemas.microsoft.com/office/drawing/2014/main" id="{1A79B84B-D1D8-410C-ACCD-050258113C1C}"/>
                </a:ext>
              </a:extLst>
            </p:cNvPr>
            <p:cNvSpPr txBox="1"/>
            <p:nvPr/>
          </p:nvSpPr>
          <p:spPr>
            <a:xfrm>
              <a:off x="10092932" y="5131229"/>
              <a:ext cx="723275" cy="523220"/>
            </a:xfrm>
            <a:prstGeom prst="rect">
              <a:avLst/>
            </a:prstGeom>
            <a:noFill/>
          </p:spPr>
          <p:txBody>
            <a:bodyPr wrap="none" rtlCol="0">
              <a:spAutoFit/>
            </a:bodyPr>
            <a:lstStyle/>
            <a:p>
              <a:pPr marL="457200" indent="-457200">
                <a:buClr>
                  <a:schemeClr val="tx1"/>
                </a:buClr>
                <a:buFont typeface="Wingdings" panose="05000000000000000000" pitchFamily="2" charset="2"/>
                <a:buChar char="ü"/>
              </a:pPr>
              <a:r>
                <a:rPr lang="en-US" sz="280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a:t>
              </a:r>
            </a:p>
          </p:txBody>
        </p:sp>
        <p:sp>
          <p:nvSpPr>
            <p:cNvPr id="35" name="TextBox 34">
              <a:extLst>
                <a:ext uri="{FF2B5EF4-FFF2-40B4-BE49-F238E27FC236}">
                  <a16:creationId xmlns="" xmlns:a16="http://schemas.microsoft.com/office/drawing/2014/main" id="{E7E99EEF-1BA8-4A17-AC96-738737BC3363}"/>
                </a:ext>
              </a:extLst>
            </p:cNvPr>
            <p:cNvSpPr txBox="1"/>
            <p:nvPr/>
          </p:nvSpPr>
          <p:spPr>
            <a:xfrm>
              <a:off x="11114761" y="5131229"/>
              <a:ext cx="723275" cy="523220"/>
            </a:xfrm>
            <a:prstGeom prst="rect">
              <a:avLst/>
            </a:prstGeom>
            <a:noFill/>
          </p:spPr>
          <p:txBody>
            <a:bodyPr wrap="none" rtlCol="0">
              <a:spAutoFit/>
            </a:bodyPr>
            <a:lstStyle/>
            <a:p>
              <a:pPr marL="457200" indent="-457200">
                <a:buClr>
                  <a:schemeClr val="tx1"/>
                </a:buClr>
                <a:buFont typeface="Wingdings" panose="05000000000000000000" pitchFamily="2" charset="2"/>
                <a:buChar char="ü"/>
              </a:pPr>
              <a:r>
                <a:rPr lang="en-US" sz="280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a:t>
              </a:r>
            </a:p>
          </p:txBody>
        </p:sp>
        <p:pic>
          <p:nvPicPr>
            <p:cNvPr id="36" name="Graphic 35">
              <a:extLst>
                <a:ext uri="{FF2B5EF4-FFF2-40B4-BE49-F238E27FC236}">
                  <a16:creationId xmlns="" xmlns:a16="http://schemas.microsoft.com/office/drawing/2014/main" id="{D9B3DD2C-854C-4581-98A6-3C46604F7636}"/>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6684019" y="1248910"/>
              <a:ext cx="731520" cy="731520"/>
            </a:xfrm>
            <a:prstGeom prst="rect">
              <a:avLst/>
            </a:prstGeom>
          </p:spPr>
        </p:pic>
        <p:pic>
          <p:nvPicPr>
            <p:cNvPr id="37" name="Graphic 36">
              <a:extLst>
                <a:ext uri="{FF2B5EF4-FFF2-40B4-BE49-F238E27FC236}">
                  <a16:creationId xmlns="" xmlns:a16="http://schemas.microsoft.com/office/drawing/2014/main" id="{007B5CE4-6DBC-4980-B5DA-6707F3425DC5}"/>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8315515" y="1248910"/>
              <a:ext cx="731520" cy="731520"/>
            </a:xfrm>
            <a:prstGeom prst="rect">
              <a:avLst/>
            </a:prstGeom>
          </p:spPr>
        </p:pic>
        <p:sp>
          <p:nvSpPr>
            <p:cNvPr id="38" name="TextBox 37">
              <a:extLst>
                <a:ext uri="{FF2B5EF4-FFF2-40B4-BE49-F238E27FC236}">
                  <a16:creationId xmlns="" xmlns:a16="http://schemas.microsoft.com/office/drawing/2014/main" id="{3D180862-C298-4591-9FBF-35CCC86D8AA1}"/>
                </a:ext>
              </a:extLst>
            </p:cNvPr>
            <p:cNvSpPr txBox="1"/>
            <p:nvPr/>
          </p:nvSpPr>
          <p:spPr>
            <a:xfrm>
              <a:off x="6760842" y="2335553"/>
              <a:ext cx="2226892" cy="830997"/>
            </a:xfrm>
            <a:prstGeom prst="rect">
              <a:avLst/>
            </a:prstGeom>
            <a:solidFill>
              <a:schemeClr val="bg1"/>
            </a:solidFill>
          </p:spPr>
          <p:txBody>
            <a:bodyPr wrap="none" rtlCol="0">
              <a:spAutoFit/>
            </a:bodyPr>
            <a:lstStyle/>
            <a:p>
              <a:pPr algn="ctr"/>
              <a:r>
                <a:rPr lang="en-US" sz="1600">
                  <a:latin typeface="Amazon Ember Light" panose="020B0403020204020204" pitchFamily="34" charset="0"/>
                  <a:ea typeface="Amazon Ember Light" panose="020B0403020204020204" pitchFamily="34" charset="0"/>
                  <a:cs typeface="Amazon Ember Light" panose="020B0403020204020204" pitchFamily="34" charset="0"/>
                </a:rPr>
                <a:t>Load balancer accepts </a:t>
              </a:r>
              <a:br>
                <a:rPr lang="en-US" sz="160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a:latin typeface="Amazon Ember Light" panose="020B0403020204020204" pitchFamily="34" charset="0"/>
                  <a:ea typeface="Amazon Ember Light" panose="020B0403020204020204" pitchFamily="34" charset="0"/>
                  <a:cs typeface="Amazon Ember Light" panose="020B0403020204020204" pitchFamily="34" charset="0"/>
                </a:rPr>
                <a:t>incoming traffic </a:t>
              </a:r>
              <a:br>
                <a:rPr lang="en-US" sz="160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a:latin typeface="Amazon Ember Light" panose="020B0403020204020204" pitchFamily="34" charset="0"/>
                  <a:ea typeface="Amazon Ember Light" panose="020B0403020204020204" pitchFamily="34" charset="0"/>
                  <a:cs typeface="Amazon Ember Light" panose="020B0403020204020204" pitchFamily="34" charset="0"/>
                </a:rPr>
                <a:t>from clients.</a:t>
              </a:r>
            </a:p>
          </p:txBody>
        </p:sp>
        <p:sp>
          <p:nvSpPr>
            <p:cNvPr id="39" name="TextBox 38">
              <a:extLst>
                <a:ext uri="{FF2B5EF4-FFF2-40B4-BE49-F238E27FC236}">
                  <a16:creationId xmlns="" xmlns:a16="http://schemas.microsoft.com/office/drawing/2014/main" id="{FDF9BCF4-1003-4CC6-BF14-EAB9A1E63E7A}"/>
                </a:ext>
              </a:extLst>
            </p:cNvPr>
            <p:cNvSpPr txBox="1"/>
            <p:nvPr/>
          </p:nvSpPr>
          <p:spPr>
            <a:xfrm>
              <a:off x="6843073" y="3915038"/>
              <a:ext cx="2037737" cy="584775"/>
            </a:xfrm>
            <a:prstGeom prst="rect">
              <a:avLst/>
            </a:prstGeom>
            <a:solidFill>
              <a:schemeClr val="bg1"/>
            </a:solidFill>
          </p:spPr>
          <p:txBody>
            <a:bodyPr wrap="none" rtlCol="0">
              <a:spAutoFit/>
            </a:bodyPr>
            <a:lstStyle/>
            <a:p>
              <a:pPr algn="ctr"/>
              <a:r>
                <a:rPr lang="en-US" sz="1600">
                  <a:latin typeface="Amazon Ember Light" panose="020B0403020204020204" pitchFamily="34" charset="0"/>
                  <a:ea typeface="Amazon Ember Light" panose="020B0403020204020204" pitchFamily="34" charset="0"/>
                  <a:cs typeface="Amazon Ember Light" panose="020B0403020204020204" pitchFamily="34" charset="0"/>
                </a:rPr>
                <a:t>Listener checks for </a:t>
              </a:r>
              <a:br>
                <a:rPr lang="en-US" sz="160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a:latin typeface="Amazon Ember Light" panose="020B0403020204020204" pitchFamily="34" charset="0"/>
                  <a:ea typeface="Amazon Ember Light" panose="020B0403020204020204" pitchFamily="34" charset="0"/>
                  <a:cs typeface="Amazon Ember Light" panose="020B0403020204020204" pitchFamily="34" charset="0"/>
                </a:rPr>
                <a:t>connection requests.</a:t>
              </a:r>
            </a:p>
          </p:txBody>
        </p:sp>
      </p:grpSp>
    </p:spTree>
    <p:custDataLst>
      <p:tags r:id="rId1"/>
    </p:custDataLst>
    <p:extLst>
      <p:ext uri="{BB962C8B-B14F-4D97-AF65-F5344CB8AC3E}">
        <p14:creationId xmlns:p14="http://schemas.microsoft.com/office/powerpoint/2010/main" val="2745400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526AFF8-1E0A-1E12-2545-A3920B105934}"/>
              </a:ext>
            </a:extLst>
          </p:cNvPr>
          <p:cNvSpPr>
            <a:spLocks noGrp="1"/>
          </p:cNvSpPr>
          <p:nvPr>
            <p:ph type="sldNum" sz="quarter" idx="20"/>
          </p:nvPr>
        </p:nvSpPr>
        <p:spPr/>
        <p:txBody>
          <a:bodyPr/>
          <a:lstStyle/>
          <a:p>
            <a:fld id="{930176A1-BCF0-4712-97A6-6B495F55390B}" type="slidenum">
              <a:rPr lang="en-US" smtClean="0"/>
              <a:pPr/>
              <a:t>9</a:t>
            </a:fld>
            <a:endParaRPr lang="en-US"/>
          </a:p>
        </p:txBody>
      </p:sp>
      <p:sp>
        <p:nvSpPr>
          <p:cNvPr id="2" name="Title 1">
            <a:extLst>
              <a:ext uri="{FF2B5EF4-FFF2-40B4-BE49-F238E27FC236}">
                <a16:creationId xmlns="" xmlns:a16="http://schemas.microsoft.com/office/drawing/2014/main" id="{54594BC1-41F1-41B2-B6B0-99B668A2F0CC}"/>
              </a:ext>
            </a:extLst>
          </p:cNvPr>
          <p:cNvSpPr>
            <a:spLocks noGrp="1"/>
          </p:cNvSpPr>
          <p:nvPr>
            <p:ph type="title"/>
          </p:nvPr>
        </p:nvSpPr>
        <p:spPr/>
        <p:txBody>
          <a:bodyPr/>
          <a:lstStyle/>
          <a:p>
            <a:r>
              <a:rPr lang="en-US" dirty="0" smtClean="0"/>
              <a:t>Elastic </a:t>
            </a:r>
            <a:r>
              <a:rPr lang="en-US" dirty="0"/>
              <a:t>Load Balancing Answers</a:t>
            </a:r>
          </a:p>
        </p:txBody>
      </p:sp>
      <p:sp>
        <p:nvSpPr>
          <p:cNvPr id="10" name="Rectangle 9" descr="You must support traffic to a containerized application.&#10;">
            <a:extLst>
              <a:ext uri="{FF2B5EF4-FFF2-40B4-BE49-F238E27FC236}">
                <a16:creationId xmlns="" xmlns:a16="http://schemas.microsoft.com/office/drawing/2014/main" id="{F62620C0-E0DB-4280-B5CC-BC3D4D6EA6CA}"/>
              </a:ext>
            </a:extLst>
          </p:cNvPr>
          <p:cNvSpPr/>
          <p:nvPr/>
        </p:nvSpPr>
        <p:spPr>
          <a:xfrm>
            <a:off x="896182" y="1564729"/>
            <a:ext cx="5096385" cy="64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solidFill>
              </a:rPr>
              <a:t>You must support traffic to a containerized application.</a:t>
            </a:r>
          </a:p>
        </p:txBody>
      </p:sp>
      <p:sp>
        <p:nvSpPr>
          <p:cNvPr id="27" name="Rectangle 26" descr="Application Load Balancer.">
            <a:extLst>
              <a:ext uri="{FF2B5EF4-FFF2-40B4-BE49-F238E27FC236}">
                <a16:creationId xmlns="" xmlns:a16="http://schemas.microsoft.com/office/drawing/2014/main" id="{0DC02A71-640E-4AAB-A5B4-5111ED29AE0B}"/>
              </a:ext>
            </a:extLst>
          </p:cNvPr>
          <p:cNvSpPr/>
          <p:nvPr/>
        </p:nvSpPr>
        <p:spPr>
          <a:xfrm>
            <a:off x="6192555" y="1564729"/>
            <a:ext cx="5096385" cy="64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solidFill>
              </a:rPr>
              <a:t>Application Load Balancer</a:t>
            </a:r>
          </a:p>
        </p:txBody>
      </p:sp>
      <p:sp>
        <p:nvSpPr>
          <p:cNvPr id="11" name="Rectangle 10" descr="You have extremely spiky and unpredictable TCP traffic.">
            <a:extLst>
              <a:ext uri="{FF2B5EF4-FFF2-40B4-BE49-F238E27FC236}">
                <a16:creationId xmlns="" xmlns:a16="http://schemas.microsoft.com/office/drawing/2014/main" id="{509A8386-D0B4-4134-95B4-BF26551B605D}"/>
              </a:ext>
            </a:extLst>
          </p:cNvPr>
          <p:cNvSpPr/>
          <p:nvPr/>
        </p:nvSpPr>
        <p:spPr>
          <a:xfrm>
            <a:off x="896182" y="2330978"/>
            <a:ext cx="5096385" cy="64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solidFill>
              </a:rPr>
              <a:t>You have extremely spiky and unpredictable TCP traffic.</a:t>
            </a:r>
          </a:p>
        </p:txBody>
      </p:sp>
      <p:sp>
        <p:nvSpPr>
          <p:cNvPr id="28" name="Rectangle 27" descr="Network Load Balancer.">
            <a:extLst>
              <a:ext uri="{FF2B5EF4-FFF2-40B4-BE49-F238E27FC236}">
                <a16:creationId xmlns="" xmlns:a16="http://schemas.microsoft.com/office/drawing/2014/main" id="{16D7CA6E-B1DB-4678-9B9B-1C26DDBB4DED}"/>
              </a:ext>
            </a:extLst>
          </p:cNvPr>
          <p:cNvSpPr/>
          <p:nvPr/>
        </p:nvSpPr>
        <p:spPr>
          <a:xfrm>
            <a:off x="6192555" y="2330978"/>
            <a:ext cx="5096385" cy="64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solidFill>
              </a:rPr>
              <a:t>Network Load Balancer</a:t>
            </a:r>
          </a:p>
        </p:txBody>
      </p:sp>
      <p:sp>
        <p:nvSpPr>
          <p:cNvPr id="12" name="Rectangle 11" descr="You need simple load balancing with multiple protocols.">
            <a:extLst>
              <a:ext uri="{FF2B5EF4-FFF2-40B4-BE49-F238E27FC236}">
                <a16:creationId xmlns="" xmlns:a16="http://schemas.microsoft.com/office/drawing/2014/main" id="{84479A49-F5B5-4264-8D4B-56BB39ED833C}"/>
              </a:ext>
            </a:extLst>
          </p:cNvPr>
          <p:cNvSpPr/>
          <p:nvPr/>
        </p:nvSpPr>
        <p:spPr>
          <a:xfrm>
            <a:off x="896182" y="3097227"/>
            <a:ext cx="5096385" cy="64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solidFill>
              </a:rPr>
              <a:t>You need simple load balancing with multiple protocols.</a:t>
            </a:r>
          </a:p>
        </p:txBody>
      </p:sp>
      <p:sp>
        <p:nvSpPr>
          <p:cNvPr id="29" name="Rectangle 28" descr="Classic Load Balancer.">
            <a:extLst>
              <a:ext uri="{FF2B5EF4-FFF2-40B4-BE49-F238E27FC236}">
                <a16:creationId xmlns="" xmlns:a16="http://schemas.microsoft.com/office/drawing/2014/main" id="{9DB97E51-7082-444B-BDD9-32F3B0C74716}"/>
              </a:ext>
            </a:extLst>
          </p:cNvPr>
          <p:cNvSpPr/>
          <p:nvPr/>
        </p:nvSpPr>
        <p:spPr>
          <a:xfrm>
            <a:off x="6192555" y="3097227"/>
            <a:ext cx="5096385" cy="64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solidFill>
              </a:rPr>
              <a:t>Classic Load Balancer</a:t>
            </a:r>
          </a:p>
        </p:txBody>
      </p:sp>
      <p:sp>
        <p:nvSpPr>
          <p:cNvPr id="13" name="Rectangle 12" descr="You need to support a static or Elastic IP address, or an IP target outside a VPC.">
            <a:extLst>
              <a:ext uri="{FF2B5EF4-FFF2-40B4-BE49-F238E27FC236}">
                <a16:creationId xmlns="" xmlns:a16="http://schemas.microsoft.com/office/drawing/2014/main" id="{920D72AE-D795-424C-831B-89A96B938247}"/>
              </a:ext>
            </a:extLst>
          </p:cNvPr>
          <p:cNvSpPr/>
          <p:nvPr/>
        </p:nvSpPr>
        <p:spPr>
          <a:xfrm>
            <a:off x="896182" y="3863476"/>
            <a:ext cx="5096385" cy="64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solidFill>
              </a:rPr>
              <a:t>You need to support a static or Elastic IP address, or an IP target outside a VPC.</a:t>
            </a:r>
          </a:p>
        </p:txBody>
      </p:sp>
      <p:sp>
        <p:nvSpPr>
          <p:cNvPr id="30" name="Rectangle 29" descr="Network Load Balancer.">
            <a:extLst>
              <a:ext uri="{FF2B5EF4-FFF2-40B4-BE49-F238E27FC236}">
                <a16:creationId xmlns="" xmlns:a16="http://schemas.microsoft.com/office/drawing/2014/main" id="{E0D4A30A-0AAF-4BCF-81FA-82FF1C298C1E}"/>
              </a:ext>
            </a:extLst>
          </p:cNvPr>
          <p:cNvSpPr/>
          <p:nvPr/>
        </p:nvSpPr>
        <p:spPr>
          <a:xfrm>
            <a:off x="6192555" y="3863476"/>
            <a:ext cx="5096385" cy="64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solidFill>
              </a:rPr>
              <a:t>Network Load Balancer</a:t>
            </a:r>
          </a:p>
        </p:txBody>
      </p:sp>
      <p:sp>
        <p:nvSpPr>
          <p:cNvPr id="15" name="Rectangle 14" descr="You need a load balancer that can handle millions of requests per second while maintaining low latencies.">
            <a:extLst>
              <a:ext uri="{FF2B5EF4-FFF2-40B4-BE49-F238E27FC236}">
                <a16:creationId xmlns="" xmlns:a16="http://schemas.microsoft.com/office/drawing/2014/main" id="{CCC283B6-A7DB-445D-87FA-68DA04AA0057}"/>
              </a:ext>
            </a:extLst>
          </p:cNvPr>
          <p:cNvSpPr/>
          <p:nvPr/>
        </p:nvSpPr>
        <p:spPr>
          <a:xfrm>
            <a:off x="896182" y="4629725"/>
            <a:ext cx="5096385"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solidFill>
              </a:rPr>
              <a:t>You need a load balancer that can handle millions of requests per second while maintaining low latencies.</a:t>
            </a:r>
          </a:p>
        </p:txBody>
      </p:sp>
      <p:sp>
        <p:nvSpPr>
          <p:cNvPr id="32" name="Rectangle 31" descr="Network Load Balancer">
            <a:extLst>
              <a:ext uri="{FF2B5EF4-FFF2-40B4-BE49-F238E27FC236}">
                <a16:creationId xmlns="" xmlns:a16="http://schemas.microsoft.com/office/drawing/2014/main" id="{FAF360C1-5716-4BD6-A869-7DBD6A967824}"/>
              </a:ext>
            </a:extLst>
          </p:cNvPr>
          <p:cNvSpPr/>
          <p:nvPr/>
        </p:nvSpPr>
        <p:spPr>
          <a:xfrm>
            <a:off x="6192555" y="4629725"/>
            <a:ext cx="5096385"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solidFill>
              </a:rPr>
              <a:t>Network Load Balancer</a:t>
            </a:r>
          </a:p>
        </p:txBody>
      </p:sp>
      <p:sp>
        <p:nvSpPr>
          <p:cNvPr id="17" name="Rectangle 16" descr="You must support HTTPS requests.">
            <a:extLst>
              <a:ext uri="{FF2B5EF4-FFF2-40B4-BE49-F238E27FC236}">
                <a16:creationId xmlns="" xmlns:a16="http://schemas.microsoft.com/office/drawing/2014/main" id="{7BEFE1F9-A4CC-4ECD-8922-28C28B97E216}"/>
              </a:ext>
            </a:extLst>
          </p:cNvPr>
          <p:cNvSpPr/>
          <p:nvPr/>
        </p:nvSpPr>
        <p:spPr>
          <a:xfrm>
            <a:off x="896182" y="5670296"/>
            <a:ext cx="5096385"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solidFill>
              </a:rPr>
              <a:t>You must support HTTPS requests.</a:t>
            </a:r>
          </a:p>
        </p:txBody>
      </p:sp>
      <p:sp>
        <p:nvSpPr>
          <p:cNvPr id="33" name="Rectangle 32" descr="Application Load Balancer">
            <a:extLst>
              <a:ext uri="{FF2B5EF4-FFF2-40B4-BE49-F238E27FC236}">
                <a16:creationId xmlns="" xmlns:a16="http://schemas.microsoft.com/office/drawing/2014/main" id="{A17E2305-38D2-4DBC-B2D7-3EA375820676}"/>
              </a:ext>
            </a:extLst>
          </p:cNvPr>
          <p:cNvSpPr/>
          <p:nvPr/>
        </p:nvSpPr>
        <p:spPr>
          <a:xfrm>
            <a:off x="6192555" y="5670296"/>
            <a:ext cx="5096385"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solidFill>
              </a:rPr>
              <a:t>Application Load Balancer</a:t>
            </a:r>
          </a:p>
        </p:txBody>
      </p:sp>
    </p:spTree>
    <p:custDataLst>
      <p:tags r:id="rId1"/>
    </p:custDataLst>
    <p:extLst>
      <p:ext uri="{BB962C8B-B14F-4D97-AF65-F5344CB8AC3E}">
        <p14:creationId xmlns:p14="http://schemas.microsoft.com/office/powerpoint/2010/main" val="6735770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4_TC-2022-ONEBRAND" val="0csGKSIY"/>
  <p:tag name="ARTICULATE_PROJECT_OPEN" val="0"/>
  <p:tag name="ARTICULATE_SLIDE_COUNT" val="4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4_TC-2022-OneBrand">
  <a:themeElements>
    <a:clrScheme name="AWS Light 01">
      <a:dk1>
        <a:sysClr val="windowText" lastClr="000000"/>
      </a:dk1>
      <a:lt1>
        <a:sysClr val="window" lastClr="FFFFFF"/>
      </a:lt1>
      <a:dk2>
        <a:srgbClr val="232F3E"/>
      </a:dk2>
      <a:lt2>
        <a:srgbClr val="F1F3F3"/>
      </a:lt2>
      <a:accent1>
        <a:srgbClr val="00464F"/>
      </a:accent1>
      <a:accent2>
        <a:srgbClr val="36C2B4"/>
      </a:accent2>
      <a:accent3>
        <a:srgbClr val="F1F3F3"/>
      </a:accent3>
      <a:accent4>
        <a:srgbClr val="ADE422"/>
      </a:accent4>
      <a:accent5>
        <a:srgbClr val="C9208A"/>
      </a:accent5>
      <a:accent6>
        <a:srgbClr val="504BAB"/>
      </a:accent6>
      <a:hlink>
        <a:srgbClr val="504BAB"/>
      </a:hlink>
      <a:folHlink>
        <a:srgbClr val="504BAB"/>
      </a:folHlink>
    </a:clrScheme>
    <a:fontScheme name="Custom 1">
      <a:majorFont>
        <a:latin typeface="Amazon Ember Heavy"/>
        <a:ea typeface=""/>
        <a:cs typeface=""/>
      </a:majorFont>
      <a:minorFont>
        <a:latin typeface="Amazon Ember"/>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Plum">
      <a:srgbClr val="262262"/>
    </a:custClr>
    <a:custClr name="Plum-Medium">
      <a:srgbClr val="504BAB"/>
    </a:custClr>
    <a:custClr name="Plum-Bright">
      <a:srgbClr val="7E93EE"/>
    </a:custClr>
    <a:custClr name="Berry">
      <a:srgbClr val="9E1F63"/>
    </a:custClr>
    <a:custClr name="Berry-Medium">
      <a:srgbClr val="C9208A"/>
    </a:custClr>
    <a:custClr name="Berry-Bright">
      <a:srgbClr val="FF99FF"/>
    </a:custClr>
    <a:custClr name="AWS Orange">
      <a:srgbClr val="FF6633"/>
    </a:custClr>
    <a:custClr name="Smile">
      <a:srgbClr val="FF9900"/>
    </a:custClr>
    <a:custClr name="AWS Yellow">
      <a:srgbClr val="F3E502"/>
    </a:custClr>
    <a:custClr name="Green Apple">
      <a:srgbClr val="18AB4B"/>
    </a:custClr>
    <a:custClr name="Green Apple-Medium">
      <a:srgbClr val="ADE422"/>
    </a:custClr>
    <a:custClr name="Green Apple-Bright">
      <a:srgbClr val="E4FDBF"/>
    </a:custClr>
    <a:custClr name="Aqua">
      <a:srgbClr val="00464F"/>
    </a:custClr>
    <a:custClr name="Aqua-Medium">
      <a:srgbClr val="36C2B4"/>
    </a:custClr>
    <a:custClr name="Aqua-Bright">
      <a:srgbClr val="A6E7CE"/>
    </a:custClr>
    <a:custClr name="Sea Blue">
      <a:srgbClr val="005276"/>
    </a:custClr>
    <a:custClr name="Sea Blue-Medium">
      <a:srgbClr val="008296"/>
    </a:custClr>
    <a:custClr name="Sea Blue-Bright">
      <a:srgbClr val="7CD1EA"/>
    </a:custClr>
    <a:custClr name="Squid Ink">
      <a:srgbClr val="232F3E"/>
    </a:custClr>
    <a:custClr name="Stone">
      <a:srgbClr val="D4DADA"/>
    </a:custClr>
    <a:custClr name="Paper">
      <a:srgbClr val="F1F3F3"/>
    </a:custClr>
  </a:custClrLst>
  <a:extLst>
    <a:ext uri="{05A4C25C-085E-4340-85A3-A5531E510DB2}">
      <thm15:themeFamily xmlns:thm15="http://schemas.microsoft.com/office/thememl/2012/main" name="TC OneBrand Template.potx" id="{8954FABC-D5B5-44EC-B821-8FEC440C779C}" vid="{BC45DC1F-5B79-46F6-A8BD-962AD48C18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EB30683A6882D4798A1183E2061AB2B" ma:contentTypeVersion="6" ma:contentTypeDescription="Create a new document." ma:contentTypeScope="" ma:versionID="846e12e389a6305cd5a8a7fb8804a237">
  <xsd:schema xmlns:xsd="http://www.w3.org/2001/XMLSchema" xmlns:xs="http://www.w3.org/2001/XMLSchema" xmlns:p="http://schemas.microsoft.com/office/2006/metadata/properties" xmlns:ns2="3203751e-7f26-4ef4-9d45-82e84d52b1db" targetNamespace="http://schemas.microsoft.com/office/2006/metadata/properties" ma:root="true" ma:fieldsID="5ffe97e181145ec81612676624bca40f" ns2:_="">
    <xsd:import namespace="3203751e-7f26-4ef4-9d45-82e84d52b1d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03751e-7f26-4ef4-9d45-82e84d52b1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1507056-CAA4-4785-A519-2D6E82754C98}">
  <ds:schemaRefs>
    <ds:schemaRef ds:uri="http://schemas.microsoft.com/sharepoint/v3/contenttype/forms"/>
  </ds:schemaRefs>
</ds:datastoreItem>
</file>

<file path=customXml/itemProps2.xml><?xml version="1.0" encoding="utf-8"?>
<ds:datastoreItem xmlns:ds="http://schemas.openxmlformats.org/officeDocument/2006/customXml" ds:itemID="{8C0752BD-F26E-41FF-9FB5-6A9780D93A83}">
  <ds:schemaRefs>
    <ds:schemaRef ds:uri="http://schemas.microsoft.com/office/infopath/2007/PartnerControls"/>
    <ds:schemaRef ds:uri="http://www.w3.org/XML/1998/namespace"/>
    <ds:schemaRef ds:uri="http://schemas.microsoft.com/office/2006/documentManagement/types"/>
    <ds:schemaRef ds:uri="http://purl.org/dc/terms/"/>
    <ds:schemaRef ds:uri="http://schemas.microsoft.com/office/2006/metadata/properties"/>
    <ds:schemaRef ds:uri="http://purl.org/dc/elements/1.1/"/>
    <ds:schemaRef ds:uri="http://schemas.openxmlformats.org/package/2006/metadata/core-properties"/>
    <ds:schemaRef ds:uri="3203751e-7f26-4ef4-9d45-82e84d52b1db"/>
    <ds:schemaRef ds:uri="http://purl.org/dc/dcmitype/"/>
  </ds:schemaRefs>
</ds:datastoreItem>
</file>

<file path=customXml/itemProps3.xml><?xml version="1.0" encoding="utf-8"?>
<ds:datastoreItem xmlns:ds="http://schemas.openxmlformats.org/officeDocument/2006/customXml" ds:itemID="{15031036-21FA-4572-951E-F15692D3DBCC}">
  <ds:schemaRefs>
    <ds:schemaRef ds:uri="3203751e-7f26-4ef4-9d45-82e84d52b1d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TC OneBrand Template</Template>
  <TotalTime>95</TotalTime>
  <Words>1145</Words>
  <Application>Microsoft Office PowerPoint</Application>
  <PresentationFormat>Widescreen</PresentationFormat>
  <Paragraphs>244</Paragraphs>
  <Slides>29</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Amazon Ember</vt:lpstr>
      <vt:lpstr>Amazon Ember Heavy</vt:lpstr>
      <vt:lpstr>Amazon Ember Light</vt:lpstr>
      <vt:lpstr>Amazon Ember Medium</vt:lpstr>
      <vt:lpstr>Arial</vt:lpstr>
      <vt:lpstr>Calibri</vt:lpstr>
      <vt:lpstr>Lucida Console</vt:lpstr>
      <vt:lpstr>Wingdings</vt:lpstr>
      <vt:lpstr>4_TC-2022-OneBrand</vt:lpstr>
      <vt:lpstr>Intro to Cloud Computing CS4037 (BCS-6A) Lecture 19</vt:lpstr>
      <vt:lpstr>Module 10: Automatic Scaling and Monitoring</vt:lpstr>
      <vt:lpstr>Module overview</vt:lpstr>
      <vt:lpstr>Module objectives</vt:lpstr>
      <vt:lpstr>Section 1: Elastic Load Balancing</vt:lpstr>
      <vt:lpstr>Elastic Load Balancing</vt:lpstr>
      <vt:lpstr>Types of load balancers</vt:lpstr>
      <vt:lpstr>How Elastic Load Balancing works</vt:lpstr>
      <vt:lpstr>Elastic Load Balancing Answers</vt:lpstr>
      <vt:lpstr>Section 1 key takeaways</vt:lpstr>
      <vt:lpstr>Section 2: Amazon CloudWatch</vt:lpstr>
      <vt:lpstr>Amazon CloudWatch</vt:lpstr>
      <vt:lpstr>CloudWatch alarms</vt:lpstr>
      <vt:lpstr>Amazon CloudWatch Alarms</vt:lpstr>
      <vt:lpstr>Section 2 key takeaways</vt:lpstr>
      <vt:lpstr>Section 3: Amazon EC2 Auto Scaling</vt:lpstr>
      <vt:lpstr>Why is scaling important?</vt:lpstr>
      <vt:lpstr>Amazon EC2 Auto Scaling</vt:lpstr>
      <vt:lpstr>Auto Scaling groups</vt:lpstr>
      <vt:lpstr>Scaling out versus scaling in</vt:lpstr>
      <vt:lpstr>How Amazon EC2 Auto Scaling works</vt:lpstr>
      <vt:lpstr>Implementing dynamic scaling</vt:lpstr>
      <vt:lpstr>Section 3 key takeaways</vt:lpstr>
      <vt:lpstr>Module wrap-up</vt:lpstr>
      <vt:lpstr>Module summary                                                     </vt:lpstr>
      <vt:lpstr>AWS certification exam information</vt:lpstr>
      <vt:lpstr>AWS certification exams</vt:lpstr>
      <vt:lpstr>AWS Certified Cloud Practitioner exam</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Title</dc:title>
  <dc:creator>Stading, Katrina</dc:creator>
  <cp:lastModifiedBy>Danyal</cp:lastModifiedBy>
  <cp:revision>11</cp:revision>
  <cp:lastPrinted>2022-05-18T12:16:40Z</cp:lastPrinted>
  <dcterms:created xsi:type="dcterms:W3CDTF">2022-03-28T19:31:41Z</dcterms:created>
  <dcterms:modified xsi:type="dcterms:W3CDTF">2023-05-09T06:34:20Z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F165A876-8CAE-4A38-BCA6-3F02F794F0E7</vt:lpwstr>
  </property>
  <property fmtid="{D5CDD505-2E9C-101B-9397-08002B2CF9AE}" pid="3" name="ArticulatePath">
    <vt:lpwstr>Presentation1</vt:lpwstr>
  </property>
  <property fmtid="{D5CDD505-2E9C-101B-9397-08002B2CF9AE}" pid="4" name="ContentTypeId">
    <vt:lpwstr>0x0101004EB30683A6882D4798A1183E2061AB2B</vt:lpwstr>
  </property>
</Properties>
</file>