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54.xml" ContentType="application/vnd.openxmlformats-officedocument.presentationml.tags+xml"/>
  <Override PartName="/ppt/notesSlides/notesSlide1.xml" ContentType="application/vnd.openxmlformats-officedocument.presentationml.notesSlide+xml"/>
  <Override PartName="/ppt/tags/tag55.xml" ContentType="application/vnd.openxmlformats-officedocument.presentationml.tags+xml"/>
  <Override PartName="/ppt/notesSlides/notesSlide2.xml" ContentType="application/vnd.openxmlformats-officedocument.presentationml.notesSlide+xml"/>
  <Override PartName="/ppt/tags/tag56.xml" ContentType="application/vnd.openxmlformats-officedocument.presentationml.tags+xml"/>
  <Override PartName="/ppt/notesSlides/notesSlide3.xml" ContentType="application/vnd.openxmlformats-officedocument.presentationml.notesSlide+xml"/>
  <Override PartName="/ppt/tags/tag57.xml" ContentType="application/vnd.openxmlformats-officedocument.presentationml.tags+xml"/>
  <Override PartName="/ppt/notesSlides/notesSlide4.xml" ContentType="application/vnd.openxmlformats-officedocument.presentationml.notesSlide+xml"/>
  <Override PartName="/ppt/tags/tag58.xml" ContentType="application/vnd.openxmlformats-officedocument.presentationml.tags+xml"/>
  <Override PartName="/ppt/notesSlides/notesSlide5.xml" ContentType="application/vnd.openxmlformats-officedocument.presentationml.notesSlide+xml"/>
  <Override PartName="/ppt/tags/tag59.xml" ContentType="application/vnd.openxmlformats-officedocument.presentationml.tags+xml"/>
  <Override PartName="/ppt/notesSlides/notesSlide6.xml" ContentType="application/vnd.openxmlformats-officedocument.presentationml.notesSlide+xml"/>
  <Override PartName="/ppt/tags/tag60.xml" ContentType="application/vnd.openxmlformats-officedocument.presentationml.tags+xml"/>
  <Override PartName="/ppt/notesSlides/notesSlide7.xml" ContentType="application/vnd.openxmlformats-officedocument.presentationml.notesSlide+xml"/>
  <Override PartName="/ppt/tags/tag61.xml" ContentType="application/vnd.openxmlformats-officedocument.presentationml.tags+xml"/>
  <Override PartName="/ppt/notesSlides/notesSlide8.xml" ContentType="application/vnd.openxmlformats-officedocument.presentationml.notesSlide+xml"/>
  <Override PartName="/ppt/tags/tag62.xml" ContentType="application/vnd.openxmlformats-officedocument.presentationml.tags+xml"/>
  <Override PartName="/ppt/notesSlides/notesSlide9.xml" ContentType="application/vnd.openxmlformats-officedocument.presentationml.notesSlide+xml"/>
  <Override PartName="/ppt/tags/tag63.xml" ContentType="application/vnd.openxmlformats-officedocument.presentationml.tags+xml"/>
  <Override PartName="/ppt/notesSlides/notesSlide10.xml" ContentType="application/vnd.openxmlformats-officedocument.presentationml.notesSlide+xml"/>
  <Override PartName="/ppt/tags/tag64.xml" ContentType="application/vnd.openxmlformats-officedocument.presentationml.tags+xml"/>
  <Override PartName="/ppt/notesSlides/notesSlide11.xml" ContentType="application/vnd.openxmlformats-officedocument.presentationml.notesSlide+xml"/>
  <Override PartName="/ppt/tags/tag65.xml" ContentType="application/vnd.openxmlformats-officedocument.presentationml.tags+xml"/>
  <Override PartName="/ppt/notesSlides/notesSlide12.xml" ContentType="application/vnd.openxmlformats-officedocument.presentationml.notesSlide+xml"/>
  <Override PartName="/ppt/tags/tag66.xml" ContentType="application/vnd.openxmlformats-officedocument.presentationml.tags+xml"/>
  <Override PartName="/ppt/notesSlides/notesSlide13.xml" ContentType="application/vnd.openxmlformats-officedocument.presentationml.notesSlide+xml"/>
  <Override PartName="/ppt/tags/tag67.xml" ContentType="application/vnd.openxmlformats-officedocument.presentationml.tags+xml"/>
  <Override PartName="/ppt/notesSlides/notesSlide14.xml" ContentType="application/vnd.openxmlformats-officedocument.presentationml.notesSlide+xml"/>
  <Override PartName="/ppt/tags/tag68.xml" ContentType="application/vnd.openxmlformats-officedocument.presentationml.tags+xml"/>
  <Override PartName="/ppt/notesSlides/notesSlide15.xml" ContentType="application/vnd.openxmlformats-officedocument.presentationml.notesSlide+xml"/>
  <Override PartName="/ppt/tags/tag69.xml" ContentType="application/vnd.openxmlformats-officedocument.presentationml.tags+xml"/>
  <Override PartName="/ppt/notesSlides/notesSlide16.xml" ContentType="application/vnd.openxmlformats-officedocument.presentationml.notesSlide+xml"/>
  <Override PartName="/ppt/tags/tag70.xml" ContentType="application/vnd.openxmlformats-officedocument.presentationml.tags+xml"/>
  <Override PartName="/ppt/notesSlides/notesSlide17.xml" ContentType="application/vnd.openxmlformats-officedocument.presentationml.notesSlide+xml"/>
  <Override PartName="/ppt/tags/tag71.xml" ContentType="application/vnd.openxmlformats-officedocument.presentationml.tags+xml"/>
  <Override PartName="/ppt/notesSlides/notesSlide18.xml" ContentType="application/vnd.openxmlformats-officedocument.presentationml.notesSlide+xml"/>
  <Override PartName="/ppt/tags/tag72.xml" ContentType="application/vnd.openxmlformats-officedocument.presentationml.tags+xml"/>
  <Override PartName="/ppt/notesSlides/notesSlide19.xml" ContentType="application/vnd.openxmlformats-officedocument.presentationml.notesSlide+xml"/>
  <Override PartName="/ppt/tags/tag73.xml" ContentType="application/vnd.openxmlformats-officedocument.presentationml.tags+xml"/>
  <Override PartName="/ppt/notesSlides/notesSlide20.xml" ContentType="application/vnd.openxmlformats-officedocument.presentationml.notesSlide+xml"/>
  <Override PartName="/ppt/tags/tag74.xml" ContentType="application/vnd.openxmlformats-officedocument.presentationml.tags+xml"/>
  <Override PartName="/ppt/notesSlides/notesSlide21.xml" ContentType="application/vnd.openxmlformats-officedocument.presentationml.notesSlide+xml"/>
  <Override PartName="/ppt/tags/tag75.xml" ContentType="application/vnd.openxmlformats-officedocument.presentationml.tags+xml"/>
  <Override PartName="/ppt/notesSlides/notesSlide22.xml" ContentType="application/vnd.openxmlformats-officedocument.presentationml.notesSlide+xml"/>
  <Override PartName="/ppt/tags/tag76.xml" ContentType="application/vnd.openxmlformats-officedocument.presentationml.tags+xml"/>
  <Override PartName="/ppt/notesSlides/notesSlide23.xml" ContentType="application/vnd.openxmlformats-officedocument.presentationml.notesSlide+xml"/>
  <Override PartName="/ppt/tags/tag77.xml" ContentType="application/vnd.openxmlformats-officedocument.presentationml.tags+xml"/>
  <Override PartName="/ppt/notesSlides/notesSlide24.xml" ContentType="application/vnd.openxmlformats-officedocument.presentationml.notesSlide+xml"/>
  <Override PartName="/ppt/tags/tag78.xml" ContentType="application/vnd.openxmlformats-officedocument.presentationml.tags+xml"/>
  <Override PartName="/ppt/notesSlides/notesSlide25.xml" ContentType="application/vnd.openxmlformats-officedocument.presentationml.notesSlide+xml"/>
  <Override PartName="/ppt/tags/tag79.xml" ContentType="application/vnd.openxmlformats-officedocument.presentationml.tags+xml"/>
  <Override PartName="/ppt/notesSlides/notesSlide26.xml" ContentType="application/vnd.openxmlformats-officedocument.presentationml.notesSlide+xml"/>
  <Override PartName="/ppt/tags/tag80.xml" ContentType="application/vnd.openxmlformats-officedocument.presentationml.tags+xml"/>
  <Override PartName="/ppt/notesSlides/notesSlide27.xml" ContentType="application/vnd.openxmlformats-officedocument.presentationml.notesSlide+xml"/>
  <Override PartName="/ppt/tags/tag81.xml" ContentType="application/vnd.openxmlformats-officedocument.presentationml.tags+xml"/>
  <Override PartName="/ppt/notesSlides/notesSlide28.xml" ContentType="application/vnd.openxmlformats-officedocument.presentationml.notesSlide+xml"/>
  <Override PartName="/ppt/tags/tag82.xml" ContentType="application/vnd.openxmlformats-officedocument.presentationml.tags+xml"/>
  <Override PartName="/ppt/notesSlides/notesSlide29.xml" ContentType="application/vnd.openxmlformats-officedocument.presentationml.notesSlide+xml"/>
  <Override PartName="/ppt/tags/tag83.xml" ContentType="application/vnd.openxmlformats-officedocument.presentationml.tags+xml"/>
  <Override PartName="/ppt/notesSlides/notesSlide30.xml" ContentType="application/vnd.openxmlformats-officedocument.presentationml.notesSlide+xml"/>
  <Override PartName="/ppt/tags/tag84.xml" ContentType="application/vnd.openxmlformats-officedocument.presentationml.tags+xml"/>
  <Override PartName="/ppt/notesSlides/notesSlide31.xml" ContentType="application/vnd.openxmlformats-officedocument.presentationml.notesSlide+xml"/>
  <Override PartName="/ppt/tags/tag85.xml" ContentType="application/vnd.openxmlformats-officedocument.presentationml.tags+xml"/>
  <Override PartName="/ppt/notesSlides/notesSlide32.xml" ContentType="application/vnd.openxmlformats-officedocument.presentationml.notesSlide+xml"/>
  <Override PartName="/ppt/tags/tag86.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87.xml" ContentType="application/vnd.openxmlformats-officedocument.presentationml.tags+xml"/>
  <Override PartName="/ppt/notesSlides/notesSlide35.xml" ContentType="application/vnd.openxmlformats-officedocument.presentationml.notesSlide+xml"/>
  <Override PartName="/ppt/tags/tag88.xml" ContentType="application/vnd.openxmlformats-officedocument.presentationml.tags+xml"/>
  <Override PartName="/ppt/notesSlides/notesSlide36.xml" ContentType="application/vnd.openxmlformats-officedocument.presentationml.notesSlide+xml"/>
  <Override PartName="/ppt/tags/tag89.xml" ContentType="application/vnd.openxmlformats-officedocument.presentationml.tags+xml"/>
  <Override PartName="/ppt/notesSlides/notesSlide37.xml" ContentType="application/vnd.openxmlformats-officedocument.presentationml.notesSlide+xml"/>
  <Override PartName="/ppt/tags/tag90.xml" ContentType="application/vnd.openxmlformats-officedocument.presentationml.tags+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8" r:id="rId4"/>
  </p:sldMasterIdLst>
  <p:notesMasterIdLst>
    <p:notesMasterId r:id="rId47"/>
  </p:notesMasterIdLst>
  <p:handoutMasterIdLst>
    <p:handoutMasterId r:id="rId48"/>
  </p:handoutMasterIdLst>
  <p:sldIdLst>
    <p:sldId id="943" r:id="rId5"/>
    <p:sldId id="430" r:id="rId6"/>
    <p:sldId id="443" r:id="rId7"/>
    <p:sldId id="400" r:id="rId8"/>
    <p:sldId id="389" r:id="rId9"/>
    <p:sldId id="945" r:id="rId10"/>
    <p:sldId id="946" r:id="rId11"/>
    <p:sldId id="947" r:id="rId12"/>
    <p:sldId id="852" r:id="rId13"/>
    <p:sldId id="849" r:id="rId14"/>
    <p:sldId id="846" r:id="rId15"/>
    <p:sldId id="850" r:id="rId16"/>
    <p:sldId id="855" r:id="rId17"/>
    <p:sldId id="549" r:id="rId18"/>
    <p:sldId id="565" r:id="rId19"/>
    <p:sldId id="858" r:id="rId20"/>
    <p:sldId id="862" r:id="rId21"/>
    <p:sldId id="566" r:id="rId22"/>
    <p:sldId id="856" r:id="rId23"/>
    <p:sldId id="948" r:id="rId24"/>
    <p:sldId id="872" r:id="rId25"/>
    <p:sldId id="864" r:id="rId26"/>
    <p:sldId id="949" r:id="rId27"/>
    <p:sldId id="861" r:id="rId28"/>
    <p:sldId id="950" r:id="rId29"/>
    <p:sldId id="866" r:id="rId30"/>
    <p:sldId id="951" r:id="rId31"/>
    <p:sldId id="937" r:id="rId32"/>
    <p:sldId id="869" r:id="rId33"/>
    <p:sldId id="952" r:id="rId34"/>
    <p:sldId id="870" r:id="rId35"/>
    <p:sldId id="953" r:id="rId36"/>
    <p:sldId id="868" r:id="rId37"/>
    <p:sldId id="954" r:id="rId38"/>
    <p:sldId id="876" r:id="rId39"/>
    <p:sldId id="955" r:id="rId40"/>
    <p:sldId id="956" r:id="rId41"/>
    <p:sldId id="938" r:id="rId42"/>
    <p:sldId id="851" r:id="rId43"/>
    <p:sldId id="874" r:id="rId44"/>
    <p:sldId id="841" r:id="rId45"/>
    <p:sldId id="942" r:id="rId46"/>
  </p:sldIdLst>
  <p:sldSz cx="12192000" cy="6858000"/>
  <p:notesSz cx="7772400" cy="10058400"/>
  <p:custDataLst>
    <p:tags r:id="rId49"/>
  </p:custDataLst>
  <p:defaultTextStyle>
    <a:defPPr>
      <a:defRPr lang="en-US"/>
    </a:defPPr>
    <a:lvl1pPr marL="0" algn="l" defTabSz="228600" rtl="0" eaLnBrk="1" latinLnBrk="0" hangingPunct="1">
      <a:defRPr sz="1800" kern="1200">
        <a:solidFill>
          <a:schemeClr val="tx1"/>
        </a:solidFill>
        <a:latin typeface="+mn-lt"/>
        <a:ea typeface="+mn-ea"/>
        <a:cs typeface="+mn-cs"/>
      </a:defRPr>
    </a:lvl1pPr>
    <a:lvl2pPr marL="228600" algn="l" defTabSz="228600" rtl="0" eaLnBrk="1" latinLnBrk="0" hangingPunct="1">
      <a:defRPr sz="1800" kern="1200">
        <a:solidFill>
          <a:schemeClr val="tx1"/>
        </a:solidFill>
        <a:latin typeface="+mn-lt"/>
        <a:ea typeface="+mn-ea"/>
        <a:cs typeface="+mn-cs"/>
      </a:defRPr>
    </a:lvl2pPr>
    <a:lvl3pPr marL="457200" algn="l" defTabSz="228600" rtl="0" eaLnBrk="1" latinLnBrk="0" hangingPunct="1">
      <a:defRPr sz="1800" kern="1200">
        <a:solidFill>
          <a:schemeClr val="tx1"/>
        </a:solidFill>
        <a:latin typeface="+mn-lt"/>
        <a:ea typeface="+mn-ea"/>
        <a:cs typeface="+mn-cs"/>
      </a:defRPr>
    </a:lvl3pPr>
    <a:lvl4pPr marL="685800" algn="l" defTabSz="228600" rtl="0" eaLnBrk="1" latinLnBrk="0" hangingPunct="1">
      <a:defRPr sz="1800" kern="1200">
        <a:solidFill>
          <a:schemeClr val="tx1"/>
        </a:solidFill>
        <a:latin typeface="+mn-lt"/>
        <a:ea typeface="+mn-ea"/>
        <a:cs typeface="+mn-cs"/>
      </a:defRPr>
    </a:lvl4pPr>
    <a:lvl5pPr marL="914400" algn="l" defTabSz="228600" rtl="0" eaLnBrk="1" latinLnBrk="0" hangingPunct="1">
      <a:defRPr sz="1800" kern="1200">
        <a:solidFill>
          <a:schemeClr val="tx1"/>
        </a:solidFill>
        <a:latin typeface="+mn-lt"/>
        <a:ea typeface="+mn-ea"/>
        <a:cs typeface="+mn-cs"/>
      </a:defRPr>
    </a:lvl5pPr>
    <a:lvl6pPr marL="1143000" algn="l" defTabSz="228600" rtl="0" eaLnBrk="1" latinLnBrk="0" hangingPunct="1">
      <a:defRPr sz="1800" kern="1200">
        <a:solidFill>
          <a:schemeClr val="tx1"/>
        </a:solidFill>
        <a:latin typeface="+mn-lt"/>
        <a:ea typeface="+mn-ea"/>
        <a:cs typeface="+mn-cs"/>
      </a:defRPr>
    </a:lvl6pPr>
    <a:lvl7pPr marL="1371600" algn="l" defTabSz="228600" rtl="0" eaLnBrk="1" latinLnBrk="0" hangingPunct="1">
      <a:defRPr sz="1800" kern="1200">
        <a:solidFill>
          <a:schemeClr val="tx1"/>
        </a:solidFill>
        <a:latin typeface="+mn-lt"/>
        <a:ea typeface="+mn-ea"/>
        <a:cs typeface="+mn-cs"/>
      </a:defRPr>
    </a:lvl7pPr>
    <a:lvl8pPr marL="1600200" algn="l" defTabSz="228600" rtl="0" eaLnBrk="1" latinLnBrk="0" hangingPunct="1">
      <a:defRPr sz="1800" kern="1200">
        <a:solidFill>
          <a:schemeClr val="tx1"/>
        </a:solidFill>
        <a:latin typeface="+mn-lt"/>
        <a:ea typeface="+mn-ea"/>
        <a:cs typeface="+mn-cs"/>
      </a:defRPr>
    </a:lvl8pPr>
    <a:lvl9pPr marL="1828800" algn="l" defTabSz="2286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odule Introduction" id="{8ED36EF7-A085-4228-8560-E07EF88BBAD0}">
          <p14:sldIdLst>
            <p14:sldId id="943"/>
            <p14:sldId id="430"/>
            <p14:sldId id="443"/>
            <p14:sldId id="400"/>
          </p14:sldIdLst>
        </p14:section>
        <p14:section name="Section 1: Networking basics" id="{EC2B8649-4DB3-434A-9315-3D30F9C328FB}">
          <p14:sldIdLst>
            <p14:sldId id="389"/>
            <p14:sldId id="945"/>
            <p14:sldId id="946"/>
            <p14:sldId id="947"/>
            <p14:sldId id="852"/>
            <p14:sldId id="849"/>
            <p14:sldId id="846"/>
          </p14:sldIdLst>
        </p14:section>
        <p14:section name="Section 2: Amazon VPC" id="{47A7B0B6-0E80-414B-B025-41EEC97DBE24}">
          <p14:sldIdLst>
            <p14:sldId id="850"/>
            <p14:sldId id="855"/>
            <p14:sldId id="549"/>
            <p14:sldId id="565"/>
            <p14:sldId id="858"/>
            <p14:sldId id="862"/>
            <p14:sldId id="566"/>
            <p14:sldId id="856"/>
            <p14:sldId id="948"/>
            <p14:sldId id="872"/>
          </p14:sldIdLst>
        </p14:section>
        <p14:section name="Section 3: VPC networking" id="{537CCF0D-F924-40C6-8331-5BF6C88880FD}">
          <p14:sldIdLst>
            <p14:sldId id="864"/>
            <p14:sldId id="949"/>
            <p14:sldId id="861"/>
            <p14:sldId id="950"/>
            <p14:sldId id="866"/>
            <p14:sldId id="951"/>
            <p14:sldId id="937"/>
            <p14:sldId id="869"/>
            <p14:sldId id="952"/>
            <p14:sldId id="870"/>
            <p14:sldId id="953"/>
            <p14:sldId id="868"/>
            <p14:sldId id="954"/>
            <p14:sldId id="876"/>
            <p14:sldId id="955"/>
            <p14:sldId id="956"/>
            <p14:sldId id="938"/>
            <p14:sldId id="851"/>
            <p14:sldId id="874"/>
            <p14:sldId id="841"/>
            <p14:sldId id="94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ading, Katrina" initials="SK" lastIdx="9" clrIdx="0">
    <p:extLst>
      <p:ext uri="{19B8F6BF-5375-455C-9EA6-DF929625EA0E}">
        <p15:presenceInfo xmlns:p15="http://schemas.microsoft.com/office/powerpoint/2012/main" userId="S-1-5-21-1407069837-2091007605-538272213-31813507" providerId="AD"/>
      </p:ext>
    </p:extLst>
  </p:cmAuthor>
  <p:cmAuthor id="2" name="Raymond, Patty" initials="RP" lastIdx="2" clrIdx="1">
    <p:extLst>
      <p:ext uri="{19B8F6BF-5375-455C-9EA6-DF929625EA0E}">
        <p15:presenceInfo xmlns:p15="http://schemas.microsoft.com/office/powerpoint/2012/main" userId="S-1-5-21-1407069837-2091007605-538272213-2935585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F34060-8297-4BFD-AEF7-A0586C8B1A51}" v="4" dt="2022-05-19T15:25:46.9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351"/>
    <p:restoredTop sz="91562" autoAdjust="0"/>
  </p:normalViewPr>
  <p:slideViewPr>
    <p:cSldViewPr snapToGrid="0" snapToObjects="1">
      <p:cViewPr varScale="1">
        <p:scale>
          <a:sx n="68" d="100"/>
          <a:sy n="68" d="100"/>
        </p:scale>
        <p:origin x="354" y="66"/>
      </p:cViewPr>
      <p:guideLst/>
    </p:cSldViewPr>
  </p:slideViewPr>
  <p:notesTextViewPr>
    <p:cViewPr>
      <p:scale>
        <a:sx n="1" d="1"/>
        <a:sy n="1" d="1"/>
      </p:scale>
      <p:origin x="0" y="0"/>
    </p:cViewPr>
  </p:notesTextViewPr>
  <p:notesViewPr>
    <p:cSldViewPr snapToGrid="0" snapToObjects="1">
      <p:cViewPr varScale="1">
        <p:scale>
          <a:sx n="73" d="100"/>
          <a:sy n="73" d="100"/>
        </p:scale>
        <p:origin x="1912"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95"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B3C71C26-B7E3-40D9-AFFC-56E1F3330FC0}"/>
              </a:ext>
            </a:extLst>
          </p:cNvPr>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B354C10F-87CF-4634-B8A1-405F2079FC0A}"/>
              </a:ext>
            </a:extLst>
          </p:cNvPr>
          <p:cNvSpPr>
            <a:spLocks noGrp="1"/>
          </p:cNvSpPr>
          <p:nvPr>
            <p:ph type="dt" sz="quarter" idx="1"/>
          </p:nvPr>
        </p:nvSpPr>
        <p:spPr>
          <a:xfrm>
            <a:off x="4402138" y="0"/>
            <a:ext cx="3368675" cy="504825"/>
          </a:xfrm>
          <a:prstGeom prst="rect">
            <a:avLst/>
          </a:prstGeom>
        </p:spPr>
        <p:txBody>
          <a:bodyPr vert="horz" lIns="91440" tIns="45720" rIns="91440" bIns="45720" rtlCol="0"/>
          <a:lstStyle>
            <a:lvl1pPr algn="r">
              <a:defRPr sz="1200"/>
            </a:lvl1pPr>
          </a:lstStyle>
          <a:p>
            <a:fld id="{287BC065-D7D7-4497-9D0A-D0D4CA488C61}" type="datetimeFigureOut">
              <a:rPr lang="en-US" smtClean="0"/>
              <a:t>3/9/2023</a:t>
            </a:fld>
            <a:endParaRPr lang="en-US"/>
          </a:p>
        </p:txBody>
      </p:sp>
      <p:sp>
        <p:nvSpPr>
          <p:cNvPr id="4" name="Footer Placeholder 3">
            <a:extLst>
              <a:ext uri="{FF2B5EF4-FFF2-40B4-BE49-F238E27FC236}">
                <a16:creationId xmlns="" xmlns:a16="http://schemas.microsoft.com/office/drawing/2014/main" id="{C12E5DC8-58CF-4AB2-B263-F2D72A48CB76}"/>
              </a:ext>
            </a:extLst>
          </p:cNvPr>
          <p:cNvSpPr>
            <a:spLocks noGrp="1"/>
          </p:cNvSpPr>
          <p:nvPr>
            <p:ph type="ftr" sz="quarter" idx="2"/>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0175017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 xmlns:a16="http://schemas.microsoft.com/office/drawing/2014/main" id="{23FEB481-3FFF-9402-32FB-35A413DA2369}"/>
              </a:ext>
            </a:extLst>
          </p:cNvPr>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9" name="Footer Placeholder 8">
            <a:extLst>
              <a:ext uri="{FF2B5EF4-FFF2-40B4-BE49-F238E27FC236}">
                <a16:creationId xmlns="" xmlns:a16="http://schemas.microsoft.com/office/drawing/2014/main" id="{7BA6DAAE-3979-1755-E07E-885267A35FC3}"/>
              </a:ext>
            </a:extLst>
          </p:cNvPr>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10" name="Slide Image Placeholder 9">
            <a:extLst>
              <a:ext uri="{FF2B5EF4-FFF2-40B4-BE49-F238E27FC236}">
                <a16:creationId xmlns="" xmlns:a16="http://schemas.microsoft.com/office/drawing/2014/main" id="{FF34722E-7AAC-0631-D04B-6DEAFF55D470}"/>
              </a:ext>
            </a:extLst>
          </p:cNvPr>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US"/>
          </a:p>
        </p:txBody>
      </p:sp>
      <p:sp>
        <p:nvSpPr>
          <p:cNvPr id="11" name="Slide Number Placeholder 10">
            <a:extLst>
              <a:ext uri="{FF2B5EF4-FFF2-40B4-BE49-F238E27FC236}">
                <a16:creationId xmlns="" xmlns:a16="http://schemas.microsoft.com/office/drawing/2014/main" id="{AD6D3D68-1D54-F0E0-E5AC-A26C38222E5E}"/>
              </a:ext>
            </a:extLst>
          </p:cNvPr>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ADC516B0-4CF7-C940-9EED-BED6F7940F60}" type="slidenum">
              <a:rPr lang="en-US" smtClean="0"/>
              <a:t>‹#›</a:t>
            </a:fld>
            <a:endParaRPr lang="en-US"/>
          </a:p>
        </p:txBody>
      </p:sp>
      <p:sp>
        <p:nvSpPr>
          <p:cNvPr id="13" name="Date Placeholder 12">
            <a:extLst>
              <a:ext uri="{FF2B5EF4-FFF2-40B4-BE49-F238E27FC236}">
                <a16:creationId xmlns="" xmlns:a16="http://schemas.microsoft.com/office/drawing/2014/main" id="{4FEC4572-761A-C8A3-4ED0-1BE20F19DB1F}"/>
              </a:ext>
            </a:extLst>
          </p:cNvPr>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3EA9ABCF-372F-794C-9652-4349E9EEADE8}" type="datetimeFigureOut">
              <a:rPr lang="en-US" smtClean="0"/>
              <a:t>3/9/2023</a:t>
            </a:fld>
            <a:endParaRPr lang="en-US"/>
          </a:p>
        </p:txBody>
      </p:sp>
      <p:sp>
        <p:nvSpPr>
          <p:cNvPr id="14" name="Notes Placeholder 13">
            <a:extLst>
              <a:ext uri="{FF2B5EF4-FFF2-40B4-BE49-F238E27FC236}">
                <a16:creationId xmlns="" xmlns:a16="http://schemas.microsoft.com/office/drawing/2014/main" id="{5EDC9EDE-C7A6-08E3-E7AD-09D1AA24953C}"/>
              </a:ext>
            </a:extLst>
          </p:cNvPr>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884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endParaRPr lang="en-US" dirty="0"/>
          </a:p>
        </p:txBody>
      </p:sp>
      <p:sp>
        <p:nvSpPr>
          <p:cNvPr id="4" name="Slide Image Placeholder 3">
            <a:extLst>
              <a:ext uri="{FF2B5EF4-FFF2-40B4-BE49-F238E27FC236}">
                <a16:creationId xmlns:a16="http://schemas.microsoft.com/office/drawing/2014/main" xmlns="" id="{22546C6A-EF81-1C0D-1B04-6C66137E2063}"/>
              </a:ext>
            </a:extLst>
          </p:cNvPr>
          <p:cNvSpPr>
            <a:spLocks noGrp="1" noRot="1" noChangeAspect="1"/>
          </p:cNvSpPr>
          <p:nvPr>
            <p:ph type="sldImg"/>
          </p:nvPr>
        </p:nvSpPr>
        <p:spPr/>
      </p:sp>
    </p:spTree>
    <p:extLst>
      <p:ext uri="{BB962C8B-B14F-4D97-AF65-F5344CB8AC3E}">
        <p14:creationId xmlns:p14="http://schemas.microsoft.com/office/powerpoint/2010/main" val="1618404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endParaRPr lang="en-US"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03451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159276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endParaRPr lang="en-US" kern="1200" dirty="0">
              <a:solidFill>
                <a:schemeClr val="tx1"/>
              </a:solidFill>
              <a:effectLst/>
              <a:ea typeface="+mn-ea"/>
              <a:cs typeface="+mn-cs"/>
            </a:endParaRPr>
          </a:p>
        </p:txBody>
      </p:sp>
    </p:spTree>
    <p:extLst>
      <p:ext uri="{BB962C8B-B14F-4D97-AF65-F5344CB8AC3E}">
        <p14:creationId xmlns:p14="http://schemas.microsoft.com/office/powerpoint/2010/main" val="4255185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endParaRPr lang="en-US" dirty="0"/>
          </a:p>
        </p:txBody>
      </p:sp>
    </p:spTree>
    <p:extLst>
      <p:ext uri="{BB962C8B-B14F-4D97-AF65-F5344CB8AC3E}">
        <p14:creationId xmlns:p14="http://schemas.microsoft.com/office/powerpoint/2010/main" val="2934078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endParaRPr lang="en-US" b="0" i="0" kern="1200" dirty="0">
              <a:solidFill>
                <a:schemeClr val="tx1"/>
              </a:solidFill>
              <a:effectLst/>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1783995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3021823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endParaRPr lang="en-US" kern="1200" dirty="0">
              <a:solidFill>
                <a:schemeClr val="tx1"/>
              </a:solidFill>
              <a:effectLst/>
              <a:ea typeface="+mn-ea"/>
              <a:cs typeface="+mn-cs"/>
            </a:endParaRPr>
          </a:p>
          <a:p>
            <a:endParaRPr lang="en-US" kern="1200" dirty="0">
              <a:solidFill>
                <a:schemeClr val="tx1"/>
              </a:solidFill>
              <a:effectLst/>
              <a:ea typeface="+mn-ea"/>
              <a:cs typeface="+mn-cs"/>
            </a:endParaRPr>
          </a:p>
        </p:txBody>
      </p:sp>
    </p:spTree>
    <p:extLst>
      <p:ext uri="{BB962C8B-B14F-4D97-AF65-F5344CB8AC3E}">
        <p14:creationId xmlns:p14="http://schemas.microsoft.com/office/powerpoint/2010/main" val="12283667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endParaRPr lang="en-US" kern="1200" dirty="0">
              <a:solidFill>
                <a:schemeClr val="tx1"/>
              </a:solidFill>
              <a:effectLst/>
              <a:ea typeface="+mn-ea"/>
              <a:cs typeface="+mn-cs"/>
            </a:endParaRPr>
          </a:p>
          <a:p>
            <a:endParaRPr lang="en-US" kern="1200" dirty="0">
              <a:solidFill>
                <a:schemeClr val="tx1"/>
              </a:solidFill>
              <a:effectLst/>
              <a:ea typeface="+mn-ea"/>
              <a:cs typeface="+mn-cs"/>
            </a:endParaRPr>
          </a:p>
        </p:txBody>
      </p:sp>
    </p:spTree>
    <p:extLst>
      <p:ext uri="{BB962C8B-B14F-4D97-AF65-F5344CB8AC3E}">
        <p14:creationId xmlns:p14="http://schemas.microsoft.com/office/powerpoint/2010/main" val="33380968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kern="1200" dirty="0">
              <a:solidFill>
                <a:schemeClr val="tx1"/>
              </a:solidFill>
              <a:latin typeface="+mn-lt"/>
              <a:ea typeface="+mn-ea"/>
              <a:cs typeface="+mn-cs"/>
            </a:endParaRPr>
          </a:p>
        </p:txBody>
      </p:sp>
    </p:spTree>
    <p:extLst>
      <p:ext uri="{BB962C8B-B14F-4D97-AF65-F5344CB8AC3E}">
        <p14:creationId xmlns:p14="http://schemas.microsoft.com/office/powerpoint/2010/main" val="29241090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endParaRPr lang="en-US" dirty="0"/>
          </a:p>
        </p:txBody>
      </p:sp>
    </p:spTree>
    <p:extLst>
      <p:ext uri="{BB962C8B-B14F-4D97-AF65-F5344CB8AC3E}">
        <p14:creationId xmlns:p14="http://schemas.microsoft.com/office/powerpoint/2010/main" val="3189601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7202288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22874077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kern="1200" dirty="0">
              <a:solidFill>
                <a:schemeClr val="tx1"/>
              </a:solidFill>
              <a:effectLst/>
              <a:ea typeface="+mn-ea"/>
              <a:cs typeface="+mn-cs"/>
            </a:endParaRPr>
          </a:p>
        </p:txBody>
      </p:sp>
    </p:spTree>
    <p:extLst>
      <p:ext uri="{BB962C8B-B14F-4D97-AF65-F5344CB8AC3E}">
        <p14:creationId xmlns:p14="http://schemas.microsoft.com/office/powerpoint/2010/main" val="25519799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23606478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16168840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10081751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6" name="Notes Placeholder 5">
            <a:extLst>
              <a:ext uri="{FF2B5EF4-FFF2-40B4-BE49-F238E27FC236}">
                <a16:creationId xmlns="" xmlns:a16="http://schemas.microsoft.com/office/drawing/2014/main" id="{B2A29990-0B31-9745-8CDB-08BD789A57AC}"/>
              </a:ext>
            </a:extLst>
          </p:cNvPr>
          <p:cNvSpPr>
            <a:spLocks noGrp="1"/>
          </p:cNvSpPr>
          <p:nvPr>
            <p:ph type="body" sz="quarter" idx="3"/>
          </p:nvPr>
        </p:nvSpPr>
        <p:spPr>
          <a:xfrm>
            <a:off x="777875" y="4840287"/>
            <a:ext cx="6216650" cy="4215789"/>
          </a:xfrm>
          <a:prstGeom prst="rect">
            <a:avLst/>
          </a:prstGeom>
        </p:spPr>
        <p:txBody>
          <a:bodyPr/>
          <a:lstStyle/>
          <a:p>
            <a:endParaRPr lang="en-US" dirty="0"/>
          </a:p>
        </p:txBody>
      </p:sp>
    </p:spTree>
    <p:extLst>
      <p:ext uri="{BB962C8B-B14F-4D97-AF65-F5344CB8AC3E}">
        <p14:creationId xmlns:p14="http://schemas.microsoft.com/office/powerpoint/2010/main" val="20152499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42835697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39123812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endParaRPr lang="en-US" dirty="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19039106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2857011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pPr marL="0" indent="0">
              <a:buFont typeface="Arial" panose="020B0604020202020204" pitchFamily="34" charset="0"/>
              <a:buNone/>
            </a:pPr>
            <a:endParaRPr lang="en-US" kern="1200" dirty="0">
              <a:solidFill>
                <a:schemeClr val="tx1"/>
              </a:solidFill>
              <a:effectLst/>
              <a:latin typeface="+mn-lt"/>
              <a:ea typeface="+mn-ea"/>
              <a:cs typeface="+mn-cs"/>
            </a:endParaRPr>
          </a:p>
          <a:p>
            <a:pPr marL="0" indent="0">
              <a:buFont typeface="Arial" panose="020B0604020202020204" pitchFamily="34" charset="0"/>
              <a:buNone/>
            </a:pPr>
            <a:endParaRPr lang="en-US" kern="1200" dirty="0">
              <a:solidFill>
                <a:schemeClr val="tx1"/>
              </a:solidFill>
              <a:effectLst/>
              <a:latin typeface="+mn-lt"/>
              <a:ea typeface="+mn-ea"/>
              <a:cs typeface="+mn-cs"/>
            </a:endParaRPr>
          </a:p>
          <a:p>
            <a:pPr marL="0" indent="0">
              <a:buFont typeface="Arial" panose="020B0604020202020204" pitchFamily="34" charset="0"/>
              <a:buNone/>
            </a:pPr>
            <a:endParaRPr lang="en-US"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5206579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endParaRPr lang="en-US" dirty="0"/>
          </a:p>
        </p:txBody>
      </p:sp>
    </p:spTree>
    <p:extLst>
      <p:ext uri="{BB962C8B-B14F-4D97-AF65-F5344CB8AC3E}">
        <p14:creationId xmlns:p14="http://schemas.microsoft.com/office/powerpoint/2010/main" val="10466160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7020989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7"/>
            <a:ext cx="6216650" cy="454989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33486843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13138481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4708158"/>
          </a:xfrm>
          <a:prstGeom prst="rect">
            <a:avLst/>
          </a:prstGeom>
        </p:spPr>
        <p:txBody>
          <a:bodyPr/>
          <a:lstStyle/>
          <a:p>
            <a:endParaRPr lang="en-US" dirty="0"/>
          </a:p>
        </p:txBody>
      </p:sp>
    </p:spTree>
    <p:extLst>
      <p:ext uri="{BB962C8B-B14F-4D97-AF65-F5344CB8AC3E}">
        <p14:creationId xmlns:p14="http://schemas.microsoft.com/office/powerpoint/2010/main" val="15231750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endParaRPr lang="en-US" dirty="0"/>
          </a:p>
        </p:txBody>
      </p:sp>
    </p:spTree>
    <p:extLst>
      <p:ext uri="{BB962C8B-B14F-4D97-AF65-F5344CB8AC3E}">
        <p14:creationId xmlns:p14="http://schemas.microsoft.com/office/powerpoint/2010/main" val="15691000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endParaRPr lang="en-US" dirty="0"/>
          </a:p>
        </p:txBody>
      </p:sp>
    </p:spTree>
    <p:extLst>
      <p:ext uri="{BB962C8B-B14F-4D97-AF65-F5344CB8AC3E}">
        <p14:creationId xmlns:p14="http://schemas.microsoft.com/office/powerpoint/2010/main" val="1221807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ndParaRPr>
          </a:p>
        </p:txBody>
      </p:sp>
    </p:spTree>
    <p:extLst>
      <p:ext uri="{BB962C8B-B14F-4D97-AF65-F5344CB8AC3E}">
        <p14:creationId xmlns:p14="http://schemas.microsoft.com/office/powerpoint/2010/main" val="13534492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5675" cy="3395663"/>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endParaRPr lang="en-US"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891175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endParaRPr lang="en-US" dirty="0"/>
          </a:p>
        </p:txBody>
      </p:sp>
    </p:spTree>
    <p:extLst>
      <p:ext uri="{BB962C8B-B14F-4D97-AF65-F5344CB8AC3E}">
        <p14:creationId xmlns:p14="http://schemas.microsoft.com/office/powerpoint/2010/main" val="2995846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endParaRPr lang="en-US" dirty="0"/>
          </a:p>
        </p:txBody>
      </p:sp>
    </p:spTree>
    <p:extLst>
      <p:ext uri="{BB962C8B-B14F-4D97-AF65-F5344CB8AC3E}">
        <p14:creationId xmlns:p14="http://schemas.microsoft.com/office/powerpoint/2010/main" val="3892864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endParaRPr lang="en-US" dirty="0"/>
          </a:p>
        </p:txBody>
      </p:sp>
    </p:spTree>
    <p:extLst>
      <p:ext uri="{BB962C8B-B14F-4D97-AF65-F5344CB8AC3E}">
        <p14:creationId xmlns:p14="http://schemas.microsoft.com/office/powerpoint/2010/main" val="1759531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7"/>
            <a:ext cx="6216650" cy="472574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186300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endParaRPr lang="en-US" dirty="0"/>
          </a:p>
        </p:txBody>
      </p:sp>
    </p:spTree>
    <p:extLst>
      <p:ext uri="{BB962C8B-B14F-4D97-AF65-F5344CB8AC3E}">
        <p14:creationId xmlns:p14="http://schemas.microsoft.com/office/powerpoint/2010/main" val="2813590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endParaRPr lang="en-US" dirty="0"/>
          </a:p>
        </p:txBody>
      </p:sp>
    </p:spTree>
    <p:extLst>
      <p:ext uri="{BB962C8B-B14F-4D97-AF65-F5344CB8AC3E}">
        <p14:creationId xmlns:p14="http://schemas.microsoft.com/office/powerpoint/2010/main" val="29278059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5.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2.xml"/><Relationship Id="rId6" Type="http://schemas.openxmlformats.org/officeDocument/2006/relationships/image" Target="../media/image5.svg"/><Relationship Id="rId5" Type="http://schemas.openxmlformats.org/officeDocument/2006/relationships/image" Target="../media/image3.png"/><Relationship Id="rId4" Type="http://schemas.microsoft.com/office/2007/relationships/hdphoto" Target="../media/hdphoto2.wdp"/></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3.xml"/><Relationship Id="rId6" Type="http://schemas.openxmlformats.org/officeDocument/2006/relationships/image" Target="../media/image5.svg"/><Relationship Id="rId5" Type="http://schemas.openxmlformats.org/officeDocument/2006/relationships/image" Target="../media/image3.png"/><Relationship Id="rId4" Type="http://schemas.microsoft.com/office/2007/relationships/hdphoto" Target="../media/hdphoto3.wdp"/></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svg"/></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svg"/></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2.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3.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5.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6.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7.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8.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1.xml"/><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6.xml"/><Relationship Id="rId4" Type="http://schemas.microsoft.com/office/2007/relationships/hdphoto" Target="../media/hdphoto1.wdp"/></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2.xml"/><Relationship Id="rId4" Type="http://schemas.openxmlformats.org/officeDocument/2006/relationships/image" Target="../media/image9.sv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3.xml"/><Relationship Id="rId4" Type="http://schemas.openxmlformats.org/officeDocument/2006/relationships/image" Target="../media/image9.sv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4.xml"/><Relationship Id="rId4" Type="http://schemas.openxmlformats.org/officeDocument/2006/relationships/image" Target="../media/image9.sv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5.xml"/><Relationship Id="rId4" Type="http://schemas.openxmlformats.org/officeDocument/2006/relationships/image" Target="../media/image9.svg"/></Relationships>
</file>

<file path=ppt/slideLayouts/_rels/slideLayout4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Master" Target="../slideMasters/slideMaster1.xml"/><Relationship Id="rId1" Type="http://schemas.openxmlformats.org/officeDocument/2006/relationships/tags" Target="../tags/tag48.xml"/><Relationship Id="rId4" Type="http://schemas.openxmlformats.org/officeDocument/2006/relationships/image" Target="../media/image9.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Master" Target="../slideMasters/slideMaster1.xml"/><Relationship Id="rId1" Type="http://schemas.openxmlformats.org/officeDocument/2006/relationships/tags" Target="../tags/tag49.xml"/><Relationship Id="rId4" Type="http://schemas.openxmlformats.org/officeDocument/2006/relationships/image" Target="../media/image9.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51.xml"/><Relationship Id="rId4" Type="http://schemas.openxmlformats.org/officeDocument/2006/relationships/image" Target="../media/image1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6.sv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Master" Target="../slideMasters/slideMaster1.xml"/><Relationship Id="rId1" Type="http://schemas.openxmlformats.org/officeDocument/2006/relationships/tags" Target="../tags/tag53.xml"/><Relationship Id="rId4" Type="http://schemas.openxmlformats.org/officeDocument/2006/relationships/image" Target="../media/image1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9.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9.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3.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Instructor Intro">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 xmlns:a16="http://schemas.microsoft.com/office/drawing/2014/main" id="{BF3DBA0A-EF04-44BD-A704-1C36C47D2821}"/>
              </a:ext>
              <a:ext uri="{C183D7F6-B498-43B3-948B-1728B52AA6E4}">
                <adec:decorative xmlns="" xmlns:adec="http://schemas.microsoft.com/office/drawing/2017/decorative" val="1"/>
              </a:ext>
            </a:extLst>
          </p:cNvPr>
          <p:cNvGrpSpPr/>
          <p:nvPr/>
        </p:nvGrpSpPr>
        <p:grpSpPr>
          <a:xfrm>
            <a:off x="1" y="1"/>
            <a:ext cx="12004925" cy="6858000"/>
            <a:chOff x="1" y="1"/>
            <a:chExt cx="12004925" cy="6858000"/>
          </a:xfrm>
        </p:grpSpPr>
        <p:sp>
          <p:nvSpPr>
            <p:cNvPr id="93" name="BKG-LT">
              <a:extLst>
                <a:ext uri="{FF2B5EF4-FFF2-40B4-BE49-F238E27FC236}">
                  <a16:creationId xmlns="" xmlns:a16="http://schemas.microsoft.com/office/drawing/2014/main" id="{1636AFF1-562B-467D-8DC1-B38C08FBD4C3}"/>
                </a:ext>
                <a:ext uri="{C183D7F6-B498-43B3-948B-1728B52AA6E4}">
                  <adec:decorative xmlns="" xmlns:adec="http://schemas.microsoft.com/office/drawing/2017/decorative" val="1"/>
                </a:ext>
              </a:extLst>
            </p:cNvPr>
            <p:cNvSpPr/>
            <p:nvPr/>
          </p:nvSpPr>
          <p:spPr>
            <a:xfrm>
              <a:off x="1" y="1"/>
              <a:ext cx="59016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TrainingLine">
              <a:extLst>
                <a:ext uri="{FF2B5EF4-FFF2-40B4-BE49-F238E27FC236}">
                  <a16:creationId xmlns="" xmlns:a16="http://schemas.microsoft.com/office/drawing/2014/main" id="{D7310E2A-808D-407A-87D7-C505B238AAE6}"/>
                </a:ext>
                <a:ext uri="{C183D7F6-B498-43B3-948B-1728B52AA6E4}">
                  <adec:decorative xmlns="" xmlns:adec="http://schemas.microsoft.com/office/drawing/2017/decorative" val="1"/>
                </a:ext>
              </a:extLst>
            </p:cNvPr>
            <p:cNvCxnSpPr>
              <a:cxnSpLocks/>
            </p:cNvCxnSpPr>
            <p:nvPr/>
          </p:nvCxnSpPr>
          <p:spPr>
            <a:xfrm>
              <a:off x="198875" y="4775930"/>
              <a:ext cx="5503926" cy="0"/>
            </a:xfrm>
            <a:prstGeom prst="line">
              <a:avLst/>
            </a:prstGeom>
            <a:ln w="38100">
              <a:solidFill>
                <a:schemeClr val="bg2"/>
              </a:solidFill>
            </a:ln>
          </p:spPr>
          <p:style>
            <a:lnRef idx="3">
              <a:schemeClr val="accent3"/>
            </a:lnRef>
            <a:fillRef idx="0">
              <a:schemeClr val="accent3"/>
            </a:fillRef>
            <a:effectRef idx="2">
              <a:schemeClr val="accent3"/>
            </a:effectRef>
            <a:fontRef idx="minor">
              <a:schemeClr val="tx1"/>
            </a:fontRef>
          </p:style>
        </p:cxnSp>
        <p:sp>
          <p:nvSpPr>
            <p:cNvPr id="84" name="BKG-Photo">
              <a:extLst>
                <a:ext uri="{FF2B5EF4-FFF2-40B4-BE49-F238E27FC236}">
                  <a16:creationId xmlns="" xmlns:a16="http://schemas.microsoft.com/office/drawing/2014/main" id="{62D1E38E-9540-4F40-B30D-C4E76EF85FD1}"/>
                </a:ext>
                <a:ext uri="{C183D7F6-B498-43B3-948B-1728B52AA6E4}">
                  <adec:decorative xmlns="" xmlns:adec="http://schemas.microsoft.com/office/drawing/2017/decorative" val="1"/>
                </a:ext>
              </a:extLst>
            </p:cNvPr>
            <p:cNvSpPr/>
            <p:nvPr/>
          </p:nvSpPr>
          <p:spPr>
            <a:xfrm>
              <a:off x="6096000" y="412928"/>
              <a:ext cx="1636776" cy="1636776"/>
            </a:xfrm>
            <a:prstGeom prst="rect">
              <a:avLst/>
            </a:prstGeom>
            <a:solidFill>
              <a:schemeClr val="accent6"/>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InstructorLine">
              <a:extLst>
                <a:ext uri="{FF2B5EF4-FFF2-40B4-BE49-F238E27FC236}">
                  <a16:creationId xmlns="" xmlns:a16="http://schemas.microsoft.com/office/drawing/2014/main" id="{D2B179F5-8754-4804-B83A-9F86A1FABFC5}"/>
                </a:ext>
                <a:ext uri="{C183D7F6-B498-43B3-948B-1728B52AA6E4}">
                  <adec:decorative xmlns="" xmlns:adec="http://schemas.microsoft.com/office/drawing/2017/decorative" val="1"/>
                </a:ext>
              </a:extLst>
            </p:cNvPr>
            <p:cNvCxnSpPr>
              <a:cxnSpLocks/>
            </p:cNvCxnSpPr>
            <p:nvPr/>
          </p:nvCxnSpPr>
          <p:spPr>
            <a:xfrm>
              <a:off x="7715772" y="924231"/>
              <a:ext cx="4289154" cy="0"/>
            </a:xfrm>
            <a:prstGeom prst="line">
              <a:avLst/>
            </a:prstGeom>
            <a:ln w="38100">
              <a:solidFill>
                <a:schemeClr val="accent6"/>
              </a:solidFill>
            </a:ln>
          </p:spPr>
          <p:style>
            <a:lnRef idx="3">
              <a:schemeClr val="accent3"/>
            </a:lnRef>
            <a:fillRef idx="0">
              <a:schemeClr val="accent3"/>
            </a:fillRef>
            <a:effectRef idx="2">
              <a:schemeClr val="accent3"/>
            </a:effectRef>
            <a:fontRef idx="minor">
              <a:schemeClr val="tx1"/>
            </a:fontRef>
          </p:style>
        </p:cxnSp>
        <p:cxnSp>
          <p:nvCxnSpPr>
            <p:cNvPr id="85" name="ConnectLine">
              <a:extLst>
                <a:ext uri="{FF2B5EF4-FFF2-40B4-BE49-F238E27FC236}">
                  <a16:creationId xmlns="" xmlns:a16="http://schemas.microsoft.com/office/drawing/2014/main" id="{0C3C1B84-8505-4B24-973C-848AC60399A7}"/>
                </a:ext>
                <a:ext uri="{C183D7F6-B498-43B3-948B-1728B52AA6E4}">
                  <adec:decorative xmlns="" xmlns:adec="http://schemas.microsoft.com/office/drawing/2017/decorative" val="1"/>
                </a:ext>
              </a:extLst>
            </p:cNvPr>
            <p:cNvCxnSpPr>
              <a:cxnSpLocks/>
            </p:cNvCxnSpPr>
            <p:nvPr/>
          </p:nvCxnSpPr>
          <p:spPr>
            <a:xfrm>
              <a:off x="6096000" y="2841821"/>
              <a:ext cx="5908926" cy="0"/>
            </a:xfrm>
            <a:prstGeom prst="line">
              <a:avLst/>
            </a:prstGeom>
            <a:ln w="38100">
              <a:solidFill>
                <a:schemeClr val="accent6"/>
              </a:solidFill>
            </a:ln>
          </p:spPr>
          <p:style>
            <a:lnRef idx="3">
              <a:schemeClr val="accent3"/>
            </a:lnRef>
            <a:fillRef idx="0">
              <a:schemeClr val="accent3"/>
            </a:fillRef>
            <a:effectRef idx="2">
              <a:schemeClr val="accent3"/>
            </a:effectRef>
            <a:fontRef idx="minor">
              <a:schemeClr val="tx1"/>
            </a:fontRef>
          </p:style>
        </p:cxnSp>
        <p:pic>
          <p:nvPicPr>
            <p:cNvPr id="98" name="AWS Logo">
              <a:extLst>
                <a:ext uri="{FF2B5EF4-FFF2-40B4-BE49-F238E27FC236}">
                  <a16:creationId xmlns="" xmlns:a16="http://schemas.microsoft.com/office/drawing/2014/main" id="{EE68EF96-08A5-4475-A68D-AF69C928485C}"/>
                </a:ext>
                <a:ext uri="{C183D7F6-B498-43B3-948B-1728B52AA6E4}">
                  <adec:decorative xmlns="" xmlns:adec="http://schemas.microsoft.com/office/drawing/2017/decorative" val="1"/>
                </a:ext>
              </a:extLst>
            </p:cNvPr>
            <p:cNvPicPr>
              <a:picLocks noSelect="1"/>
            </p:cNvPicPr>
            <p:nvPr/>
          </p:nvPicPr>
          <p:blipFill>
            <a:blip r:embed="rId3">
              <a:extLst>
                <a:ext uri="{96DAC541-7B7A-43D3-8B79-37D633B846F1}">
                  <asvg:svgBlip xmlns="" xmlns:asvg="http://schemas.microsoft.com/office/drawing/2016/SVG/main" r:embed="rId4"/>
                </a:ext>
              </a:extLst>
            </a:blip>
            <a:stretch>
              <a:fillRect/>
            </a:stretch>
          </p:blipFill>
          <p:spPr>
            <a:xfrm>
              <a:off x="243599" y="6452308"/>
              <a:ext cx="366979" cy="219456"/>
            </a:xfrm>
            <a:prstGeom prst="rect">
              <a:avLst/>
            </a:prstGeom>
          </p:spPr>
        </p:pic>
        <p:sp>
          <p:nvSpPr>
            <p:cNvPr id="19" name="Copyright">
              <a:extLst>
                <a:ext uri="{FF2B5EF4-FFF2-40B4-BE49-F238E27FC236}">
                  <a16:creationId xmlns="" xmlns:a16="http://schemas.microsoft.com/office/drawing/2014/main" id="{0869739A-D862-4D7C-B7B5-2B689B100943}"/>
                </a:ext>
              </a:extLst>
            </p:cNvPr>
            <p:cNvSpPr txBox="1"/>
            <p:nvPr/>
          </p:nvSpPr>
          <p:spPr>
            <a:xfrm>
              <a:off x="876516" y="6423536"/>
              <a:ext cx="4653838" cy="261610"/>
            </a:xfrm>
            <a:prstGeom prst="rect">
              <a:avLst/>
            </a:prstGeom>
            <a:noFill/>
          </p:spPr>
          <p:txBody>
            <a:bodyPr wrap="none" rtlCol="0">
              <a:spAutoFit/>
            </a:bodyPr>
            <a:lstStyle/>
            <a:p>
              <a:r>
                <a:rPr lang="en-US" sz="1100" kern="1200">
                  <a:solidFill>
                    <a:schemeClr val="bg2"/>
                  </a:solidFill>
                  <a:effectLst/>
                  <a:latin typeface="+mn-lt"/>
                  <a:ea typeface="+mn-ea"/>
                  <a:cs typeface="+mn-cs"/>
                </a:rPr>
                <a:t>© 2022, Amazon Web Services, Inc. or its affiliates. All rights reserved.</a:t>
              </a:r>
            </a:p>
          </p:txBody>
        </p:sp>
      </p:grpSp>
      <p:sp>
        <p:nvSpPr>
          <p:cNvPr id="20" name="Welcome">
            <a:extLst>
              <a:ext uri="{FF2B5EF4-FFF2-40B4-BE49-F238E27FC236}">
                <a16:creationId xmlns="" xmlns:a16="http://schemas.microsoft.com/office/drawing/2014/main" id="{440D7E67-8032-4F87-ACBA-58FA07AE3852}"/>
              </a:ext>
            </a:extLst>
          </p:cNvPr>
          <p:cNvSpPr txBox="1"/>
          <p:nvPr/>
        </p:nvSpPr>
        <p:spPr>
          <a:xfrm>
            <a:off x="1883879" y="587814"/>
            <a:ext cx="2133918" cy="523220"/>
          </a:xfrm>
          <a:prstGeom prst="rect">
            <a:avLst/>
          </a:prstGeom>
          <a:noFill/>
        </p:spPr>
        <p:txBody>
          <a:bodyPr wrap="none" rtlCol="0">
            <a:spAutoFit/>
          </a:bodyPr>
          <a:lstStyle/>
          <a:p>
            <a:pPr algn="ctr"/>
            <a:r>
              <a:rPr lang="en-US" sz="2800">
                <a:solidFill>
                  <a:schemeClr val="bg2"/>
                </a:solidFill>
                <a:latin typeface="+mn-lt"/>
                <a:ea typeface="Amazon Ember Light" panose="020B0403020204020204" pitchFamily="34" charset="0"/>
                <a:cs typeface="Amazon Ember Light" panose="020B0403020204020204" pitchFamily="34" charset="0"/>
              </a:rPr>
              <a:t>Welcome to</a:t>
            </a:r>
          </a:p>
        </p:txBody>
      </p:sp>
      <p:sp>
        <p:nvSpPr>
          <p:cNvPr id="2" name="Title">
            <a:extLst>
              <a:ext uri="{FF2B5EF4-FFF2-40B4-BE49-F238E27FC236}">
                <a16:creationId xmlns="" xmlns:a16="http://schemas.microsoft.com/office/drawing/2014/main" id="{7CF59815-B20B-41F2-B8C8-02A64BB4781A}"/>
              </a:ext>
            </a:extLst>
          </p:cNvPr>
          <p:cNvSpPr>
            <a:spLocks noGrp="1"/>
          </p:cNvSpPr>
          <p:nvPr>
            <p:ph type="title" hasCustomPrompt="1"/>
          </p:nvPr>
        </p:nvSpPr>
        <p:spPr>
          <a:xfrm>
            <a:off x="228606" y="1179326"/>
            <a:ext cx="5444465" cy="3404221"/>
          </a:xfrm>
        </p:spPr>
        <p:txBody>
          <a:bodyPr anchor="t">
            <a:noAutofit/>
          </a:bodyPr>
          <a:lstStyle>
            <a:lvl1pPr algn="ctr">
              <a:defRPr sz="4800">
                <a:solidFill>
                  <a:schemeClr val="bg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a:t>Enter </a:t>
            </a:r>
            <a:br>
              <a:rPr lang="en-US"/>
            </a:br>
            <a:r>
              <a:rPr lang="en-US"/>
              <a:t>course title</a:t>
            </a:r>
          </a:p>
        </p:txBody>
      </p:sp>
      <p:sp>
        <p:nvSpPr>
          <p:cNvPr id="21" name="Training Begins">
            <a:extLst>
              <a:ext uri="{FF2B5EF4-FFF2-40B4-BE49-F238E27FC236}">
                <a16:creationId xmlns="" xmlns:a16="http://schemas.microsoft.com/office/drawing/2014/main" id="{D506D4EE-3DBD-4D77-AEE2-0FF7128DE4BD}"/>
              </a:ext>
            </a:extLst>
          </p:cNvPr>
          <p:cNvSpPr txBox="1"/>
          <p:nvPr/>
        </p:nvSpPr>
        <p:spPr>
          <a:xfrm>
            <a:off x="977546" y="4848827"/>
            <a:ext cx="3985386" cy="523220"/>
          </a:xfrm>
          <a:prstGeom prst="rect">
            <a:avLst/>
          </a:prstGeom>
          <a:noFill/>
        </p:spPr>
        <p:txBody>
          <a:bodyPr wrap="none" rtlCol="0">
            <a:spAutoFit/>
          </a:bodyPr>
          <a:lstStyle/>
          <a:p>
            <a:pPr algn="ctr"/>
            <a:r>
              <a:rPr lang="en-US" sz="2800">
                <a:solidFill>
                  <a:schemeClr val="bg2"/>
                </a:solidFill>
                <a:latin typeface="Amazon Ember" panose="020B0603020204020204" pitchFamily="34" charset="0"/>
                <a:ea typeface="Amazon Ember" panose="020B0603020204020204" pitchFamily="34" charset="0"/>
                <a:cs typeface="Amazon Ember" panose="020B0603020204020204" pitchFamily="34" charset="0"/>
              </a:rPr>
              <a:t>This training will begin:</a:t>
            </a:r>
          </a:p>
        </p:txBody>
      </p:sp>
      <p:sp>
        <p:nvSpPr>
          <p:cNvPr id="3" name="TimeZone">
            <a:extLst>
              <a:ext uri="{FF2B5EF4-FFF2-40B4-BE49-F238E27FC236}">
                <a16:creationId xmlns="" xmlns:a16="http://schemas.microsoft.com/office/drawing/2014/main" id="{15FEBCEE-35B5-4CBC-BD60-FE197957D654}"/>
              </a:ext>
            </a:extLst>
          </p:cNvPr>
          <p:cNvSpPr>
            <a:spLocks noGrp="1"/>
          </p:cNvSpPr>
          <p:nvPr>
            <p:ph type="body" idx="1" hasCustomPrompt="1"/>
          </p:nvPr>
        </p:nvSpPr>
        <p:spPr>
          <a:xfrm>
            <a:off x="336114" y="5463827"/>
            <a:ext cx="5268251" cy="627245"/>
          </a:xfrm>
        </p:spPr>
        <p:txBody>
          <a:bodyPr anchor="t">
            <a:normAutofit/>
          </a:bodyPr>
          <a:lstStyle>
            <a:lvl1pPr marL="0" indent="0" algn="ctr">
              <a:buNone/>
              <a:defRPr sz="20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Enter the course start time and time zone</a:t>
            </a:r>
          </a:p>
        </p:txBody>
      </p:sp>
      <p:sp>
        <p:nvSpPr>
          <p:cNvPr id="22" name="Instructor Photo">
            <a:extLst>
              <a:ext uri="{FF2B5EF4-FFF2-40B4-BE49-F238E27FC236}">
                <a16:creationId xmlns="" xmlns:a16="http://schemas.microsoft.com/office/drawing/2014/main" id="{1271813C-5B30-4D24-8175-91D870333A95}"/>
              </a:ext>
              <a:ext uri="{C183D7F6-B498-43B3-948B-1728B52AA6E4}">
                <adec:decorative xmlns="" xmlns:adec="http://schemas.microsoft.com/office/drawing/2017/decorative" val="1"/>
              </a:ext>
            </a:extLst>
          </p:cNvPr>
          <p:cNvSpPr>
            <a:spLocks noGrp="1"/>
          </p:cNvSpPr>
          <p:nvPr>
            <p:ph idx="4" hasCustomPrompt="1"/>
          </p:nvPr>
        </p:nvSpPr>
        <p:spPr>
          <a:xfrm>
            <a:off x="6122226" y="440360"/>
            <a:ext cx="1584325" cy="1581912"/>
          </a:xfrm>
        </p:spPr>
        <p:txBody>
          <a:bodyPr>
            <a:normAutofit/>
          </a:bodyPr>
          <a:lstStyle>
            <a:lvl1pPr marL="0" indent="0" algn="ctr">
              <a:buNone/>
              <a:defRPr sz="2000">
                <a:solidFill>
                  <a:schemeClr val="bg1"/>
                </a:solidFill>
              </a:defRPr>
            </a:lvl1pPr>
          </a:lstStyle>
          <a:p>
            <a:r>
              <a:rPr lang="en-US"/>
              <a:t>Instructor photo</a:t>
            </a:r>
          </a:p>
        </p:txBody>
      </p:sp>
      <p:sp>
        <p:nvSpPr>
          <p:cNvPr id="23" name="Instructor title">
            <a:extLst>
              <a:ext uri="{FF2B5EF4-FFF2-40B4-BE49-F238E27FC236}">
                <a16:creationId xmlns="" xmlns:a16="http://schemas.microsoft.com/office/drawing/2014/main" id="{1E89B15E-5A77-464A-BFA6-2416D1566FA9}"/>
              </a:ext>
            </a:extLst>
          </p:cNvPr>
          <p:cNvSpPr txBox="1"/>
          <p:nvPr/>
        </p:nvSpPr>
        <p:spPr>
          <a:xfrm>
            <a:off x="7715773" y="412928"/>
            <a:ext cx="3060453" cy="523220"/>
          </a:xfrm>
          <a:prstGeom prst="rect">
            <a:avLst/>
          </a:prstGeom>
          <a:noFill/>
        </p:spPr>
        <p:txBody>
          <a:bodyPr wrap="none" rtlCol="0">
            <a:spAutoFit/>
          </a:bodyPr>
          <a:lstStyle/>
          <a:p>
            <a:r>
              <a:rPr lang="en-US" sz="2800">
                <a:solidFill>
                  <a:schemeClr val="tx2"/>
                </a:solidFill>
                <a:latin typeface="Amazon Ember" panose="020B0603020204020204" pitchFamily="34" charset="0"/>
                <a:ea typeface="Amazon Ember" panose="020B0603020204020204" pitchFamily="34" charset="0"/>
                <a:cs typeface="Amazon Ember" panose="020B0603020204020204" pitchFamily="34" charset="0"/>
              </a:rPr>
              <a:t>Your instructor is:</a:t>
            </a:r>
          </a:p>
        </p:txBody>
      </p:sp>
      <p:sp>
        <p:nvSpPr>
          <p:cNvPr id="7" name="Instructor Info">
            <a:extLst>
              <a:ext uri="{FF2B5EF4-FFF2-40B4-BE49-F238E27FC236}">
                <a16:creationId xmlns="" xmlns:a16="http://schemas.microsoft.com/office/drawing/2014/main" id="{09913C86-F9D2-40F4-BFE6-F0C9EF282B5E}"/>
              </a:ext>
            </a:extLst>
          </p:cNvPr>
          <p:cNvSpPr>
            <a:spLocks noGrp="1"/>
          </p:cNvSpPr>
          <p:nvPr>
            <p:ph type="body" idx="2" hasCustomPrompt="1"/>
          </p:nvPr>
        </p:nvSpPr>
        <p:spPr>
          <a:xfrm>
            <a:off x="7838662" y="1002529"/>
            <a:ext cx="4166263" cy="1021776"/>
          </a:xfrm>
        </p:spPr>
        <p:txBody>
          <a:bodyPr anchor="t">
            <a:normAutofit/>
          </a:bodyPr>
          <a:lstStyle>
            <a:lvl1pPr marL="0" indent="0" algn="l">
              <a:spcBef>
                <a:spcPts val="0"/>
              </a:spcBef>
              <a:spcAft>
                <a:spcPts val="0"/>
              </a:spcAft>
              <a:buNone/>
              <a:defRPr sz="20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Enter instructor name</a:t>
            </a:r>
            <a:br>
              <a:rPr lang="en-US"/>
            </a:br>
            <a:r>
              <a:rPr lang="en-US"/>
              <a:t>Instructor email address</a:t>
            </a:r>
            <a:br>
              <a:rPr lang="en-US"/>
            </a:br>
            <a:r>
              <a:rPr lang="en-US"/>
              <a:t>Instructor title</a:t>
            </a:r>
          </a:p>
        </p:txBody>
      </p:sp>
      <p:sp>
        <p:nvSpPr>
          <p:cNvPr id="24" name="Connection Title">
            <a:extLst>
              <a:ext uri="{FF2B5EF4-FFF2-40B4-BE49-F238E27FC236}">
                <a16:creationId xmlns="" xmlns:a16="http://schemas.microsoft.com/office/drawing/2014/main" id="{8EE8F574-4F92-4934-B4F0-90D055E5D8A2}"/>
              </a:ext>
            </a:extLst>
          </p:cNvPr>
          <p:cNvSpPr txBox="1"/>
          <p:nvPr/>
        </p:nvSpPr>
        <p:spPr>
          <a:xfrm>
            <a:off x="6447569" y="2330518"/>
            <a:ext cx="4328429" cy="523220"/>
          </a:xfrm>
          <a:prstGeom prst="rect">
            <a:avLst/>
          </a:prstGeom>
          <a:noFill/>
        </p:spPr>
        <p:txBody>
          <a:bodyPr wrap="none" rtlCol="0">
            <a:spAutoFit/>
          </a:bodyPr>
          <a:lstStyle/>
          <a:p>
            <a:r>
              <a:rPr lang="en-US" sz="2800">
                <a:solidFill>
                  <a:schemeClr val="tx2"/>
                </a:solidFill>
                <a:latin typeface="Amazon Ember" panose="020B0603020204020204" pitchFamily="34" charset="0"/>
                <a:ea typeface="Amazon Ember" panose="020B0603020204020204" pitchFamily="34" charset="0"/>
                <a:cs typeface="Amazon Ember" panose="020B0603020204020204" pitchFamily="34" charset="0"/>
              </a:rPr>
              <a:t>Connect to the following:</a:t>
            </a:r>
          </a:p>
        </p:txBody>
      </p:sp>
      <p:sp>
        <p:nvSpPr>
          <p:cNvPr id="8" name="Resources">
            <a:extLst>
              <a:ext uri="{FF2B5EF4-FFF2-40B4-BE49-F238E27FC236}">
                <a16:creationId xmlns="" xmlns:a16="http://schemas.microsoft.com/office/drawing/2014/main" id="{B7141889-281C-44C1-8554-B9EEA8D5FF40}"/>
              </a:ext>
            </a:extLst>
          </p:cNvPr>
          <p:cNvSpPr>
            <a:spLocks noGrp="1"/>
          </p:cNvSpPr>
          <p:nvPr>
            <p:ph type="body" idx="3" hasCustomPrompt="1"/>
          </p:nvPr>
        </p:nvSpPr>
        <p:spPr>
          <a:xfrm>
            <a:off x="6095999" y="2920118"/>
            <a:ext cx="5908925" cy="3497521"/>
          </a:xfrm>
        </p:spPr>
        <p:txBody>
          <a:bodyPr anchor="t">
            <a:normAutofit/>
          </a:bodyPr>
          <a:lstStyle>
            <a:lvl1pPr marL="0" indent="0" algn="l">
              <a:spcBef>
                <a:spcPts val="0"/>
              </a:spcBef>
              <a:spcAft>
                <a:spcPts val="0"/>
              </a:spcAft>
              <a:buNone/>
              <a:defRPr sz="1800" baseline="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Enter the information for </a:t>
            </a:r>
            <a:r>
              <a:rPr lang="en-US" err="1"/>
              <a:t>eVantage</a:t>
            </a:r>
            <a:r>
              <a:rPr lang="en-US"/>
              <a:t>, QwikLabs, and any other resources the student needs to have loaded</a:t>
            </a:r>
          </a:p>
        </p:txBody>
      </p:sp>
    </p:spTree>
    <p:custDataLst>
      <p:tags r:id="rId1"/>
    </p:custDataLst>
    <p:extLst>
      <p:ext uri="{BB962C8B-B14F-4D97-AF65-F5344CB8AC3E}">
        <p14:creationId xmlns:p14="http://schemas.microsoft.com/office/powerpoint/2010/main" val="1097160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Variant">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 xmlns:a16="http://schemas.microsoft.com/office/drawing/2014/main" id="{56064E0D-105A-4446-B967-229FA49D135D}"/>
              </a:ext>
              <a:ext uri="{C183D7F6-B498-43B3-948B-1728B52AA6E4}">
                <adec:decorative xmlns="" xmlns:adec="http://schemas.microsoft.com/office/drawing/2017/decorative" val="1"/>
              </a:ext>
            </a:extLst>
          </p:cNvPr>
          <p:cNvGrpSpPr/>
          <p:nvPr/>
        </p:nvGrpSpPr>
        <p:grpSpPr>
          <a:xfrm>
            <a:off x="-1" y="0"/>
            <a:ext cx="12192001" cy="6858000"/>
            <a:chOff x="-1" y="0"/>
            <a:chExt cx="12192001" cy="6858000"/>
          </a:xfrm>
        </p:grpSpPr>
        <p:sp>
          <p:nvSpPr>
            <p:cNvPr id="93" name="BKG-LT">
              <a:extLst>
                <a:ext uri="{FF2B5EF4-FFF2-40B4-BE49-F238E27FC236}">
                  <a16:creationId xmlns="" xmlns:a16="http://schemas.microsoft.com/office/drawing/2014/main" id="{EE5B0121-CFE7-4143-B7F3-FE4930450613}"/>
                </a:ext>
                <a:ext uri="{C183D7F6-B498-43B3-948B-1728B52AA6E4}">
                  <adec:decorative xmlns="" xmlns:adec="http://schemas.microsoft.com/office/drawing/2017/decorative" val="1"/>
                </a:ext>
              </a:extLst>
            </p:cNvPr>
            <p:cNvSpPr/>
            <p:nvPr/>
          </p:nvSpPr>
          <p:spPr>
            <a:xfrm>
              <a:off x="-1" y="0"/>
              <a:ext cx="108870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 xmlns:a16="http://schemas.microsoft.com/office/drawing/2014/main" id="{279CDF30-3118-4A2F-93E0-DACD532E91B1}"/>
                </a:ext>
                <a:ext uri="{C183D7F6-B498-43B3-948B-1728B52AA6E4}">
                  <adec:decorative xmlns="" xmlns:adec="http://schemas.microsoft.com/office/drawing/2017/decorative" val="1"/>
                </a:ext>
              </a:extLst>
            </p:cNvPr>
            <p:cNvSpPr/>
            <p:nvPr/>
          </p:nvSpPr>
          <p:spPr>
            <a:xfrm>
              <a:off x="0" y="4327524"/>
              <a:ext cx="1685925" cy="2530476"/>
            </a:xfrm>
            <a:custGeom>
              <a:avLst/>
              <a:gdLst>
                <a:gd name="connsiteX0" fmla="*/ 0 w 1685925"/>
                <a:gd name="connsiteY0" fmla="*/ 0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0 h 2530475"/>
                <a:gd name="connsiteX0" fmla="*/ 0 w 1685925"/>
                <a:gd name="connsiteY0" fmla="*/ 0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1673226 h 2530475"/>
                <a:gd name="connsiteX5" fmla="*/ 0 w 1685925"/>
                <a:gd name="connsiteY5" fmla="*/ 0 h 2530475"/>
                <a:gd name="connsiteX0" fmla="*/ 0 w 1685925"/>
                <a:gd name="connsiteY0" fmla="*/ 1673226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1673226 h 2530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5925" h="2530475">
                  <a:moveTo>
                    <a:pt x="0" y="1673226"/>
                  </a:moveTo>
                  <a:lnTo>
                    <a:pt x="1685925" y="0"/>
                  </a:lnTo>
                  <a:lnTo>
                    <a:pt x="1685925" y="2530475"/>
                  </a:lnTo>
                  <a:lnTo>
                    <a:pt x="0" y="2530475"/>
                  </a:lnTo>
                  <a:lnTo>
                    <a:pt x="0" y="167322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 xmlns:a16="http://schemas.microsoft.com/office/drawing/2014/main" id="{4E6250DE-D4BC-48A7-942E-7C927E2BAC70}"/>
                </a:ext>
                <a:ext uri="{C183D7F6-B498-43B3-948B-1728B52AA6E4}">
                  <adec:decorative xmlns="" xmlns:adec="http://schemas.microsoft.com/office/drawing/2017/decorative" val="1"/>
                </a:ext>
              </a:extLst>
            </p:cNvPr>
            <p:cNvSpPr/>
            <p:nvPr/>
          </p:nvSpPr>
          <p:spPr>
            <a:xfrm>
              <a:off x="1685544" y="4327525"/>
              <a:ext cx="10506456" cy="2530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88" name="Icons">
              <a:extLst>
                <a:ext uri="{FF2B5EF4-FFF2-40B4-BE49-F238E27FC236}">
                  <a16:creationId xmlns="" xmlns:a16="http://schemas.microsoft.com/office/drawing/2014/main" id="{2697E9D6-D133-4E57-BD63-82D9E5002F18}"/>
                </a:ext>
                <a:ext uri="{C183D7F6-B498-43B3-948B-1728B52AA6E4}">
                  <adec:decorative xmlns="" xmlns:adec="http://schemas.microsoft.com/office/drawing/2017/decorative" val="1"/>
                </a:ext>
              </a:extLst>
            </p:cNvPr>
            <p:cNvPicPr>
              <a:picLocks noChangeAspect="1"/>
            </p:cNvPicPr>
            <p:nvPr/>
          </p:nvPicPr>
          <p:blipFill rotWithShape="1">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rcRect l="5969" t="8249" r="2877" b="58012"/>
            <a:stretch/>
          </p:blipFill>
          <p:spPr>
            <a:xfrm>
              <a:off x="1685544" y="4327524"/>
              <a:ext cx="10506456" cy="2530476"/>
            </a:xfrm>
            <a:prstGeom prst="rect">
              <a:avLst/>
            </a:prstGeom>
          </p:spPr>
        </p:pic>
        <p:pic>
          <p:nvPicPr>
            <p:cNvPr id="98" name="AWS Logo">
              <a:extLst>
                <a:ext uri="{FF2B5EF4-FFF2-40B4-BE49-F238E27FC236}">
                  <a16:creationId xmlns="" xmlns:a16="http://schemas.microsoft.com/office/drawing/2014/main" id="{41BC3838-CAD1-4E45-A629-8FAE25F8F357}"/>
                </a:ext>
                <a:ext uri="{C183D7F6-B498-43B3-948B-1728B52AA6E4}">
                  <adec:decorative xmlns="" xmlns:adec="http://schemas.microsoft.com/office/drawing/2017/decorative" val="1"/>
                </a:ext>
              </a:extLst>
            </p:cNvPr>
            <p:cNvPicPr>
              <a:picLocks noSelect="1"/>
            </p:cNvPicPr>
            <p:nvPr/>
          </p:nvPicPr>
          <p:blipFill>
            <a:blip r:embed="rId5">
              <a:extLst>
                <a:ext uri="{96DAC541-7B7A-43D3-8B79-37D633B846F1}">
                  <asvg:svgBlip xmlns="" xmlns:asvg="http://schemas.microsoft.com/office/drawing/2016/SVG/main" r:embed="rId6"/>
                </a:ext>
              </a:extLst>
            </a:blip>
            <a:stretch>
              <a:fillRect/>
            </a:stretch>
          </p:blipFill>
          <p:spPr>
            <a:xfrm>
              <a:off x="585300" y="357708"/>
              <a:ext cx="1097280" cy="656183"/>
            </a:xfrm>
            <a:prstGeom prst="rect">
              <a:avLst/>
            </a:prstGeom>
          </p:spPr>
        </p:pic>
        <p:sp>
          <p:nvSpPr>
            <p:cNvPr id="3" name="CopyBackground">
              <a:extLst>
                <a:ext uri="{FF2B5EF4-FFF2-40B4-BE49-F238E27FC236}">
                  <a16:creationId xmlns="" xmlns:a16="http://schemas.microsoft.com/office/drawing/2014/main" id="{1A4014FF-ACF4-448A-8B91-F0495D354D3F}"/>
                </a:ext>
              </a:extLst>
            </p:cNvPr>
            <p:cNvSpPr/>
            <p:nvPr/>
          </p:nvSpPr>
          <p:spPr>
            <a:xfrm>
              <a:off x="4712264" y="6646849"/>
              <a:ext cx="4425354"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pyright">
              <a:extLst>
                <a:ext uri="{FF2B5EF4-FFF2-40B4-BE49-F238E27FC236}">
                  <a16:creationId xmlns="" xmlns:a16="http://schemas.microsoft.com/office/drawing/2014/main" id="{DFC9E3DE-5A7A-4B9A-94F3-0CC48D54301B}"/>
                </a:ext>
              </a:extLst>
            </p:cNvPr>
            <p:cNvSpPr txBox="1"/>
            <p:nvPr/>
          </p:nvSpPr>
          <p:spPr>
            <a:xfrm>
              <a:off x="4632211" y="657989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grpSp>
      <p:sp>
        <p:nvSpPr>
          <p:cNvPr id="12" name="SNBackground">
            <a:extLst>
              <a:ext uri="{FF2B5EF4-FFF2-40B4-BE49-F238E27FC236}">
                <a16:creationId xmlns="" xmlns:a16="http://schemas.microsoft.com/office/drawing/2014/main" id="{1A4014FF-ACF4-448A-8B91-F0495D354D3F}"/>
              </a:ext>
            </a:extLst>
          </p:cNvPr>
          <p:cNvSpPr/>
          <p:nvPr/>
        </p:nvSpPr>
        <p:spPr>
          <a:xfrm>
            <a:off x="11595099" y="6609558"/>
            <a:ext cx="359187"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a:extLst>
              <a:ext uri="{FF2B5EF4-FFF2-40B4-BE49-F238E27FC236}">
                <a16:creationId xmlns=""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E52B1449-9D22-45E9-8E29-DD9653749C2D}"/>
              </a:ext>
            </a:extLst>
          </p:cNvPr>
          <p:cNvSpPr>
            <a:spLocks noGrp="1"/>
          </p:cNvSpPr>
          <p:nvPr>
            <p:ph type="title" hasCustomPrompt="1"/>
          </p:nvPr>
        </p:nvSpPr>
        <p:spPr>
          <a:xfrm>
            <a:off x="667750" y="1080843"/>
            <a:ext cx="10218737" cy="2081104"/>
          </a:xfrm>
        </p:spPr>
        <p:txBody>
          <a:bodyPr anchor="ctr"/>
          <a:lstStyle>
            <a:lvl1pPr>
              <a:defRPr sz="4400">
                <a:solidFill>
                  <a:schemeClr val="bg2"/>
                </a:solidFill>
              </a:defRPr>
            </a:lvl1pPr>
          </a:lstStyle>
          <a:p>
            <a:r>
              <a:rPr lang="en-US"/>
              <a:t>Thank you text</a:t>
            </a:r>
          </a:p>
        </p:txBody>
      </p:sp>
      <p:sp>
        <p:nvSpPr>
          <p:cNvPr id="7" name="Copyright">
            <a:extLst>
              <a:ext uri="{FF2B5EF4-FFF2-40B4-BE49-F238E27FC236}">
                <a16:creationId xmlns="" xmlns:a16="http://schemas.microsoft.com/office/drawing/2014/main" id="{9059CC6B-AB9C-4283-9882-8F50E8C832F7}"/>
              </a:ext>
            </a:extLst>
          </p:cNvPr>
          <p:cNvSpPr txBox="1"/>
          <p:nvPr/>
        </p:nvSpPr>
        <p:spPr>
          <a:xfrm>
            <a:off x="667750" y="3161947"/>
            <a:ext cx="10218737" cy="1154162"/>
          </a:xfrm>
          <a:prstGeom prst="rect">
            <a:avLst/>
          </a:prstGeom>
          <a:noFill/>
        </p:spPr>
        <p:txBody>
          <a:bodyPr wrap="square" rtlCol="0">
            <a:spAutoFit/>
          </a:bodyPr>
          <a:lstStyle/>
          <a:p>
            <a:pPr marL="0" marR="0" lvl="0" indent="0" algn="l" defTabSz="228600" rtl="0" eaLnBrk="1" fontAlgn="auto" latinLnBrk="0" hangingPunct="1">
              <a:lnSpc>
                <a:spcPct val="100000"/>
              </a:lnSpc>
              <a:spcBef>
                <a:spcPts val="0"/>
              </a:spcBef>
              <a:spcAft>
                <a:spcPts val="0"/>
              </a:spcAft>
              <a:buClrTx/>
              <a:buSzTx/>
              <a:buFontTx/>
              <a:buNone/>
              <a:tabLst/>
              <a:defRPr/>
            </a:pPr>
            <a:r>
              <a:rPr lang="en-US" sz="2300">
                <a:solidFill>
                  <a:schemeClr val="bg2"/>
                </a:solidFill>
              </a:rPr>
              <a:t>Corrections, feedback, or other questions? </a:t>
            </a:r>
            <a:br>
              <a:rPr lang="en-US" sz="2300">
                <a:solidFill>
                  <a:schemeClr val="bg2"/>
                </a:solidFill>
              </a:rPr>
            </a:br>
            <a:r>
              <a:rPr lang="en-US" sz="2300">
                <a:solidFill>
                  <a:schemeClr val="bg2"/>
                </a:solidFill>
              </a:rPr>
              <a:t>Contact us at </a:t>
            </a:r>
            <a:r>
              <a:rPr lang="en-US" sz="2300" u="sng">
                <a:solidFill>
                  <a:schemeClr val="bg2"/>
                </a:solidFill>
              </a:rPr>
              <a:t>https://support.aws.amazon.com/#/contacts/aws-training</a:t>
            </a:r>
            <a:r>
              <a:rPr lang="en-US" sz="2300">
                <a:solidFill>
                  <a:schemeClr val="bg2"/>
                </a:solidFill>
              </a:rPr>
              <a:t>. </a:t>
            </a:r>
            <a:br>
              <a:rPr lang="en-US" sz="2300">
                <a:solidFill>
                  <a:schemeClr val="bg2"/>
                </a:solidFill>
              </a:rPr>
            </a:br>
            <a:r>
              <a:rPr lang="en-US" sz="2300">
                <a:solidFill>
                  <a:schemeClr val="bg2"/>
                </a:solidFill>
              </a:rPr>
              <a:t>All trademarks are the property of their owners.</a:t>
            </a:r>
          </a:p>
        </p:txBody>
      </p:sp>
    </p:spTree>
    <p:custDataLst>
      <p:tags r:id="rId1"/>
    </p:custDataLst>
    <p:extLst>
      <p:ext uri="{BB962C8B-B14F-4D97-AF65-F5344CB8AC3E}">
        <p14:creationId xmlns:p14="http://schemas.microsoft.com/office/powerpoint/2010/main" val="3921236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 xmlns:a16="http://schemas.microsoft.com/office/drawing/2014/main" id="{DC4FACA1-07DC-44B9-A79C-2B7C9D1B9221}"/>
              </a:ext>
              <a:ext uri="{C183D7F6-B498-43B3-948B-1728B52AA6E4}">
                <adec:decorative xmlns="" xmlns:adec="http://schemas.microsoft.com/office/drawing/2017/decorative" val="1"/>
              </a:ext>
            </a:extLst>
          </p:cNvPr>
          <p:cNvGrpSpPr/>
          <p:nvPr/>
        </p:nvGrpSpPr>
        <p:grpSpPr>
          <a:xfrm>
            <a:off x="-1" y="0"/>
            <a:ext cx="12192001" cy="6858000"/>
            <a:chOff x="-1" y="0"/>
            <a:chExt cx="12192001" cy="6858000"/>
          </a:xfrm>
        </p:grpSpPr>
        <p:sp>
          <p:nvSpPr>
            <p:cNvPr id="93" name="BKG-LT">
              <a:extLst>
                <a:ext uri="{FF2B5EF4-FFF2-40B4-BE49-F238E27FC236}">
                  <a16:creationId xmlns="" xmlns:a16="http://schemas.microsoft.com/office/drawing/2014/main" id="{EE5B0121-CFE7-4143-B7F3-FE4930450613}"/>
                </a:ext>
                <a:ext uri="{C183D7F6-B498-43B3-948B-1728B52AA6E4}">
                  <adec:decorative xmlns="" xmlns:adec="http://schemas.microsoft.com/office/drawing/2017/decorative" val="1"/>
                </a:ext>
              </a:extLst>
            </p:cNvPr>
            <p:cNvSpPr/>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CubeBack">
              <a:extLst>
                <a:ext uri="{FF2B5EF4-FFF2-40B4-BE49-F238E27FC236}">
                  <a16:creationId xmlns="" xmlns:a16="http://schemas.microsoft.com/office/drawing/2014/main" id="{9BA1593B-ADE5-482C-A193-F57F78F9B860}"/>
                </a:ext>
                <a:ext uri="{C183D7F6-B498-43B3-948B-1728B52AA6E4}">
                  <adec:decorative xmlns="" xmlns:adec="http://schemas.microsoft.com/office/drawing/2017/decorative" val="1"/>
                </a:ext>
              </a:extLst>
            </p:cNvPr>
            <p:cNvSpPr/>
            <p:nvPr/>
          </p:nvSpPr>
          <p:spPr>
            <a:xfrm>
              <a:off x="10547164" y="0"/>
              <a:ext cx="1644836" cy="5164423"/>
            </a:xfrm>
            <a:custGeom>
              <a:avLst/>
              <a:gdLst>
                <a:gd name="connsiteX0" fmla="*/ 0 w 3057526"/>
                <a:gd name="connsiteY0" fmla="*/ 0 h 3930651"/>
                <a:gd name="connsiteX1" fmla="*/ 3057526 w 3057526"/>
                <a:gd name="connsiteY1" fmla="*/ 0 h 3930651"/>
                <a:gd name="connsiteX2" fmla="*/ 3057526 w 3057526"/>
                <a:gd name="connsiteY2" fmla="*/ 3930651 h 3930651"/>
                <a:gd name="connsiteX3" fmla="*/ 0 w 3057526"/>
                <a:gd name="connsiteY3" fmla="*/ 3930651 h 3930651"/>
                <a:gd name="connsiteX4" fmla="*/ 0 w 3057526"/>
                <a:gd name="connsiteY4" fmla="*/ 0 h 3930651"/>
                <a:gd name="connsiteX0" fmla="*/ 0 w 3062289"/>
                <a:gd name="connsiteY0" fmla="*/ 0 h 4621213"/>
                <a:gd name="connsiteX1" fmla="*/ 3057526 w 3062289"/>
                <a:gd name="connsiteY1" fmla="*/ 0 h 4621213"/>
                <a:gd name="connsiteX2" fmla="*/ 3062289 w 3062289"/>
                <a:gd name="connsiteY2" fmla="*/ 4621213 h 4621213"/>
                <a:gd name="connsiteX3" fmla="*/ 0 w 3062289"/>
                <a:gd name="connsiteY3" fmla="*/ 3930651 h 4621213"/>
                <a:gd name="connsiteX4" fmla="*/ 0 w 3062289"/>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0 w 3057984"/>
                <a:gd name="connsiteY3" fmla="*/ 3930651 h 4621213"/>
                <a:gd name="connsiteX4" fmla="*/ 0 w 3057984"/>
                <a:gd name="connsiteY4" fmla="*/ 0 h 4621213"/>
                <a:gd name="connsiteX0" fmla="*/ 15888 w 3073872"/>
                <a:gd name="connsiteY0" fmla="*/ 0 h 4621213"/>
                <a:gd name="connsiteX1" fmla="*/ 3073414 w 3073872"/>
                <a:gd name="connsiteY1" fmla="*/ 0 h 4621213"/>
                <a:gd name="connsiteX2" fmla="*/ 3073414 w 3073872"/>
                <a:gd name="connsiteY2" fmla="*/ 4621213 h 4621213"/>
                <a:gd name="connsiteX3" fmla="*/ 0 w 3073872"/>
                <a:gd name="connsiteY3" fmla="*/ 4091237 h 4621213"/>
                <a:gd name="connsiteX4" fmla="*/ 15888 w 3073872"/>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15887 w 3057984"/>
                <a:gd name="connsiteY3" fmla="*/ 4091237 h 4621213"/>
                <a:gd name="connsiteX4" fmla="*/ 0 w 3057984"/>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15886 w 3057984"/>
                <a:gd name="connsiteY3" fmla="*/ 4114178 h 4621213"/>
                <a:gd name="connsiteX4" fmla="*/ 0 w 3057984"/>
                <a:gd name="connsiteY4" fmla="*/ 0 h 4621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84" h="4621213">
                  <a:moveTo>
                    <a:pt x="0" y="0"/>
                  </a:moveTo>
                  <a:lnTo>
                    <a:pt x="3057526" y="0"/>
                  </a:lnTo>
                  <a:cubicBezTo>
                    <a:pt x="3059114" y="1540404"/>
                    <a:pt x="3055938" y="3080809"/>
                    <a:pt x="3057526" y="4621213"/>
                  </a:cubicBezTo>
                  <a:lnTo>
                    <a:pt x="15886" y="4114178"/>
                  </a:lnTo>
                  <a:cubicBezTo>
                    <a:pt x="10590" y="2750432"/>
                    <a:pt x="5296" y="1363746"/>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6" name="CubeFront">
              <a:extLst>
                <a:ext uri="{FF2B5EF4-FFF2-40B4-BE49-F238E27FC236}">
                  <a16:creationId xmlns="" xmlns:a16="http://schemas.microsoft.com/office/drawing/2014/main" id="{A301667F-582A-4041-A2DA-F90362AE9A01}"/>
                </a:ext>
                <a:ext uri="{C183D7F6-B498-43B3-948B-1728B52AA6E4}">
                  <adec:decorative xmlns="" xmlns:adec="http://schemas.microsoft.com/office/drawing/2017/decorative" val="1"/>
                </a:ext>
              </a:extLst>
            </p:cNvPr>
            <p:cNvSpPr/>
            <p:nvPr/>
          </p:nvSpPr>
          <p:spPr>
            <a:xfrm>
              <a:off x="5944552" y="6094097"/>
              <a:ext cx="2303271" cy="7639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 xmlns:a16="http://schemas.microsoft.com/office/drawing/2014/main" id="{A99EDB1B-417F-40E6-B075-BDD46EDBA854}"/>
                </a:ext>
                <a:ext uri="{C183D7F6-B498-43B3-948B-1728B52AA6E4}">
                  <adec:decorative xmlns="" xmlns:adec="http://schemas.microsoft.com/office/drawing/2017/decorative" val="1"/>
                </a:ext>
              </a:extLst>
            </p:cNvPr>
            <p:cNvSpPr/>
            <p:nvPr/>
          </p:nvSpPr>
          <p:spPr>
            <a:xfrm>
              <a:off x="5942171" y="4579782"/>
              <a:ext cx="6249829" cy="2278218"/>
            </a:xfrm>
            <a:custGeom>
              <a:avLst/>
              <a:gdLst>
                <a:gd name="connsiteX0" fmla="*/ 0 w 2363056"/>
                <a:gd name="connsiteY0" fmla="*/ 0 h 1655762"/>
                <a:gd name="connsiteX1" fmla="*/ 2363056 w 2363056"/>
                <a:gd name="connsiteY1" fmla="*/ 0 h 1655762"/>
                <a:gd name="connsiteX2" fmla="*/ 2363056 w 2363056"/>
                <a:gd name="connsiteY2" fmla="*/ 1655762 h 1655762"/>
                <a:gd name="connsiteX3" fmla="*/ 0 w 2363056"/>
                <a:gd name="connsiteY3" fmla="*/ 1655762 h 1655762"/>
                <a:gd name="connsiteX4" fmla="*/ 0 w 2363056"/>
                <a:gd name="connsiteY4" fmla="*/ 0 h 1655762"/>
                <a:gd name="connsiteX0" fmla="*/ 0 w 8716231"/>
                <a:gd name="connsiteY0" fmla="*/ 123825 h 1779587"/>
                <a:gd name="connsiteX1" fmla="*/ 8716231 w 8716231"/>
                <a:gd name="connsiteY1" fmla="*/ 0 h 1779587"/>
                <a:gd name="connsiteX2" fmla="*/ 2363056 w 8716231"/>
                <a:gd name="connsiteY2" fmla="*/ 1779587 h 1779587"/>
                <a:gd name="connsiteX3" fmla="*/ 0 w 8716231"/>
                <a:gd name="connsiteY3" fmla="*/ 1779587 h 1779587"/>
                <a:gd name="connsiteX4" fmla="*/ 0 w 8716231"/>
                <a:gd name="connsiteY4" fmla="*/ 123825 h 1779587"/>
                <a:gd name="connsiteX0" fmla="*/ 8558212 w 8716231"/>
                <a:gd name="connsiteY0" fmla="*/ 0 h 2774949"/>
                <a:gd name="connsiteX1" fmla="*/ 8716231 w 8716231"/>
                <a:gd name="connsiteY1" fmla="*/ 995362 h 2774949"/>
                <a:gd name="connsiteX2" fmla="*/ 2363056 w 8716231"/>
                <a:gd name="connsiteY2" fmla="*/ 2774949 h 2774949"/>
                <a:gd name="connsiteX3" fmla="*/ 0 w 8716231"/>
                <a:gd name="connsiteY3" fmla="*/ 2774949 h 2774949"/>
                <a:gd name="connsiteX4" fmla="*/ 8558212 w 8716231"/>
                <a:gd name="connsiteY4" fmla="*/ 0 h 2774949"/>
                <a:gd name="connsiteX0" fmla="*/ 8543924 w 8701943"/>
                <a:gd name="connsiteY0" fmla="*/ 0 h 2774949"/>
                <a:gd name="connsiteX1" fmla="*/ 8701943 w 8701943"/>
                <a:gd name="connsiteY1" fmla="*/ 995362 h 2774949"/>
                <a:gd name="connsiteX2" fmla="*/ 2348768 w 8701943"/>
                <a:gd name="connsiteY2" fmla="*/ 2774949 h 2774949"/>
                <a:gd name="connsiteX3" fmla="*/ 0 w 8701943"/>
                <a:gd name="connsiteY3" fmla="*/ 1846261 h 2774949"/>
                <a:gd name="connsiteX4" fmla="*/ 8543924 w 8701943"/>
                <a:gd name="connsiteY4" fmla="*/ 0 h 2774949"/>
                <a:gd name="connsiteX0" fmla="*/ 8543924 w 8701943"/>
                <a:gd name="connsiteY0" fmla="*/ 0 h 2779712"/>
                <a:gd name="connsiteX1" fmla="*/ 8701943 w 8701943"/>
                <a:gd name="connsiteY1" fmla="*/ 995362 h 2779712"/>
                <a:gd name="connsiteX2" fmla="*/ 4187093 w 8701943"/>
                <a:gd name="connsiteY2" fmla="*/ 2779712 h 2779712"/>
                <a:gd name="connsiteX3" fmla="*/ 0 w 8701943"/>
                <a:gd name="connsiteY3" fmla="*/ 1846261 h 2779712"/>
                <a:gd name="connsiteX4" fmla="*/ 8543924 w 8701943"/>
                <a:gd name="connsiteY4" fmla="*/ 0 h 2779712"/>
                <a:gd name="connsiteX0" fmla="*/ 8543924 w 8701943"/>
                <a:gd name="connsiteY0" fmla="*/ 0 h 2779712"/>
                <a:gd name="connsiteX1" fmla="*/ 8701943 w 8701943"/>
                <a:gd name="connsiteY1" fmla="*/ 995362 h 2779712"/>
                <a:gd name="connsiteX2" fmla="*/ 5470934 w 8701943"/>
                <a:gd name="connsiteY2" fmla="*/ 2265362 h 2779712"/>
                <a:gd name="connsiteX3" fmla="*/ 4187093 w 8701943"/>
                <a:gd name="connsiteY3" fmla="*/ 2779712 h 2779712"/>
                <a:gd name="connsiteX4" fmla="*/ 0 w 8701943"/>
                <a:gd name="connsiteY4" fmla="*/ 1846261 h 2779712"/>
                <a:gd name="connsiteX5" fmla="*/ 8543924 w 8701943"/>
                <a:gd name="connsiteY5" fmla="*/ 0 h 2779712"/>
                <a:gd name="connsiteX0" fmla="*/ 8543924 w 11614559"/>
                <a:gd name="connsiteY0" fmla="*/ 0 h 2779712"/>
                <a:gd name="connsiteX1" fmla="*/ 8701943 w 11614559"/>
                <a:gd name="connsiteY1" fmla="*/ 995362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43924 w 11614559"/>
                <a:gd name="connsiteY0" fmla="*/ 0 h 2779712"/>
                <a:gd name="connsiteX1" fmla="*/ 11607068 w 11614559"/>
                <a:gd name="connsiteY1" fmla="*/ 685800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53449 w 11614559"/>
                <a:gd name="connsiteY0" fmla="*/ 0 h 2784474"/>
                <a:gd name="connsiteX1" fmla="*/ 11607068 w 11614559"/>
                <a:gd name="connsiteY1" fmla="*/ 690562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1831 w 11614559"/>
                <a:gd name="connsiteY1" fmla="*/ 721518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4212 w 11614559"/>
                <a:gd name="connsiteY1" fmla="*/ 719137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6733"/>
                <a:gd name="connsiteY0" fmla="*/ 0 h 2784474"/>
                <a:gd name="connsiteX1" fmla="*/ 11616594 w 11616733"/>
                <a:gd name="connsiteY1" fmla="*/ 716755 h 2784474"/>
                <a:gd name="connsiteX2" fmla="*/ 11614559 w 11616733"/>
                <a:gd name="connsiteY2" fmla="*/ 2784474 h 2784474"/>
                <a:gd name="connsiteX3" fmla="*/ 4187093 w 11616733"/>
                <a:gd name="connsiteY3" fmla="*/ 2784474 h 2784474"/>
                <a:gd name="connsiteX4" fmla="*/ 0 w 11616733"/>
                <a:gd name="connsiteY4" fmla="*/ 1851023 h 2784474"/>
                <a:gd name="connsiteX5" fmla="*/ 8553449 w 11616733"/>
                <a:gd name="connsiteY5" fmla="*/ 0 h 2784474"/>
                <a:gd name="connsiteX0" fmla="*/ 8562974 w 11616733"/>
                <a:gd name="connsiteY0" fmla="*/ 0 h 2786856"/>
                <a:gd name="connsiteX1" fmla="*/ 11616594 w 11616733"/>
                <a:gd name="connsiteY1" fmla="*/ 719137 h 2786856"/>
                <a:gd name="connsiteX2" fmla="*/ 11614559 w 11616733"/>
                <a:gd name="connsiteY2" fmla="*/ 2786856 h 2786856"/>
                <a:gd name="connsiteX3" fmla="*/ 4187093 w 11616733"/>
                <a:gd name="connsiteY3" fmla="*/ 2786856 h 2786856"/>
                <a:gd name="connsiteX4" fmla="*/ 0 w 11616733"/>
                <a:gd name="connsiteY4" fmla="*/ 1853405 h 2786856"/>
                <a:gd name="connsiteX5" fmla="*/ 8562974 w 11616733"/>
                <a:gd name="connsiteY5" fmla="*/ 0 h 2786856"/>
                <a:gd name="connsiteX0" fmla="*/ 8562974 w 11614559"/>
                <a:gd name="connsiteY0" fmla="*/ 0 h 2786856"/>
                <a:gd name="connsiteX1" fmla="*/ 11614213 w 11614559"/>
                <a:gd name="connsiteY1" fmla="*/ 688180 h 2786856"/>
                <a:gd name="connsiteX2" fmla="*/ 11614559 w 11614559"/>
                <a:gd name="connsiteY2" fmla="*/ 2786856 h 2786856"/>
                <a:gd name="connsiteX3" fmla="*/ 4187093 w 11614559"/>
                <a:gd name="connsiteY3" fmla="*/ 2786856 h 2786856"/>
                <a:gd name="connsiteX4" fmla="*/ 0 w 11614559"/>
                <a:gd name="connsiteY4" fmla="*/ 1853405 h 2786856"/>
                <a:gd name="connsiteX5" fmla="*/ 8562974 w 11614559"/>
                <a:gd name="connsiteY5" fmla="*/ 0 h 2786856"/>
                <a:gd name="connsiteX0" fmla="*/ 8567736 w 11619321"/>
                <a:gd name="connsiteY0" fmla="*/ 0 h 2786856"/>
                <a:gd name="connsiteX1" fmla="*/ 11618975 w 11619321"/>
                <a:gd name="connsiteY1" fmla="*/ 688180 h 2786856"/>
                <a:gd name="connsiteX2" fmla="*/ 11619321 w 11619321"/>
                <a:gd name="connsiteY2" fmla="*/ 2786856 h 2786856"/>
                <a:gd name="connsiteX3" fmla="*/ 4191855 w 11619321"/>
                <a:gd name="connsiteY3" fmla="*/ 2786856 h 2786856"/>
                <a:gd name="connsiteX4" fmla="*/ 0 w 11619321"/>
                <a:gd name="connsiteY4" fmla="*/ 1853405 h 2786856"/>
                <a:gd name="connsiteX5" fmla="*/ 8567736 w 11619321"/>
                <a:gd name="connsiteY5" fmla="*/ 0 h 27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9321" h="2786856">
                  <a:moveTo>
                    <a:pt x="8567736" y="0"/>
                  </a:moveTo>
                  <a:lnTo>
                    <a:pt x="11618975" y="688180"/>
                  </a:lnTo>
                  <a:cubicBezTo>
                    <a:pt x="11619884" y="1375832"/>
                    <a:pt x="11618412" y="2099204"/>
                    <a:pt x="11619321" y="2786856"/>
                  </a:cubicBezTo>
                  <a:lnTo>
                    <a:pt x="4191855" y="2786856"/>
                  </a:lnTo>
                  <a:lnTo>
                    <a:pt x="0" y="1853405"/>
                  </a:lnTo>
                  <a:lnTo>
                    <a:pt x="85677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Icons">
              <a:extLst>
                <a:ext uri="{FF2B5EF4-FFF2-40B4-BE49-F238E27FC236}">
                  <a16:creationId xmlns="" xmlns:a16="http://schemas.microsoft.com/office/drawing/2014/main" id="{C128A75B-DB20-42AF-A3FD-12E5F3588ACE}"/>
                </a:ext>
                <a:ext uri="{C183D7F6-B498-43B3-948B-1728B52AA6E4}">
                  <adec:decorative xmlns="" xmlns:adec="http://schemas.microsoft.com/office/drawing/2017/decorative" val="1"/>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tretch>
              <a:fillRect/>
            </a:stretch>
          </p:blipFill>
          <p:spPr>
            <a:xfrm>
              <a:off x="6472238" y="4694373"/>
              <a:ext cx="5719762" cy="2163627"/>
            </a:xfrm>
            <a:prstGeom prst="rect">
              <a:avLst/>
            </a:prstGeom>
          </p:spPr>
        </p:pic>
        <p:pic>
          <p:nvPicPr>
            <p:cNvPr id="98" name="AWS Logo">
              <a:extLst>
                <a:ext uri="{FF2B5EF4-FFF2-40B4-BE49-F238E27FC236}">
                  <a16:creationId xmlns="" xmlns:a16="http://schemas.microsoft.com/office/drawing/2014/main" id="{41BC3838-CAD1-4E45-A629-8FAE25F8F357}"/>
                </a:ext>
                <a:ext uri="{C183D7F6-B498-43B3-948B-1728B52AA6E4}">
                  <adec:decorative xmlns="" xmlns:adec="http://schemas.microsoft.com/office/drawing/2017/decorative" val="1"/>
                </a:ext>
              </a:extLst>
            </p:cNvPr>
            <p:cNvPicPr>
              <a:picLocks noSelect="1"/>
            </p:cNvPicPr>
            <p:nvPr/>
          </p:nvPicPr>
          <p:blipFill>
            <a:blip r:embed="rId5">
              <a:extLst>
                <a:ext uri="{96DAC541-7B7A-43D3-8B79-37D633B846F1}">
                  <asvg:svgBlip xmlns="" xmlns:asvg="http://schemas.microsoft.com/office/drawing/2016/SVG/main" r:embed="rId6"/>
                </a:ext>
              </a:extLst>
            </a:blip>
            <a:stretch>
              <a:fillRect/>
            </a:stretch>
          </p:blipFill>
          <p:spPr>
            <a:xfrm>
              <a:off x="585300" y="357708"/>
              <a:ext cx="1097280" cy="656183"/>
            </a:xfrm>
            <a:prstGeom prst="rect">
              <a:avLst/>
            </a:prstGeom>
          </p:spPr>
        </p:pic>
        <p:sp>
          <p:nvSpPr>
            <p:cNvPr id="4" name="Copyright">
              <a:extLst>
                <a:ext uri="{FF2B5EF4-FFF2-40B4-BE49-F238E27FC236}">
                  <a16:creationId xmlns="" xmlns:a16="http://schemas.microsoft.com/office/drawing/2014/main" id="{6EB207FF-A323-40B5-B33E-59E364A7955B}"/>
                </a:ext>
              </a:extLst>
            </p:cNvPr>
            <p:cNvSpPr txBox="1"/>
            <p:nvPr/>
          </p:nvSpPr>
          <p:spPr>
            <a:xfrm>
              <a:off x="991688" y="6466266"/>
              <a:ext cx="4653838" cy="261610"/>
            </a:xfrm>
            <a:prstGeom prst="rect">
              <a:avLst/>
            </a:prstGeom>
            <a:noFill/>
          </p:spPr>
          <p:txBody>
            <a:bodyPr wrap="none" rtlCol="0">
              <a:spAutoFit/>
            </a:bodyPr>
            <a:lstStyle/>
            <a:p>
              <a:r>
                <a:rPr lang="en-US" sz="1100" kern="1200">
                  <a:solidFill>
                    <a:schemeClr val="bg2"/>
                  </a:solidFill>
                  <a:effectLst/>
                  <a:latin typeface="+mn-lt"/>
                  <a:ea typeface="+mn-ea"/>
                  <a:cs typeface="+mn-cs"/>
                </a:rPr>
                <a:t>© 2022, Amazon Web Services, Inc. or its affiliates. All rights reserved.</a:t>
              </a:r>
            </a:p>
          </p:txBody>
        </p:sp>
      </p:grpSp>
      <p:sp>
        <p:nvSpPr>
          <p:cNvPr id="12" name="SNBackground">
            <a:extLst>
              <a:ext uri="{FF2B5EF4-FFF2-40B4-BE49-F238E27FC236}">
                <a16:creationId xmlns="" xmlns:a16="http://schemas.microsoft.com/office/drawing/2014/main" id="{1A4014FF-ACF4-448A-8B91-F0495D354D3F}"/>
              </a:ext>
            </a:extLst>
          </p:cNvPr>
          <p:cNvSpPr/>
          <p:nvPr/>
        </p:nvSpPr>
        <p:spPr>
          <a:xfrm>
            <a:off x="11595099" y="6609558"/>
            <a:ext cx="359187"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a:extLst>
              <a:ext uri="{FF2B5EF4-FFF2-40B4-BE49-F238E27FC236}">
                <a16:creationId xmlns=""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E52B1449-9D22-45E9-8E29-DD9653749C2D}"/>
              </a:ext>
            </a:extLst>
          </p:cNvPr>
          <p:cNvSpPr>
            <a:spLocks noGrp="1"/>
          </p:cNvSpPr>
          <p:nvPr>
            <p:ph type="title" hasCustomPrompt="1"/>
          </p:nvPr>
        </p:nvSpPr>
        <p:spPr>
          <a:xfrm>
            <a:off x="667750" y="1614746"/>
            <a:ext cx="9341063" cy="2293938"/>
          </a:xfrm>
        </p:spPr>
        <p:txBody>
          <a:bodyPr anchor="ctr"/>
          <a:lstStyle>
            <a:lvl1pPr>
              <a:defRPr sz="4400">
                <a:solidFill>
                  <a:schemeClr val="bg2"/>
                </a:solidFill>
              </a:defRPr>
            </a:lvl1pPr>
          </a:lstStyle>
          <a:p>
            <a:r>
              <a:rPr lang="en-US"/>
              <a:t>“Enter quote here.”</a:t>
            </a:r>
          </a:p>
        </p:txBody>
      </p:sp>
      <p:sp>
        <p:nvSpPr>
          <p:cNvPr id="3" name="Quoted person">
            <a:extLst>
              <a:ext uri="{FF2B5EF4-FFF2-40B4-BE49-F238E27FC236}">
                <a16:creationId xmlns="" xmlns:a16="http://schemas.microsoft.com/office/drawing/2014/main" id="{D420CCBA-88E9-490C-9819-C37D7A79FC0E}"/>
              </a:ext>
            </a:extLst>
          </p:cNvPr>
          <p:cNvSpPr>
            <a:spLocks noGrp="1"/>
          </p:cNvSpPr>
          <p:nvPr>
            <p:ph type="subTitle" idx="14" hasCustomPrompt="1"/>
          </p:nvPr>
        </p:nvSpPr>
        <p:spPr>
          <a:xfrm>
            <a:off x="666271" y="3922297"/>
            <a:ext cx="9340846" cy="2171799"/>
          </a:xfrm>
          <a:custGeom>
            <a:avLst/>
            <a:gdLst>
              <a:gd name="connsiteX0" fmla="*/ 0 w 9341062"/>
              <a:gd name="connsiteY0" fmla="*/ 2159767 h 2159767"/>
              <a:gd name="connsiteX1" fmla="*/ 539942 w 9341062"/>
              <a:gd name="connsiteY1" fmla="*/ 0 h 2159767"/>
              <a:gd name="connsiteX2" fmla="*/ 8801120 w 9341062"/>
              <a:gd name="connsiteY2" fmla="*/ 0 h 2159767"/>
              <a:gd name="connsiteX3" fmla="*/ 9341062 w 9341062"/>
              <a:gd name="connsiteY3" fmla="*/ 2159767 h 2159767"/>
              <a:gd name="connsiteX4" fmla="*/ 0 w 9341062"/>
              <a:gd name="connsiteY4" fmla="*/ 2159767 h 2159767"/>
              <a:gd name="connsiteX0" fmla="*/ 1479 w 9342541"/>
              <a:gd name="connsiteY0" fmla="*/ 2171799 h 2171799"/>
              <a:gd name="connsiteX1" fmla="*/ 0 w 9342541"/>
              <a:gd name="connsiteY1" fmla="*/ 0 h 2171799"/>
              <a:gd name="connsiteX2" fmla="*/ 8802599 w 9342541"/>
              <a:gd name="connsiteY2" fmla="*/ 12032 h 2171799"/>
              <a:gd name="connsiteX3" fmla="*/ 9342541 w 9342541"/>
              <a:gd name="connsiteY3" fmla="*/ 2171799 h 2171799"/>
              <a:gd name="connsiteX4" fmla="*/ 1479 w 9342541"/>
              <a:gd name="connsiteY4"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2171799 h 2171799"/>
              <a:gd name="connsiteX4" fmla="*/ 1479 w 9356052"/>
              <a:gd name="connsiteY4"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2171799 h 2171799"/>
              <a:gd name="connsiteX4" fmla="*/ 5132950 w 9356052"/>
              <a:gd name="connsiteY4" fmla="*/ 2165682 h 2171799"/>
              <a:gd name="connsiteX5" fmla="*/ 1479 w 9356052"/>
              <a:gd name="connsiteY5" fmla="*/ 2171799 h 2171799"/>
              <a:gd name="connsiteX0" fmla="*/ 1479 w 9356070"/>
              <a:gd name="connsiteY0" fmla="*/ 2171799 h 2171799"/>
              <a:gd name="connsiteX1" fmla="*/ 0 w 9356070"/>
              <a:gd name="connsiteY1" fmla="*/ 0 h 2171799"/>
              <a:gd name="connsiteX2" fmla="*/ 9356052 w 9356070"/>
              <a:gd name="connsiteY2" fmla="*/ 12032 h 2171799"/>
              <a:gd name="connsiteX3" fmla="*/ 9354572 w 9356070"/>
              <a:gd name="connsiteY3" fmla="*/ 740041 h 2171799"/>
              <a:gd name="connsiteX4" fmla="*/ 5132950 w 9356070"/>
              <a:gd name="connsiteY4" fmla="*/ 2165682 h 2171799"/>
              <a:gd name="connsiteX5" fmla="*/ 1479 w 9356070"/>
              <a:gd name="connsiteY5" fmla="*/ 2171799 h 2171799"/>
              <a:gd name="connsiteX0" fmla="*/ 1479 w 9475004"/>
              <a:gd name="connsiteY0" fmla="*/ 2171799 h 2171799"/>
              <a:gd name="connsiteX1" fmla="*/ 0 w 9475004"/>
              <a:gd name="connsiteY1" fmla="*/ 0 h 2171799"/>
              <a:gd name="connsiteX2" fmla="*/ 9356052 w 9475004"/>
              <a:gd name="connsiteY2" fmla="*/ 12032 h 2171799"/>
              <a:gd name="connsiteX3" fmla="*/ 9474888 w 9475004"/>
              <a:gd name="connsiteY3" fmla="*/ 703946 h 2171799"/>
              <a:gd name="connsiteX4" fmla="*/ 5132950 w 9475004"/>
              <a:gd name="connsiteY4" fmla="*/ 2165682 h 2171799"/>
              <a:gd name="connsiteX5" fmla="*/ 1479 w 9475004"/>
              <a:gd name="connsiteY5" fmla="*/ 2171799 h 2171799"/>
              <a:gd name="connsiteX0" fmla="*/ 1479 w 9474888"/>
              <a:gd name="connsiteY0" fmla="*/ 2171799 h 2171799"/>
              <a:gd name="connsiteX1" fmla="*/ 0 w 9474888"/>
              <a:gd name="connsiteY1" fmla="*/ 0 h 2171799"/>
              <a:gd name="connsiteX2" fmla="*/ 9356052 w 9474888"/>
              <a:gd name="connsiteY2" fmla="*/ 12032 h 2171799"/>
              <a:gd name="connsiteX3" fmla="*/ 9474888 w 9474888"/>
              <a:gd name="connsiteY3" fmla="*/ 703946 h 2171799"/>
              <a:gd name="connsiteX4" fmla="*/ 5132950 w 9474888"/>
              <a:gd name="connsiteY4" fmla="*/ 2165682 h 2171799"/>
              <a:gd name="connsiteX5" fmla="*/ 1479 w 9474888"/>
              <a:gd name="connsiteY5" fmla="*/ 2171799 h 2171799"/>
              <a:gd name="connsiteX0" fmla="*/ 1479 w 9366604"/>
              <a:gd name="connsiteY0" fmla="*/ 2171799 h 2171799"/>
              <a:gd name="connsiteX1" fmla="*/ 0 w 9366604"/>
              <a:gd name="connsiteY1" fmla="*/ 0 h 2171799"/>
              <a:gd name="connsiteX2" fmla="*/ 9356052 w 9366604"/>
              <a:gd name="connsiteY2" fmla="*/ 12032 h 2171799"/>
              <a:gd name="connsiteX3" fmla="*/ 9366604 w 9366604"/>
              <a:gd name="connsiteY3" fmla="*/ 728009 h 2171799"/>
              <a:gd name="connsiteX4" fmla="*/ 5132950 w 9366604"/>
              <a:gd name="connsiteY4" fmla="*/ 2165682 h 2171799"/>
              <a:gd name="connsiteX5" fmla="*/ 1479 w 9366604"/>
              <a:gd name="connsiteY5"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728009 h 2171799"/>
              <a:gd name="connsiteX4" fmla="*/ 5132950 w 9356052"/>
              <a:gd name="connsiteY4" fmla="*/ 2165682 h 2171799"/>
              <a:gd name="connsiteX5" fmla="*/ 1479 w 9356052"/>
              <a:gd name="connsiteY5"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764104 h 2171799"/>
              <a:gd name="connsiteX4" fmla="*/ 5132950 w 9356052"/>
              <a:gd name="connsiteY4" fmla="*/ 2165682 h 2171799"/>
              <a:gd name="connsiteX5" fmla="*/ 1479 w 9356052"/>
              <a:gd name="connsiteY5" fmla="*/ 2171799 h 2171799"/>
              <a:gd name="connsiteX0" fmla="*/ 1479 w 9342541"/>
              <a:gd name="connsiteY0" fmla="*/ 2171799 h 2171799"/>
              <a:gd name="connsiteX1" fmla="*/ 0 w 9342541"/>
              <a:gd name="connsiteY1" fmla="*/ 0 h 2171799"/>
              <a:gd name="connsiteX2" fmla="*/ 9331989 w 9342541"/>
              <a:gd name="connsiteY2" fmla="*/ 12032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4021"/>
              <a:gd name="connsiteY0" fmla="*/ 2171799 h 2171799"/>
              <a:gd name="connsiteX1" fmla="*/ 0 w 9344021"/>
              <a:gd name="connsiteY1" fmla="*/ 0 h 2171799"/>
              <a:gd name="connsiteX2" fmla="*/ 9344021 w 9344021"/>
              <a:gd name="connsiteY2" fmla="*/ 12032 h 2171799"/>
              <a:gd name="connsiteX3" fmla="*/ 9342541 w 9344021"/>
              <a:gd name="connsiteY3" fmla="*/ 764104 h 2171799"/>
              <a:gd name="connsiteX4" fmla="*/ 5132950 w 9344021"/>
              <a:gd name="connsiteY4" fmla="*/ 2165682 h 2171799"/>
              <a:gd name="connsiteX5" fmla="*/ 1479 w 9344021"/>
              <a:gd name="connsiteY5" fmla="*/ 2171799 h 2171799"/>
              <a:gd name="connsiteX0" fmla="*/ 1479 w 9342541"/>
              <a:gd name="connsiteY0" fmla="*/ 2171799 h 2171799"/>
              <a:gd name="connsiteX1" fmla="*/ 0 w 9342541"/>
              <a:gd name="connsiteY1" fmla="*/ 0 h 2171799"/>
              <a:gd name="connsiteX2" fmla="*/ 9340846 w 9342541"/>
              <a:gd name="connsiteY2" fmla="*/ 15207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2541"/>
              <a:gd name="connsiteY0" fmla="*/ 2171799 h 2171799"/>
              <a:gd name="connsiteX1" fmla="*/ 0 w 9342541"/>
              <a:gd name="connsiteY1" fmla="*/ 0 h 2171799"/>
              <a:gd name="connsiteX2" fmla="*/ 9340846 w 9342541"/>
              <a:gd name="connsiteY2" fmla="*/ 8857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2541"/>
              <a:gd name="connsiteY0" fmla="*/ 2171799 h 2171799"/>
              <a:gd name="connsiteX1" fmla="*/ 0 w 9342541"/>
              <a:gd name="connsiteY1" fmla="*/ 0 h 2171799"/>
              <a:gd name="connsiteX2" fmla="*/ 9340846 w 9342541"/>
              <a:gd name="connsiteY2" fmla="*/ 8857 h 2171799"/>
              <a:gd name="connsiteX3" fmla="*/ 9342541 w 9342541"/>
              <a:gd name="connsiteY3" fmla="*/ 760929 h 2171799"/>
              <a:gd name="connsiteX4" fmla="*/ 5132950 w 9342541"/>
              <a:gd name="connsiteY4" fmla="*/ 2165682 h 2171799"/>
              <a:gd name="connsiteX5" fmla="*/ 1479 w 9342541"/>
              <a:gd name="connsiteY5" fmla="*/ 2171799 h 2171799"/>
              <a:gd name="connsiteX0" fmla="*/ 1479 w 9342860"/>
              <a:gd name="connsiteY0" fmla="*/ 2171799 h 2171799"/>
              <a:gd name="connsiteX1" fmla="*/ 0 w 9342860"/>
              <a:gd name="connsiteY1" fmla="*/ 0 h 2171799"/>
              <a:gd name="connsiteX2" fmla="*/ 9340846 w 9342860"/>
              <a:gd name="connsiteY2" fmla="*/ 8857 h 2171799"/>
              <a:gd name="connsiteX3" fmla="*/ 9342541 w 9342860"/>
              <a:gd name="connsiteY3" fmla="*/ 760929 h 2171799"/>
              <a:gd name="connsiteX4" fmla="*/ 5132950 w 9342860"/>
              <a:gd name="connsiteY4" fmla="*/ 2165682 h 2171799"/>
              <a:gd name="connsiteX5" fmla="*/ 1479 w 9342860"/>
              <a:gd name="connsiteY5" fmla="*/ 2171799 h 2171799"/>
              <a:gd name="connsiteX0" fmla="*/ 1479 w 9342860"/>
              <a:gd name="connsiteY0" fmla="*/ 2171799 h 2171799"/>
              <a:gd name="connsiteX1" fmla="*/ 0 w 9342860"/>
              <a:gd name="connsiteY1" fmla="*/ 0 h 2171799"/>
              <a:gd name="connsiteX2" fmla="*/ 9340846 w 9342860"/>
              <a:gd name="connsiteY2" fmla="*/ 8857 h 2171799"/>
              <a:gd name="connsiteX3" fmla="*/ 9342541 w 9342860"/>
              <a:gd name="connsiteY3" fmla="*/ 760929 h 2171799"/>
              <a:gd name="connsiteX4" fmla="*/ 5132950 w 9342860"/>
              <a:gd name="connsiteY4" fmla="*/ 2165682 h 2171799"/>
              <a:gd name="connsiteX5" fmla="*/ 1479 w 9342860"/>
              <a:gd name="connsiteY5" fmla="*/ 2171799 h 2171799"/>
              <a:gd name="connsiteX0" fmla="*/ 1479 w 9340846"/>
              <a:gd name="connsiteY0" fmla="*/ 2171799 h 2171799"/>
              <a:gd name="connsiteX1" fmla="*/ 0 w 9340846"/>
              <a:gd name="connsiteY1" fmla="*/ 0 h 2171799"/>
              <a:gd name="connsiteX2" fmla="*/ 9340846 w 9340846"/>
              <a:gd name="connsiteY2" fmla="*/ 8857 h 2171799"/>
              <a:gd name="connsiteX3" fmla="*/ 9339366 w 9340846"/>
              <a:gd name="connsiteY3" fmla="*/ 779979 h 2171799"/>
              <a:gd name="connsiteX4" fmla="*/ 5132950 w 9340846"/>
              <a:gd name="connsiteY4" fmla="*/ 2165682 h 2171799"/>
              <a:gd name="connsiteX5" fmla="*/ 1479 w 9340846"/>
              <a:gd name="connsiteY5" fmla="*/ 2171799 h 2171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40846" h="2171799">
                <a:moveTo>
                  <a:pt x="1479" y="2171799"/>
                </a:moveTo>
                <a:lnTo>
                  <a:pt x="0" y="0"/>
                </a:lnTo>
                <a:lnTo>
                  <a:pt x="9340846" y="8857"/>
                </a:lnTo>
                <a:cubicBezTo>
                  <a:pt x="9336342" y="728779"/>
                  <a:pt x="9341363" y="742849"/>
                  <a:pt x="9339366" y="779979"/>
                </a:cubicBezTo>
                <a:lnTo>
                  <a:pt x="5132950" y="2165682"/>
                </a:lnTo>
                <a:lnTo>
                  <a:pt x="1479" y="2171799"/>
                </a:lnTo>
                <a:close/>
              </a:path>
            </a:pathLst>
          </a:custGeom>
        </p:spPr>
        <p:txBody>
          <a:bodyPr anchor="t"/>
          <a:lstStyle>
            <a:lvl1pPr marL="0" indent="0">
              <a:buNone/>
              <a:defRPr sz="2400" b="0">
                <a:solidFill>
                  <a:schemeClr val="bg2"/>
                </a:solidFill>
              </a:defRPr>
            </a:lvl1pPr>
          </a:lstStyle>
          <a:p>
            <a:pPr lvl="0"/>
            <a:r>
              <a:rPr lang="en-US"/>
              <a:t>Enter quoted person’s name</a:t>
            </a:r>
          </a:p>
        </p:txBody>
      </p:sp>
    </p:spTree>
    <p:custDataLst>
      <p:tags r:id="rId1"/>
    </p:custDataLst>
    <p:extLst>
      <p:ext uri="{BB962C8B-B14F-4D97-AF65-F5344CB8AC3E}">
        <p14:creationId xmlns:p14="http://schemas.microsoft.com/office/powerpoint/2010/main" val="3014638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sp>
        <p:nvSpPr>
          <p:cNvPr id="3" name="Slide Number">
            <a:extLst>
              <a:ext uri="{FF2B5EF4-FFF2-40B4-BE49-F238E27FC236}">
                <a16:creationId xmlns=""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5F8A0ED5-8D88-437F-965F-590C0BD195F1}"/>
              </a:ext>
            </a:extLst>
          </p:cNvPr>
          <p:cNvSpPr>
            <a:spLocks noGrp="1"/>
          </p:cNvSpPr>
          <p:nvPr>
            <p:ph type="title" hasCustomPrompt="1"/>
          </p:nvPr>
        </p:nvSpPr>
        <p:spPr>
          <a:xfrm>
            <a:off x="365760" y="299526"/>
            <a:ext cx="11569209" cy="731318"/>
          </a:xfrm>
        </p:spPr>
        <p:txBody>
          <a:bodyPr/>
          <a:lstStyle>
            <a:lvl1pPr>
              <a:defRPr/>
            </a:lvl1pPr>
          </a:lstStyle>
          <a:p>
            <a:r>
              <a:rPr lang="en-US"/>
              <a:t>Title and content</a:t>
            </a:r>
          </a:p>
        </p:txBody>
      </p:sp>
      <p:sp>
        <p:nvSpPr>
          <p:cNvPr id="7" name="Content Placeholder 6">
            <a:extLst>
              <a:ext uri="{FF2B5EF4-FFF2-40B4-BE49-F238E27FC236}">
                <a16:creationId xmlns="" xmlns:a16="http://schemas.microsoft.com/office/drawing/2014/main" id="{C4E502B2-1435-4BCB-BD77-B9E6CB7B3BF5}"/>
              </a:ext>
            </a:extLst>
          </p:cNvPr>
          <p:cNvSpPr>
            <a:spLocks noGrp="1"/>
          </p:cNvSpPr>
          <p:nvPr>
            <p:ph sz="quarter" idx="21" hasCustomPrompt="1"/>
          </p:nvPr>
        </p:nvSpPr>
        <p:spPr>
          <a:xfrm>
            <a:off x="365760" y="1143000"/>
            <a:ext cx="11587890" cy="5291750"/>
          </a:xfrm>
        </p:spPr>
        <p:txBody>
          <a:bodyPr/>
          <a:lstStyle>
            <a:lvl1pPr>
              <a:defRPr/>
            </a:lvl1pPr>
            <a:lvl2pPr>
              <a:defRPr/>
            </a:lvl2pPr>
            <a:lvl3pPr>
              <a:defRPr/>
            </a:lvl3pPr>
            <a:lvl4pPr>
              <a:defRPr/>
            </a:lvl4pPr>
            <a:lvl5pPr>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9" name="Title Border">
            <a:extLst>
              <a:ext uri="{FF2B5EF4-FFF2-40B4-BE49-F238E27FC236}">
                <a16:creationId xmlns="" xmlns:a16="http://schemas.microsoft.com/office/drawing/2014/main" id="{5E3E830F-DE1F-4A8F-992F-1D4BF5866636}"/>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64138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de">
    <p:bg>
      <p:bgPr>
        <a:solidFill>
          <a:schemeClr val="bg1"/>
        </a:solidFill>
        <a:effectLst/>
      </p:bgPr>
    </p:bg>
    <p:spTree>
      <p:nvGrpSpPr>
        <p:cNvPr id="1" name=""/>
        <p:cNvGrpSpPr/>
        <p:nvPr/>
      </p:nvGrpSpPr>
      <p:grpSpPr>
        <a:xfrm>
          <a:off x="0" y="0"/>
          <a:ext cx="0" cy="0"/>
          <a:chOff x="0" y="0"/>
          <a:chExt cx="0" cy="0"/>
        </a:xfrm>
      </p:grpSpPr>
      <p:sp>
        <p:nvSpPr>
          <p:cNvPr id="3" name="Slide Number">
            <a:extLst>
              <a:ext uri="{FF2B5EF4-FFF2-40B4-BE49-F238E27FC236}">
                <a16:creationId xmlns=""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5F8A0ED5-8D88-437F-965F-590C0BD195F1}"/>
              </a:ext>
            </a:extLst>
          </p:cNvPr>
          <p:cNvSpPr>
            <a:spLocks noGrp="1"/>
          </p:cNvSpPr>
          <p:nvPr>
            <p:ph type="title" hasCustomPrompt="1"/>
          </p:nvPr>
        </p:nvSpPr>
        <p:spPr/>
        <p:txBody>
          <a:bodyPr/>
          <a:lstStyle>
            <a:lvl1pPr>
              <a:defRPr/>
            </a:lvl1pPr>
          </a:lstStyle>
          <a:p>
            <a:r>
              <a:rPr lang="en-US"/>
              <a:t>Title and code</a:t>
            </a:r>
          </a:p>
        </p:txBody>
      </p:sp>
      <p:sp>
        <p:nvSpPr>
          <p:cNvPr id="7" name="Code">
            <a:extLst>
              <a:ext uri="{FF2B5EF4-FFF2-40B4-BE49-F238E27FC236}">
                <a16:creationId xmlns="" xmlns:a16="http://schemas.microsoft.com/office/drawing/2014/main" id="{D77EFECE-400E-4BAA-A766-7DD8A1117BBC}"/>
              </a:ext>
            </a:extLst>
          </p:cNvPr>
          <p:cNvSpPr>
            <a:spLocks noGrp="1"/>
          </p:cNvSpPr>
          <p:nvPr>
            <p:ph type="body" idx="1" hasCustomPrompt="1"/>
          </p:nvPr>
        </p:nvSpPr>
        <p:spPr>
          <a:xfrm>
            <a:off x="365760" y="1143000"/>
            <a:ext cx="11569700" cy="5257800"/>
          </a:xfrm>
        </p:spPr>
        <p:txBody>
          <a:bodyPr>
            <a:noAutofit/>
          </a:bodyPr>
          <a:lstStyle>
            <a:lvl1pPr marL="0" indent="0">
              <a:spcBef>
                <a:spcPts val="0"/>
              </a:spcBef>
              <a:buNone/>
              <a:defRPr sz="1800">
                <a:latin typeface="Lucida Console" panose="020B0609040504020204" pitchFamily="49" charset="0"/>
              </a:defRPr>
            </a:lvl1pPr>
          </a:lstStyle>
          <a:p>
            <a:pPr lvl="0"/>
            <a:r>
              <a:rPr lang="en-US"/>
              <a:t>; Syntax Test file for 68k Assembly code</a:t>
            </a:r>
          </a:p>
          <a:p>
            <a:pPr lvl="0"/>
            <a:r>
              <a:rPr lang="en-US"/>
              <a:t>; Some comments about this file</a:t>
            </a:r>
          </a:p>
          <a:p>
            <a:pPr lvl="0"/>
            <a:r>
              <a:rPr lang="en-US"/>
              <a:t>.D0 00000000</a:t>
            </a:r>
          </a:p>
          <a:p>
            <a:pPr lvl="0"/>
            <a:r>
              <a:rPr lang="en-US"/>
              <a:t>MS 2100 00000002</a:t>
            </a:r>
          </a:p>
          <a:p>
            <a:pPr lvl="0"/>
            <a:r>
              <a:rPr lang="en-US"/>
              <a:t>MM 2000;DI</a:t>
            </a:r>
          </a:p>
          <a:p>
            <a:pPr lvl="0"/>
            <a:r>
              <a:rPr lang="en-US"/>
              <a:t>LEA.L $002100,A1</a:t>
            </a:r>
          </a:p>
          <a:p>
            <a:pPr lvl="0"/>
            <a:r>
              <a:rPr lang="en-US"/>
              <a:t>MOVE.L #2,-(A1)</a:t>
            </a:r>
          </a:p>
          <a:p>
            <a:pPr lvl="0"/>
            <a:r>
              <a:rPr lang="en-US"/>
              <a:t>BSR $00002050</a:t>
            </a:r>
          </a:p>
          <a:p>
            <a:pPr lvl="0"/>
            <a:r>
              <a:rPr lang="en-US"/>
              <a:t>MM 2050;DI</a:t>
            </a:r>
          </a:p>
          <a:p>
            <a:pPr lvl="0"/>
            <a:r>
              <a:rPr lang="en-US"/>
              <a:t>MOVE.L (A1)+,D1</a:t>
            </a:r>
          </a:p>
          <a:p>
            <a:pPr lvl="0"/>
            <a:r>
              <a:rPr lang="en-US"/>
              <a:t>MOVE.L (A1),D2</a:t>
            </a:r>
          </a:p>
          <a:p>
            <a:pPr lvl="0"/>
            <a:r>
              <a:rPr lang="en-US"/>
              <a:t>ADD.L D1,D2</a:t>
            </a:r>
          </a:p>
          <a:p>
            <a:pPr lvl="0"/>
            <a:r>
              <a:rPr lang="en-US"/>
              <a:t>MOVE.L D2,D0</a:t>
            </a:r>
          </a:p>
          <a:p>
            <a:pPr lvl="0"/>
            <a:r>
              <a:rPr lang="en-US"/>
              <a:t>RTS</a:t>
            </a:r>
          </a:p>
        </p:txBody>
      </p:sp>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9" name="Title Border">
            <a:extLst>
              <a:ext uri="{FF2B5EF4-FFF2-40B4-BE49-F238E27FC236}">
                <a16:creationId xmlns="" xmlns:a16="http://schemas.microsoft.com/office/drawing/2014/main" id="{C3AAB48A-4CC9-410B-9FD0-0E32778B6BFF}"/>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91803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Text Column, and Small Picture">
    <p:bg>
      <p:bgPr>
        <a:solidFill>
          <a:schemeClr val="bg1"/>
        </a:solidFill>
        <a:effectLst/>
      </p:bgPr>
    </p:bg>
    <p:spTree>
      <p:nvGrpSpPr>
        <p:cNvPr id="1" name=""/>
        <p:cNvGrpSpPr/>
        <p:nvPr/>
      </p:nvGrpSpPr>
      <p:grpSpPr>
        <a:xfrm>
          <a:off x="0" y="0"/>
          <a:ext cx="0" cy="0"/>
          <a:chOff x="0" y="0"/>
          <a:chExt cx="0" cy="0"/>
        </a:xfrm>
      </p:grpSpPr>
      <p:sp>
        <p:nvSpPr>
          <p:cNvPr id="3" name="Slide Number">
            <a:extLst>
              <a:ext uri="{FF2B5EF4-FFF2-40B4-BE49-F238E27FC236}">
                <a16:creationId xmlns=""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a:t>Title, text, and right picture</a:t>
            </a:r>
          </a:p>
        </p:txBody>
      </p:sp>
      <p:sp>
        <p:nvSpPr>
          <p:cNvPr id="7" name="Content">
            <a:extLst>
              <a:ext uri="{FF2B5EF4-FFF2-40B4-BE49-F238E27FC236}">
                <a16:creationId xmlns="" xmlns:a16="http://schemas.microsoft.com/office/drawing/2014/main" id="{5ACBD598-6775-4223-B2AB-B169A112E3FF}"/>
              </a:ext>
            </a:extLst>
          </p:cNvPr>
          <p:cNvSpPr>
            <a:spLocks noGrp="1"/>
          </p:cNvSpPr>
          <p:nvPr>
            <p:ph type="body" idx="1" hasCustomPrompt="1"/>
          </p:nvPr>
        </p:nvSpPr>
        <p:spPr>
          <a:xfrm>
            <a:off x="365760" y="1143000"/>
            <a:ext cx="830355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1" name="Picture">
            <a:extLst>
              <a:ext uri="{FF2B5EF4-FFF2-40B4-BE49-F238E27FC236}">
                <a16:creationId xmlns="" xmlns:a16="http://schemas.microsoft.com/office/drawing/2014/main" id="{A644AF2C-FFDC-4661-BF6B-D208E5E816FA}"/>
              </a:ext>
              <a:ext uri="{C183D7F6-B498-43B3-948B-1728B52AA6E4}">
                <adec:decorative xmlns="" xmlns:adec="http://schemas.microsoft.com/office/drawing/2017/decorative" val="1"/>
              </a:ext>
            </a:extLst>
          </p:cNvPr>
          <p:cNvSpPr>
            <a:spLocks noGrp="1"/>
          </p:cNvSpPr>
          <p:nvPr>
            <p:ph idx="9" hasCustomPrompt="1"/>
          </p:nvPr>
        </p:nvSpPr>
        <p:spPr>
          <a:xfrm>
            <a:off x="8778240" y="2286000"/>
            <a:ext cx="2971800" cy="2971800"/>
          </a:xfrm>
        </p:spPr>
        <p:txBody>
          <a:bodyPr anchor="t"/>
          <a:lstStyle>
            <a:lvl1pPr marL="0" indent="0" algn="ctr">
              <a:buNone/>
              <a:defRPr sz="3200">
                <a:solidFill>
                  <a:schemeClr val="tx2"/>
                </a:solidFill>
              </a:defRPr>
            </a:lvl1pPr>
          </a:lstStyle>
          <a:p>
            <a:r>
              <a:rPr lang="en-US"/>
              <a:t>Click icon to add image</a:t>
            </a:r>
          </a:p>
        </p:txBody>
      </p:sp>
      <p:sp>
        <p:nvSpPr>
          <p:cNvPr id="19" name="Title Border">
            <a:extLst>
              <a:ext uri="{FF2B5EF4-FFF2-40B4-BE49-F238E27FC236}">
                <a16:creationId xmlns="" xmlns:a16="http://schemas.microsoft.com/office/drawing/2014/main" id="{CA5A47F4-760F-45B4-9DF3-86A7530E62D0}"/>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393138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rvice intro">
    <p:bg>
      <p:bgPr>
        <a:solidFill>
          <a:schemeClr val="bg1"/>
        </a:solidFill>
        <a:effectLst/>
      </p:bgPr>
    </p:bg>
    <p:spTree>
      <p:nvGrpSpPr>
        <p:cNvPr id="1" name=""/>
        <p:cNvGrpSpPr/>
        <p:nvPr/>
      </p:nvGrpSpPr>
      <p:grpSpPr>
        <a:xfrm>
          <a:off x="0" y="0"/>
          <a:ext cx="0" cy="0"/>
          <a:chOff x="0" y="0"/>
          <a:chExt cx="0" cy="0"/>
        </a:xfrm>
      </p:grpSpPr>
      <p:sp>
        <p:nvSpPr>
          <p:cNvPr id="3" name="Slide Number">
            <a:extLst>
              <a:ext uri="{FF2B5EF4-FFF2-40B4-BE49-F238E27FC236}">
                <a16:creationId xmlns=""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a:t>Title, text, and right picture</a:t>
            </a:r>
          </a:p>
        </p:txBody>
      </p:sp>
      <p:sp>
        <p:nvSpPr>
          <p:cNvPr id="7" name="Content">
            <a:extLst>
              <a:ext uri="{FF2B5EF4-FFF2-40B4-BE49-F238E27FC236}">
                <a16:creationId xmlns="" xmlns:a16="http://schemas.microsoft.com/office/drawing/2014/main" id="{5ACBD598-6775-4223-B2AB-B169A112E3FF}"/>
              </a:ext>
            </a:extLst>
          </p:cNvPr>
          <p:cNvSpPr>
            <a:spLocks noGrp="1"/>
          </p:cNvSpPr>
          <p:nvPr>
            <p:ph type="body" idx="1" hasCustomPrompt="1"/>
          </p:nvPr>
        </p:nvSpPr>
        <p:spPr>
          <a:xfrm>
            <a:off x="365760" y="1143000"/>
            <a:ext cx="830355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2" name="Picture Placeholder 11">
            <a:extLst>
              <a:ext uri="{FF2B5EF4-FFF2-40B4-BE49-F238E27FC236}">
                <a16:creationId xmlns="" xmlns:a16="http://schemas.microsoft.com/office/drawing/2014/main" id="{A03FAA1E-A82F-4446-835A-A257B09471D5}"/>
              </a:ext>
            </a:extLst>
          </p:cNvPr>
          <p:cNvSpPr>
            <a:spLocks noGrp="1" noChangeAspect="1"/>
          </p:cNvSpPr>
          <p:nvPr>
            <p:ph type="pic" sz="quarter" idx="22" hasCustomPrompt="1"/>
          </p:nvPr>
        </p:nvSpPr>
        <p:spPr>
          <a:xfrm>
            <a:off x="9765792" y="1280160"/>
            <a:ext cx="1097280" cy="1097280"/>
          </a:xfrm>
        </p:spPr>
        <p:txBody>
          <a:bodyPr>
            <a:normAutofit/>
          </a:bodyPr>
          <a:lstStyle>
            <a:lvl1pPr marL="0" indent="0">
              <a:buNone/>
              <a:defRPr sz="1600"/>
            </a:lvl1pPr>
          </a:lstStyle>
          <a:p>
            <a:r>
              <a:rPr lang="en-US"/>
              <a:t>Service icon</a:t>
            </a:r>
          </a:p>
        </p:txBody>
      </p:sp>
      <p:sp>
        <p:nvSpPr>
          <p:cNvPr id="5" name="Text Placeholder 4">
            <a:extLst>
              <a:ext uri="{FF2B5EF4-FFF2-40B4-BE49-F238E27FC236}">
                <a16:creationId xmlns="" xmlns:a16="http://schemas.microsoft.com/office/drawing/2014/main" id="{68F19BB9-EC09-4DD0-97A5-BBF0110B770B}"/>
              </a:ext>
            </a:extLst>
          </p:cNvPr>
          <p:cNvSpPr>
            <a:spLocks noGrp="1"/>
          </p:cNvSpPr>
          <p:nvPr>
            <p:ph type="body" sz="quarter" idx="21" hasCustomPrompt="1"/>
          </p:nvPr>
        </p:nvSpPr>
        <p:spPr>
          <a:xfrm>
            <a:off x="9162288" y="2514600"/>
            <a:ext cx="2304288" cy="914400"/>
          </a:xfrm>
        </p:spPr>
        <p:txBody>
          <a:bodyPr>
            <a:noAutofit/>
          </a:bodyPr>
          <a:lstStyle>
            <a:lvl1pPr marL="0" indent="0" algn="ctr">
              <a:buNone/>
              <a:defRPr lang="en-US" sz="1800" dirty="0">
                <a:ea typeface="+mn-ea"/>
                <a:cs typeface="+mn-cs"/>
              </a:defRPr>
            </a:lvl1pPr>
          </a:lstStyle>
          <a:p>
            <a:pPr marL="230188" lvl="0" indent="-230188" algn="ctr"/>
            <a:r>
              <a:rPr lang="en-US"/>
              <a:t>Add service name here</a:t>
            </a:r>
          </a:p>
        </p:txBody>
      </p:sp>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9" name="Title Border">
            <a:extLst>
              <a:ext uri="{FF2B5EF4-FFF2-40B4-BE49-F238E27FC236}">
                <a16:creationId xmlns="" xmlns:a16="http://schemas.microsoft.com/office/drawing/2014/main" id="{CA5A47F4-760F-45B4-9DF3-86A7530E62D0}"/>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7297122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Header, Text, and Small Picture">
    <p:bg>
      <p:bgPr>
        <a:solidFill>
          <a:schemeClr val="bg1"/>
        </a:solidFill>
        <a:effectLst/>
      </p:bgPr>
    </p:bg>
    <p:spTree>
      <p:nvGrpSpPr>
        <p:cNvPr id="1" name=""/>
        <p:cNvGrpSpPr/>
        <p:nvPr/>
      </p:nvGrpSpPr>
      <p:grpSpPr>
        <a:xfrm>
          <a:off x="0" y="0"/>
          <a:ext cx="0" cy="0"/>
          <a:chOff x="0" y="0"/>
          <a:chExt cx="0" cy="0"/>
        </a:xfrm>
      </p:grpSpPr>
      <p:sp>
        <p:nvSpPr>
          <p:cNvPr id="4" name="Slide Number">
            <a:extLst>
              <a:ext uri="{FF2B5EF4-FFF2-40B4-BE49-F238E27FC236}">
                <a16:creationId xmlns=""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75DBD6AA-5E11-44A8-900B-2519518B0622}"/>
              </a:ext>
            </a:extLst>
          </p:cNvPr>
          <p:cNvSpPr>
            <a:spLocks noGrp="1"/>
          </p:cNvSpPr>
          <p:nvPr>
            <p:ph type="title" hasCustomPrompt="1"/>
          </p:nvPr>
        </p:nvSpPr>
        <p:spPr>
          <a:xfrm>
            <a:off x="365760" y="301752"/>
            <a:ext cx="11487257" cy="731318"/>
          </a:xfrm>
        </p:spPr>
        <p:txBody>
          <a:bodyPr/>
          <a:lstStyle>
            <a:lvl1pPr>
              <a:lnSpc>
                <a:spcPct val="100000"/>
              </a:lnSpc>
              <a:defRPr/>
            </a:lvl1pPr>
          </a:lstStyle>
          <a:p>
            <a:r>
              <a:rPr lang="en-US"/>
              <a:t>Title, header, text, and picture</a:t>
            </a:r>
          </a:p>
        </p:txBody>
      </p:sp>
      <p:sp>
        <p:nvSpPr>
          <p:cNvPr id="3" name="Content Header">
            <a:extLst>
              <a:ext uri="{FF2B5EF4-FFF2-40B4-BE49-F238E27FC236}">
                <a16:creationId xmlns="" xmlns:a16="http://schemas.microsoft.com/office/drawing/2014/main" id="{CEBB69C5-28A4-4F99-A9FE-572F9D53CF4E}"/>
              </a:ext>
            </a:extLst>
          </p:cNvPr>
          <p:cNvSpPr>
            <a:spLocks noGrp="1"/>
          </p:cNvSpPr>
          <p:nvPr>
            <p:ph type="subTitle" idx="2" hasCustomPrompt="1"/>
          </p:nvPr>
        </p:nvSpPr>
        <p:spPr>
          <a:xfrm>
            <a:off x="365760" y="1053311"/>
            <a:ext cx="11487257"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7" name="Content">
            <a:extLst>
              <a:ext uri="{FF2B5EF4-FFF2-40B4-BE49-F238E27FC236}">
                <a16:creationId xmlns="" xmlns:a16="http://schemas.microsoft.com/office/drawing/2014/main" id="{5ACBD598-6775-4223-B2AB-B169A112E3FF}"/>
              </a:ext>
            </a:extLst>
          </p:cNvPr>
          <p:cNvSpPr>
            <a:spLocks noGrp="1"/>
          </p:cNvSpPr>
          <p:nvPr>
            <p:ph type="body" idx="1" hasCustomPrompt="1"/>
          </p:nvPr>
        </p:nvSpPr>
        <p:spPr>
          <a:xfrm>
            <a:off x="365760" y="1591056"/>
            <a:ext cx="830355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1" name="Picture">
            <a:extLst>
              <a:ext uri="{FF2B5EF4-FFF2-40B4-BE49-F238E27FC236}">
                <a16:creationId xmlns="" xmlns:a16="http://schemas.microsoft.com/office/drawing/2014/main" id="{A644AF2C-FFDC-4661-BF6B-D208E5E816FA}"/>
              </a:ext>
              <a:ext uri="{C183D7F6-B498-43B3-948B-1728B52AA6E4}">
                <adec:decorative xmlns="" xmlns:adec="http://schemas.microsoft.com/office/drawing/2017/decorative" val="1"/>
              </a:ext>
            </a:extLst>
          </p:cNvPr>
          <p:cNvSpPr>
            <a:spLocks noGrp="1"/>
          </p:cNvSpPr>
          <p:nvPr>
            <p:ph idx="9" hasCustomPrompt="1"/>
          </p:nvPr>
        </p:nvSpPr>
        <p:spPr>
          <a:xfrm>
            <a:off x="8775263" y="2516806"/>
            <a:ext cx="2971800" cy="2971800"/>
          </a:xfrm>
        </p:spPr>
        <p:txBody>
          <a:bodyPr anchor="t"/>
          <a:lstStyle>
            <a:lvl1pPr marL="0" indent="0" algn="ctr">
              <a:buNone/>
              <a:defRPr sz="3200">
                <a:solidFill>
                  <a:schemeClr val="tx2"/>
                </a:solidFill>
              </a:defRPr>
            </a:lvl1pPr>
          </a:lstStyle>
          <a:p>
            <a:r>
              <a:rPr lang="en-US"/>
              <a:t>Click icon to add image</a:t>
            </a:r>
          </a:p>
        </p:txBody>
      </p:sp>
    </p:spTree>
    <p:custDataLst>
      <p:tags r:id="rId1"/>
    </p:custDataLst>
    <p:extLst>
      <p:ext uri="{BB962C8B-B14F-4D97-AF65-F5344CB8AC3E}">
        <p14:creationId xmlns:p14="http://schemas.microsoft.com/office/powerpoint/2010/main" val="20196102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rvice Introduction">
    <p:bg>
      <p:bgPr>
        <a:solidFill>
          <a:schemeClr val="bg1"/>
        </a:solidFill>
        <a:effectLst/>
      </p:bgPr>
    </p:bg>
    <p:spTree>
      <p:nvGrpSpPr>
        <p:cNvPr id="1" name=""/>
        <p:cNvGrpSpPr/>
        <p:nvPr/>
      </p:nvGrpSpPr>
      <p:grpSpPr>
        <a:xfrm>
          <a:off x="0" y="0"/>
          <a:ext cx="0" cy="0"/>
          <a:chOff x="0" y="0"/>
          <a:chExt cx="0" cy="0"/>
        </a:xfrm>
      </p:grpSpPr>
      <p:sp>
        <p:nvSpPr>
          <p:cNvPr id="3" name="Slide Number">
            <a:extLst>
              <a:ext uri="{FF2B5EF4-FFF2-40B4-BE49-F238E27FC236}">
                <a16:creationId xmlns=""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a:t>Service Introduction Slide</a:t>
            </a:r>
          </a:p>
        </p:txBody>
      </p:sp>
      <p:sp>
        <p:nvSpPr>
          <p:cNvPr id="8" name="Content Right">
            <a:extLst>
              <a:ext uri="{FF2B5EF4-FFF2-40B4-BE49-F238E27FC236}">
                <a16:creationId xmlns="" xmlns:a16="http://schemas.microsoft.com/office/drawing/2014/main" id="{951E617C-D9F7-4098-883E-6A048DBCF862}"/>
              </a:ext>
            </a:extLst>
          </p:cNvPr>
          <p:cNvSpPr>
            <a:spLocks noGrp="1"/>
          </p:cNvSpPr>
          <p:nvPr>
            <p:ph type="body" idx="2" hasCustomPrompt="1"/>
          </p:nvPr>
        </p:nvSpPr>
        <p:spPr>
          <a:xfrm>
            <a:off x="4184073" y="1143000"/>
            <a:ext cx="7750896" cy="5291750"/>
          </a:xfrm>
        </p:spPr>
        <p:txBody>
          <a:bodyPr anchor="ctr">
            <a:noAutofit/>
          </a:bodyPr>
          <a:lstStyle>
            <a:lvl1pPr>
              <a:lnSpc>
                <a:spcPct val="100000"/>
              </a:lnSpc>
              <a:spcAft>
                <a:spcPts val="600"/>
              </a:spcAft>
              <a:defRPr sz="3200">
                <a:solidFill>
                  <a:schemeClr val="tx2"/>
                </a:solidFill>
              </a:defRPr>
            </a:lvl1pPr>
            <a:lvl2pPr marL="461963" indent="-228600">
              <a:lnSpc>
                <a:spcPct val="100000"/>
              </a:lnSpc>
              <a:spcAft>
                <a:spcPts val="600"/>
              </a:spcAft>
              <a:defRPr sz="2800">
                <a:solidFill>
                  <a:schemeClr val="tx2"/>
                </a:solidFill>
              </a:defRPr>
            </a:lvl2pPr>
            <a:lvl3pPr marL="684213" indent="-228600">
              <a:lnSpc>
                <a:spcPct val="100000"/>
              </a:lnSpc>
              <a:spcAft>
                <a:spcPts val="600"/>
              </a:spcAft>
              <a:defRPr sz="2400">
                <a:solidFill>
                  <a:schemeClr val="tx2"/>
                </a:solidFill>
              </a:defRPr>
            </a:lvl3pPr>
            <a:lvl4pPr marL="914400" indent="-228600">
              <a:lnSpc>
                <a:spcPct val="100000"/>
              </a:lnSpc>
              <a:spcAft>
                <a:spcPts val="600"/>
              </a:spcAft>
              <a:defRPr sz="2000">
                <a:solidFill>
                  <a:schemeClr val="tx2"/>
                </a:solidFill>
              </a:defRPr>
            </a:lvl4pPr>
            <a:lvl5pPr marL="1144588" indent="-228600">
              <a:lnSpc>
                <a:spcPct val="100000"/>
              </a:lnSpc>
              <a:spcAft>
                <a:spcPts val="600"/>
              </a:spcAft>
              <a:defRPr sz="20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5" name="Picture Placeholder 4">
            <a:extLst>
              <a:ext uri="{FF2B5EF4-FFF2-40B4-BE49-F238E27FC236}">
                <a16:creationId xmlns="" xmlns:a16="http://schemas.microsoft.com/office/drawing/2014/main" id="{E25EBCDC-6C07-4B35-82D5-0AC6628754E6}"/>
              </a:ext>
              <a:ext uri="{C183D7F6-B498-43B3-948B-1728B52AA6E4}">
                <adec:decorative xmlns="" xmlns:adec="http://schemas.microsoft.com/office/drawing/2017/decorative" val="1"/>
              </a:ext>
            </a:extLst>
          </p:cNvPr>
          <p:cNvSpPr>
            <a:spLocks noGrp="1"/>
          </p:cNvSpPr>
          <p:nvPr>
            <p:ph type="pic" sz="quarter" idx="21"/>
          </p:nvPr>
        </p:nvSpPr>
        <p:spPr>
          <a:xfrm>
            <a:off x="896802" y="2618443"/>
            <a:ext cx="2340864" cy="2340864"/>
          </a:xfrm>
        </p:spPr>
        <p:txBody>
          <a:bodyPr anchor="ctr"/>
          <a:lstStyle>
            <a:lvl1pPr marL="0" indent="0" algn="ctr">
              <a:buNone/>
              <a:defRPr/>
            </a:lvl1pPr>
          </a:lstStyle>
          <a:p>
            <a:r>
              <a:rPr lang="en-US"/>
              <a:t>Click icon to add picture</a:t>
            </a:r>
          </a:p>
        </p:txBody>
      </p:sp>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9" name="Title Border">
            <a:extLst>
              <a:ext uri="{FF2B5EF4-FFF2-40B4-BE49-F238E27FC236}">
                <a16:creationId xmlns="" xmlns:a16="http://schemas.microsoft.com/office/drawing/2014/main" id="{30E2FEDB-7122-4CE9-A695-390387894502}"/>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 xmlns:a16="http://schemas.microsoft.com/office/drawing/2014/main" id="{32C43914-0D84-493F-9BEB-DF30C6FD4C97}"/>
              </a:ext>
              <a:ext uri="{C183D7F6-B498-43B3-948B-1728B52AA6E4}">
                <adec:decorative xmlns="" xmlns:adec="http://schemas.microsoft.com/office/drawing/2017/decorative" val="1"/>
              </a:ext>
            </a:extLst>
          </p:cNvPr>
          <p:cNvCxnSpPr/>
          <p:nvPr/>
        </p:nvCxnSpPr>
        <p:spPr>
          <a:xfrm>
            <a:off x="3732690" y="1239140"/>
            <a:ext cx="0" cy="5195610"/>
          </a:xfrm>
          <a:prstGeom prst="line">
            <a:avLst/>
          </a:prstGeom>
          <a:ln w="44450">
            <a:solidFill>
              <a:schemeClr val="hlink"/>
            </a:solidFill>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4312738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2 Content Columns">
    <p:bg>
      <p:bgPr>
        <a:solidFill>
          <a:schemeClr val="bg1"/>
        </a:solidFill>
        <a:effectLst/>
      </p:bgPr>
    </p:bg>
    <p:spTree>
      <p:nvGrpSpPr>
        <p:cNvPr id="1" name=""/>
        <p:cNvGrpSpPr/>
        <p:nvPr/>
      </p:nvGrpSpPr>
      <p:grpSpPr>
        <a:xfrm>
          <a:off x="0" y="0"/>
          <a:ext cx="0" cy="0"/>
          <a:chOff x="0" y="0"/>
          <a:chExt cx="0" cy="0"/>
        </a:xfrm>
      </p:grpSpPr>
      <p:sp>
        <p:nvSpPr>
          <p:cNvPr id="3" name="Slide Number">
            <a:extLst>
              <a:ext uri="{FF2B5EF4-FFF2-40B4-BE49-F238E27FC236}">
                <a16:creationId xmlns=""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a:t>Title and 2 content columns</a:t>
            </a:r>
          </a:p>
        </p:txBody>
      </p:sp>
      <p:sp>
        <p:nvSpPr>
          <p:cNvPr id="7" name="Content Left">
            <a:extLst>
              <a:ext uri="{FF2B5EF4-FFF2-40B4-BE49-F238E27FC236}">
                <a16:creationId xmlns="" xmlns:a16="http://schemas.microsoft.com/office/drawing/2014/main" id="{8A73B5A2-5001-4FA4-B113-0F6124F1F6A0}"/>
              </a:ext>
            </a:extLst>
          </p:cNvPr>
          <p:cNvSpPr>
            <a:spLocks noGrp="1"/>
          </p:cNvSpPr>
          <p:nvPr>
            <p:ph type="body" idx="1" hasCustomPrompt="1"/>
          </p:nvPr>
        </p:nvSpPr>
        <p:spPr>
          <a:xfrm>
            <a:off x="365760" y="1143000"/>
            <a:ext cx="566928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8" name="Content Right">
            <a:extLst>
              <a:ext uri="{FF2B5EF4-FFF2-40B4-BE49-F238E27FC236}">
                <a16:creationId xmlns="" xmlns:a16="http://schemas.microsoft.com/office/drawing/2014/main" id="{951E617C-D9F7-4098-883E-6A048DBCF862}"/>
              </a:ext>
            </a:extLst>
          </p:cNvPr>
          <p:cNvSpPr>
            <a:spLocks noGrp="1"/>
          </p:cNvSpPr>
          <p:nvPr>
            <p:ph type="body" idx="2" hasCustomPrompt="1"/>
          </p:nvPr>
        </p:nvSpPr>
        <p:spPr>
          <a:xfrm>
            <a:off x="6265689" y="1143000"/>
            <a:ext cx="566928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9" name="Title Border">
            <a:extLst>
              <a:ext uri="{FF2B5EF4-FFF2-40B4-BE49-F238E27FC236}">
                <a16:creationId xmlns="" xmlns:a16="http://schemas.microsoft.com/office/drawing/2014/main" id="{30E2FEDB-7122-4CE9-A695-390387894502}"/>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5692535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2 Code Columns">
    <p:bg>
      <p:bgPr>
        <a:solidFill>
          <a:schemeClr val="bg1"/>
        </a:solidFill>
        <a:effectLst/>
      </p:bgPr>
    </p:bg>
    <p:spTree>
      <p:nvGrpSpPr>
        <p:cNvPr id="1" name=""/>
        <p:cNvGrpSpPr/>
        <p:nvPr/>
      </p:nvGrpSpPr>
      <p:grpSpPr>
        <a:xfrm>
          <a:off x="0" y="0"/>
          <a:ext cx="0" cy="0"/>
          <a:chOff x="0" y="0"/>
          <a:chExt cx="0" cy="0"/>
        </a:xfrm>
      </p:grpSpPr>
      <p:sp>
        <p:nvSpPr>
          <p:cNvPr id="3" name="Slide Number">
            <a:extLst>
              <a:ext uri="{FF2B5EF4-FFF2-40B4-BE49-F238E27FC236}">
                <a16:creationId xmlns="" xmlns:a16="http://schemas.microsoft.com/office/drawing/2014/main" id="{BEFA658F-CEEA-4659-B30B-B79DCDF1C713}"/>
              </a:ext>
              <a:ext uri="{C183D7F6-B498-43B3-948B-1728B52AA6E4}">
                <adec:decorative xmlns="" xmlns:adec="http://schemas.microsoft.com/office/drawing/2017/decorative" val="0"/>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a:t>Title and 2 code columns</a:t>
            </a:r>
          </a:p>
        </p:txBody>
      </p:sp>
      <p:sp>
        <p:nvSpPr>
          <p:cNvPr id="7" name="Code Left">
            <a:extLst>
              <a:ext uri="{FF2B5EF4-FFF2-40B4-BE49-F238E27FC236}">
                <a16:creationId xmlns="" xmlns:a16="http://schemas.microsoft.com/office/drawing/2014/main" id="{D77EFECE-400E-4BAA-A766-7DD8A1117BBC}"/>
              </a:ext>
            </a:extLst>
          </p:cNvPr>
          <p:cNvSpPr>
            <a:spLocks noGrp="1"/>
          </p:cNvSpPr>
          <p:nvPr>
            <p:ph type="body" idx="1" hasCustomPrompt="1"/>
          </p:nvPr>
        </p:nvSpPr>
        <p:spPr>
          <a:xfrm>
            <a:off x="365760" y="1143000"/>
            <a:ext cx="5669280" cy="5291750"/>
          </a:xfrm>
        </p:spPr>
        <p:txBody>
          <a:bodyPr>
            <a:noAutofit/>
          </a:bodyPr>
          <a:lstStyle>
            <a:lvl1pPr marL="0" indent="0">
              <a:spcBef>
                <a:spcPts val="0"/>
              </a:spcBef>
              <a:buNone/>
              <a:defRPr sz="1800">
                <a:latin typeface="Lucida Console" panose="020B0609040504020204" pitchFamily="49" charset="0"/>
              </a:defRPr>
            </a:lvl1pPr>
          </a:lstStyle>
          <a:p>
            <a:pPr lvl="0"/>
            <a:r>
              <a:rPr lang="en-US"/>
              <a:t>; Syntax Test file for 68k Assembly code</a:t>
            </a:r>
          </a:p>
          <a:p>
            <a:pPr lvl="0"/>
            <a:r>
              <a:rPr lang="en-US"/>
              <a:t>; Some comments about this file</a:t>
            </a:r>
          </a:p>
          <a:p>
            <a:pPr lvl="0"/>
            <a:r>
              <a:rPr lang="en-US"/>
              <a:t>.D0 00000000</a:t>
            </a:r>
          </a:p>
          <a:p>
            <a:pPr lvl="0"/>
            <a:r>
              <a:rPr lang="en-US"/>
              <a:t>MS 2100 00000002</a:t>
            </a:r>
          </a:p>
          <a:p>
            <a:pPr lvl="0"/>
            <a:r>
              <a:rPr lang="en-US"/>
              <a:t>MM 2000;DI</a:t>
            </a:r>
          </a:p>
          <a:p>
            <a:pPr lvl="0"/>
            <a:r>
              <a:rPr lang="en-US"/>
              <a:t>LEA.L $002100,A1</a:t>
            </a:r>
          </a:p>
          <a:p>
            <a:pPr lvl="0"/>
            <a:r>
              <a:rPr lang="en-US"/>
              <a:t>MOVE.L #2,-(A1)</a:t>
            </a:r>
          </a:p>
          <a:p>
            <a:pPr lvl="0"/>
            <a:r>
              <a:rPr lang="en-US"/>
              <a:t>BSR $00002050</a:t>
            </a:r>
          </a:p>
          <a:p>
            <a:pPr lvl="0"/>
            <a:r>
              <a:rPr lang="en-US"/>
              <a:t>MM 2050;DI</a:t>
            </a:r>
          </a:p>
          <a:p>
            <a:pPr lvl="0"/>
            <a:r>
              <a:rPr lang="en-US"/>
              <a:t>MOVE.L (A1)+,D1</a:t>
            </a:r>
          </a:p>
          <a:p>
            <a:pPr lvl="0"/>
            <a:r>
              <a:rPr lang="en-US"/>
              <a:t>MOVE.L (A1),D2</a:t>
            </a:r>
          </a:p>
          <a:p>
            <a:pPr lvl="0"/>
            <a:r>
              <a:rPr lang="en-US"/>
              <a:t>ADD.L D1,D2</a:t>
            </a:r>
          </a:p>
          <a:p>
            <a:pPr lvl="0"/>
            <a:r>
              <a:rPr lang="en-US"/>
              <a:t>MOVE.L D2,D0</a:t>
            </a:r>
          </a:p>
          <a:p>
            <a:pPr lvl="0"/>
            <a:r>
              <a:rPr lang="en-US"/>
              <a:t>RTS</a:t>
            </a:r>
          </a:p>
        </p:txBody>
      </p:sp>
      <p:sp>
        <p:nvSpPr>
          <p:cNvPr id="8" name="Code Right">
            <a:extLst>
              <a:ext uri="{FF2B5EF4-FFF2-40B4-BE49-F238E27FC236}">
                <a16:creationId xmlns="" xmlns:a16="http://schemas.microsoft.com/office/drawing/2014/main" id="{E8572E41-DF36-40C1-9453-10D94D9775B7}"/>
              </a:ext>
            </a:extLst>
          </p:cNvPr>
          <p:cNvSpPr>
            <a:spLocks noGrp="1"/>
          </p:cNvSpPr>
          <p:nvPr>
            <p:ph type="body" idx="2" hasCustomPrompt="1"/>
          </p:nvPr>
        </p:nvSpPr>
        <p:spPr>
          <a:xfrm>
            <a:off x="6265689" y="1143000"/>
            <a:ext cx="5669280" cy="5291750"/>
          </a:xfrm>
        </p:spPr>
        <p:txBody>
          <a:bodyPr>
            <a:noAutofit/>
          </a:bodyPr>
          <a:lstStyle>
            <a:lvl1pPr marL="0" indent="0">
              <a:spcBef>
                <a:spcPts val="0"/>
              </a:spcBef>
              <a:buNone/>
              <a:defRPr sz="1800">
                <a:latin typeface="Lucida Console" panose="020B0609040504020204" pitchFamily="49" charset="0"/>
              </a:defRPr>
            </a:lvl1pPr>
          </a:lstStyle>
          <a:p>
            <a:pPr lvl="0"/>
            <a:r>
              <a:rPr lang="en-US"/>
              <a:t>; Syntax Test file for 68k Assembly code</a:t>
            </a:r>
          </a:p>
          <a:p>
            <a:pPr lvl="0"/>
            <a:r>
              <a:rPr lang="en-US"/>
              <a:t>; Some comments about this file</a:t>
            </a:r>
          </a:p>
          <a:p>
            <a:pPr lvl="0"/>
            <a:r>
              <a:rPr lang="en-US"/>
              <a:t>.D0 00000000</a:t>
            </a:r>
          </a:p>
          <a:p>
            <a:pPr lvl="0"/>
            <a:r>
              <a:rPr lang="en-US"/>
              <a:t>MS 2100 00000002</a:t>
            </a:r>
          </a:p>
          <a:p>
            <a:pPr lvl="0"/>
            <a:r>
              <a:rPr lang="en-US"/>
              <a:t>MM 2000;DI</a:t>
            </a:r>
          </a:p>
          <a:p>
            <a:pPr lvl="0"/>
            <a:r>
              <a:rPr lang="en-US"/>
              <a:t>LEA.L $002100,A1</a:t>
            </a:r>
          </a:p>
          <a:p>
            <a:pPr lvl="0"/>
            <a:r>
              <a:rPr lang="en-US"/>
              <a:t>MOVE.L #2,-(A1)</a:t>
            </a:r>
          </a:p>
          <a:p>
            <a:pPr lvl="0"/>
            <a:r>
              <a:rPr lang="en-US"/>
              <a:t>BSR $00002050</a:t>
            </a:r>
          </a:p>
          <a:p>
            <a:pPr lvl="0"/>
            <a:r>
              <a:rPr lang="en-US"/>
              <a:t>MM 2050;DI</a:t>
            </a:r>
          </a:p>
          <a:p>
            <a:pPr lvl="0"/>
            <a:r>
              <a:rPr lang="en-US"/>
              <a:t>MOVE.L (A1)+,D1</a:t>
            </a:r>
          </a:p>
          <a:p>
            <a:pPr lvl="0"/>
            <a:r>
              <a:rPr lang="en-US"/>
              <a:t>MOVE.L (A1),D2</a:t>
            </a:r>
          </a:p>
          <a:p>
            <a:pPr lvl="0"/>
            <a:r>
              <a:rPr lang="en-US"/>
              <a:t>ADD.L D1,D2</a:t>
            </a:r>
          </a:p>
          <a:p>
            <a:pPr lvl="0"/>
            <a:r>
              <a:rPr lang="en-US"/>
              <a:t>MOVE.L D2,D0</a:t>
            </a:r>
          </a:p>
          <a:p>
            <a:pPr lvl="0"/>
            <a:r>
              <a:rPr lang="en-US"/>
              <a:t>RTS</a:t>
            </a:r>
          </a:p>
        </p:txBody>
      </p:sp>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9" name="Title Border">
            <a:extLst>
              <a:ext uri="{FF2B5EF4-FFF2-40B4-BE49-F238E27FC236}">
                <a16:creationId xmlns="" xmlns:a16="http://schemas.microsoft.com/office/drawing/2014/main" id="{839B152F-AE78-42AF-B8FB-09C753D41393}"/>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952271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 xmlns:a16="http://schemas.microsoft.com/office/drawing/2014/main" id="{ECE86FD8-F169-471F-88EA-8FF7FCC5008E}"/>
              </a:ext>
              <a:ext uri="{C183D7F6-B498-43B3-948B-1728B52AA6E4}">
                <adec:decorative xmlns="" xmlns:adec="http://schemas.microsoft.com/office/drawing/2017/decorative" val="1"/>
              </a:ext>
            </a:extLst>
          </p:cNvPr>
          <p:cNvGrpSpPr/>
          <p:nvPr/>
        </p:nvGrpSpPr>
        <p:grpSpPr>
          <a:xfrm>
            <a:off x="0" y="-1"/>
            <a:ext cx="12192000" cy="6858001"/>
            <a:chOff x="0" y="-1"/>
            <a:chExt cx="12192000" cy="6858001"/>
          </a:xfrm>
        </p:grpSpPr>
        <p:sp>
          <p:nvSpPr>
            <p:cNvPr id="89" name="BKG">
              <a:extLst>
                <a:ext uri="{FF2B5EF4-FFF2-40B4-BE49-F238E27FC236}">
                  <a16:creationId xmlns="" xmlns:a16="http://schemas.microsoft.com/office/drawing/2014/main" id="{027B77B7-F317-4AA6-A627-75F5AE2E7A57}"/>
                </a:ext>
                <a:ext uri="{C183D7F6-B498-43B3-948B-1728B52AA6E4}">
                  <adec:decorative xmlns="" xmlns:adec="http://schemas.microsoft.com/office/drawing/2017/decorative" val="1"/>
                </a:ext>
              </a:extLst>
            </p:cNvPr>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97" name="CubeSide">
              <a:extLst>
                <a:ext uri="{FF2B5EF4-FFF2-40B4-BE49-F238E27FC236}">
                  <a16:creationId xmlns="" xmlns:a16="http://schemas.microsoft.com/office/drawing/2014/main" id="{30CD656D-5337-4244-BA3E-ABD963579911}"/>
                </a:ext>
                <a:ext uri="{C183D7F6-B498-43B3-948B-1728B52AA6E4}">
                  <adec:decorative xmlns="" xmlns:adec="http://schemas.microsoft.com/office/drawing/2017/decorative" val="1"/>
                </a:ext>
              </a:extLst>
            </p:cNvPr>
            <p:cNvSpPr/>
            <p:nvPr/>
          </p:nvSpPr>
          <p:spPr>
            <a:xfrm>
              <a:off x="5867400" y="0"/>
              <a:ext cx="2228850" cy="2295144"/>
            </a:xfrm>
            <a:custGeom>
              <a:avLst/>
              <a:gdLst>
                <a:gd name="connsiteX0" fmla="*/ 0 w 2228850"/>
                <a:gd name="connsiteY0" fmla="*/ 0 h 2295144"/>
                <a:gd name="connsiteX1" fmla="*/ 2228850 w 2228850"/>
                <a:gd name="connsiteY1" fmla="*/ 0 h 2295144"/>
                <a:gd name="connsiteX2" fmla="*/ 2228850 w 2228850"/>
                <a:gd name="connsiteY2" fmla="*/ 2295144 h 2295144"/>
                <a:gd name="connsiteX3" fmla="*/ 0 w 2228850"/>
                <a:gd name="connsiteY3" fmla="*/ 2295144 h 2295144"/>
                <a:gd name="connsiteX4" fmla="*/ 0 w 2228850"/>
                <a:gd name="connsiteY4" fmla="*/ 0 h 2295144"/>
                <a:gd name="connsiteX0" fmla="*/ 0 w 2228850"/>
                <a:gd name="connsiteY0" fmla="*/ 0 h 2295144"/>
                <a:gd name="connsiteX1" fmla="*/ 2228850 w 2228850"/>
                <a:gd name="connsiteY1" fmla="*/ 0 h 2295144"/>
                <a:gd name="connsiteX2" fmla="*/ 2228850 w 2228850"/>
                <a:gd name="connsiteY2" fmla="*/ 2295144 h 2295144"/>
                <a:gd name="connsiteX3" fmla="*/ 0 w 2228850"/>
                <a:gd name="connsiteY3" fmla="*/ 0 h 2295144"/>
              </a:gdLst>
              <a:ahLst/>
              <a:cxnLst>
                <a:cxn ang="0">
                  <a:pos x="connsiteX0" y="connsiteY0"/>
                </a:cxn>
                <a:cxn ang="0">
                  <a:pos x="connsiteX1" y="connsiteY1"/>
                </a:cxn>
                <a:cxn ang="0">
                  <a:pos x="connsiteX2" y="connsiteY2"/>
                </a:cxn>
                <a:cxn ang="0">
                  <a:pos x="connsiteX3" y="connsiteY3"/>
                </a:cxn>
              </a:cxnLst>
              <a:rect l="l" t="t" r="r" b="b"/>
              <a:pathLst>
                <a:path w="2228850" h="2295144">
                  <a:moveTo>
                    <a:pt x="0" y="0"/>
                  </a:moveTo>
                  <a:lnTo>
                    <a:pt x="2228850" y="0"/>
                  </a:lnTo>
                  <a:lnTo>
                    <a:pt x="2228850" y="2295144"/>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96" name="CubeFront">
              <a:extLst>
                <a:ext uri="{FF2B5EF4-FFF2-40B4-BE49-F238E27FC236}">
                  <a16:creationId xmlns="" xmlns:a16="http://schemas.microsoft.com/office/drawing/2014/main" id="{66A5F4A5-2CA3-4E34-97C1-74E113BA3D7E}"/>
                </a:ext>
                <a:ext uri="{C183D7F6-B498-43B3-948B-1728B52AA6E4}">
                  <adec:decorative xmlns="" xmlns:adec="http://schemas.microsoft.com/office/drawing/2017/decorative" val="1"/>
                </a:ext>
              </a:extLst>
            </p:cNvPr>
            <p:cNvSpPr/>
            <p:nvPr/>
          </p:nvSpPr>
          <p:spPr>
            <a:xfrm>
              <a:off x="8096250" y="-1"/>
              <a:ext cx="4095750" cy="22955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pic>
          <p:nvPicPr>
            <p:cNvPr id="98" name="AWS Logo">
              <a:extLst>
                <a:ext uri="{FF2B5EF4-FFF2-40B4-BE49-F238E27FC236}">
                  <a16:creationId xmlns="" xmlns:a16="http://schemas.microsoft.com/office/drawing/2014/main" id="{961F7EBA-6264-4D1A-BA90-2C8A61C69B37}"/>
                </a:ext>
                <a:ext uri="{C183D7F6-B498-43B3-948B-1728B52AA6E4}">
                  <adec:decorative xmlns="" xmlns:adec="http://schemas.microsoft.com/office/drawing/2017/decorative" val="1"/>
                </a:ext>
              </a:extLst>
            </p:cNvPr>
            <p:cNvPicPr>
              <a:picLocks noSelect="1"/>
            </p:cNvPicPr>
            <p:nvPr/>
          </p:nvPicPr>
          <p:blipFill>
            <a:blip r:embed="rId3">
              <a:extLst>
                <a:ext uri="{96DAC541-7B7A-43D3-8B79-37D633B846F1}">
                  <asvg:svgBlip xmlns="" xmlns:asvg="http://schemas.microsoft.com/office/drawing/2016/SVG/main" r:embed="rId4"/>
                </a:ext>
              </a:extLst>
            </a:blip>
            <a:stretch>
              <a:fillRect/>
            </a:stretch>
          </p:blipFill>
          <p:spPr>
            <a:xfrm>
              <a:off x="585216" y="338328"/>
              <a:ext cx="1097280" cy="658368"/>
            </a:xfrm>
            <a:prstGeom prst="rect">
              <a:avLst/>
            </a:prstGeom>
          </p:spPr>
        </p:pic>
        <p:sp>
          <p:nvSpPr>
            <p:cNvPr id="9" name="Copyright">
              <a:extLst>
                <a:ext uri="{FF2B5EF4-FFF2-40B4-BE49-F238E27FC236}">
                  <a16:creationId xmlns=""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bg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 xmlns:a16="http://schemas.microsoft.com/office/drawing/2014/main" id="{69B11573-292E-4F55-A77E-C7F70767BE6A}"/>
              </a:ext>
            </a:extLst>
          </p:cNvPr>
          <p:cNvSpPr>
            <a:spLocks noGrp="1"/>
          </p:cNvSpPr>
          <p:nvPr>
            <p:ph type="title"/>
          </p:nvPr>
        </p:nvSpPr>
        <p:spPr>
          <a:xfrm>
            <a:off x="365760" y="2295144"/>
            <a:ext cx="11567160" cy="1481328"/>
          </a:xfrm>
        </p:spPr>
        <p:txBody>
          <a:bodyPr anchor="b">
            <a:normAutofit/>
          </a:bodyPr>
          <a:lstStyle>
            <a:lvl1pPr>
              <a:defRPr sz="4400">
                <a:solidFill>
                  <a:schemeClr val="bg2"/>
                </a:solidFill>
              </a:defRPr>
            </a:lvl1pPr>
          </a:lstStyle>
          <a:p>
            <a:r>
              <a:rPr lang="en-US"/>
              <a:t>Click to edit Master title style</a:t>
            </a:r>
          </a:p>
        </p:txBody>
      </p:sp>
      <p:sp>
        <p:nvSpPr>
          <p:cNvPr id="3" name="Subtitle">
            <a:extLst>
              <a:ext uri="{FF2B5EF4-FFF2-40B4-BE49-F238E27FC236}">
                <a16:creationId xmlns="" xmlns:a16="http://schemas.microsoft.com/office/drawing/2014/main" id="{4720F438-6999-4AEE-ABDC-CA4496A582B0}"/>
              </a:ext>
            </a:extLst>
          </p:cNvPr>
          <p:cNvSpPr>
            <a:spLocks noGrp="1"/>
          </p:cNvSpPr>
          <p:nvPr>
            <p:ph type="subTitle" idx="1" hasCustomPrompt="1"/>
          </p:nvPr>
        </p:nvSpPr>
        <p:spPr>
          <a:xfrm>
            <a:off x="365760" y="3803904"/>
            <a:ext cx="11567160" cy="2267712"/>
          </a:xfrm>
        </p:spPr>
        <p:txBody>
          <a:bodyPr>
            <a:noAutofit/>
          </a:bodyPr>
          <a:lstStyle>
            <a:lvl1pPr marL="0" indent="0">
              <a:buNone/>
              <a:defRPr sz="3200">
                <a:solidFill>
                  <a:schemeClr val="bg2"/>
                </a:solidFill>
              </a:defRPr>
            </a:lvl1pPr>
          </a:lstStyle>
          <a:p>
            <a:pPr lvl="0"/>
            <a:r>
              <a:rPr lang="en-US"/>
              <a:t>Type subtitle here</a:t>
            </a:r>
          </a:p>
        </p:txBody>
      </p:sp>
    </p:spTree>
    <p:custDataLst>
      <p:tags r:id="rId1"/>
    </p:custDataLst>
    <p:extLst>
      <p:ext uri="{BB962C8B-B14F-4D97-AF65-F5344CB8AC3E}">
        <p14:creationId xmlns:p14="http://schemas.microsoft.com/office/powerpoint/2010/main" val="16683618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1 Header, and 2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a:t>Title, 1 header, and 2 text columns</a:t>
            </a:r>
          </a:p>
        </p:txBody>
      </p:sp>
      <p:sp>
        <p:nvSpPr>
          <p:cNvPr id="3" name="Content Header">
            <a:extLst>
              <a:ext uri="{FF2B5EF4-FFF2-40B4-BE49-F238E27FC236}">
                <a16:creationId xmlns="" xmlns:a16="http://schemas.microsoft.com/office/drawing/2014/main" id="{CEBB69C5-28A4-4F99-A9FE-572F9D53CF4E}"/>
              </a:ext>
            </a:extLst>
          </p:cNvPr>
          <p:cNvSpPr>
            <a:spLocks noGrp="1"/>
          </p:cNvSpPr>
          <p:nvPr>
            <p:ph type="subTitle" idx="3" hasCustomPrompt="1"/>
          </p:nvPr>
        </p:nvSpPr>
        <p:spPr>
          <a:xfrm>
            <a:off x="365760" y="1051560"/>
            <a:ext cx="11569208"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7" name="Content Left">
            <a:extLst>
              <a:ext uri="{FF2B5EF4-FFF2-40B4-BE49-F238E27FC236}">
                <a16:creationId xmlns="" xmlns:a16="http://schemas.microsoft.com/office/drawing/2014/main" id="{5ACBD598-6775-4223-B2AB-B169A112E3FF}"/>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8" name="Content Right">
            <a:extLst>
              <a:ext uri="{FF2B5EF4-FFF2-40B4-BE49-F238E27FC236}">
                <a16:creationId xmlns="" xmlns:a16="http://schemas.microsoft.com/office/drawing/2014/main" id="{7F5B85B9-BABC-44F6-B2AE-99F02670D702}"/>
              </a:ext>
            </a:extLst>
          </p:cNvPr>
          <p:cNvSpPr>
            <a:spLocks noGrp="1"/>
          </p:cNvSpPr>
          <p:nvPr>
            <p:ph type="body" idx="2" hasCustomPrompt="1"/>
          </p:nvPr>
        </p:nvSpPr>
        <p:spPr>
          <a:xfrm>
            <a:off x="6197321"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Tree>
    <p:custDataLst>
      <p:tags r:id="rId1"/>
    </p:custDataLst>
    <p:extLst>
      <p:ext uri="{BB962C8B-B14F-4D97-AF65-F5344CB8AC3E}">
        <p14:creationId xmlns:p14="http://schemas.microsoft.com/office/powerpoint/2010/main" val="36429172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2 Headers, and 2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a:t>Title, 2 headers, and text columns</a:t>
            </a:r>
          </a:p>
        </p:txBody>
      </p:sp>
      <p:sp>
        <p:nvSpPr>
          <p:cNvPr id="3" name="Content Header Left">
            <a:extLst>
              <a:ext uri="{FF2B5EF4-FFF2-40B4-BE49-F238E27FC236}">
                <a16:creationId xmlns="" xmlns:a16="http://schemas.microsoft.com/office/drawing/2014/main" id="{CEBB69C5-28A4-4F99-A9FE-572F9D53CF4E}"/>
              </a:ext>
            </a:extLst>
          </p:cNvPr>
          <p:cNvSpPr>
            <a:spLocks noGrp="1"/>
          </p:cNvSpPr>
          <p:nvPr>
            <p:ph type="subTitle" idx="3" hasCustomPrompt="1"/>
          </p:nvPr>
        </p:nvSpPr>
        <p:spPr>
          <a:xfrm>
            <a:off x="365760"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7" name="Content Left">
            <a:extLst>
              <a:ext uri="{FF2B5EF4-FFF2-40B4-BE49-F238E27FC236}">
                <a16:creationId xmlns="" xmlns:a16="http://schemas.microsoft.com/office/drawing/2014/main" id="{5ACBD598-6775-4223-B2AB-B169A112E3FF}"/>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4" name="Content Header Right">
            <a:extLst>
              <a:ext uri="{FF2B5EF4-FFF2-40B4-BE49-F238E27FC236}">
                <a16:creationId xmlns="" xmlns:a16="http://schemas.microsoft.com/office/drawing/2014/main" id="{04C41CFA-9BF9-474A-89A9-E22790A538E2}"/>
              </a:ext>
            </a:extLst>
          </p:cNvPr>
          <p:cNvSpPr>
            <a:spLocks noGrp="1"/>
          </p:cNvSpPr>
          <p:nvPr>
            <p:ph type="subTitle" idx="4" hasCustomPrompt="1"/>
          </p:nvPr>
        </p:nvSpPr>
        <p:spPr>
          <a:xfrm>
            <a:off x="6197321"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8" name="Content Right">
            <a:extLst>
              <a:ext uri="{FF2B5EF4-FFF2-40B4-BE49-F238E27FC236}">
                <a16:creationId xmlns="" xmlns:a16="http://schemas.microsoft.com/office/drawing/2014/main" id="{7F5B85B9-BABC-44F6-B2AE-99F02670D702}"/>
              </a:ext>
            </a:extLst>
          </p:cNvPr>
          <p:cNvSpPr>
            <a:spLocks noGrp="1"/>
          </p:cNvSpPr>
          <p:nvPr>
            <p:ph type="body" idx="2" hasCustomPrompt="1"/>
          </p:nvPr>
        </p:nvSpPr>
        <p:spPr>
          <a:xfrm>
            <a:off x="6197321"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Tree>
    <p:custDataLst>
      <p:tags r:id="rId1"/>
    </p:custDataLst>
    <p:extLst>
      <p:ext uri="{BB962C8B-B14F-4D97-AF65-F5344CB8AC3E}">
        <p14:creationId xmlns:p14="http://schemas.microsoft.com/office/powerpoint/2010/main" val="33189127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Header and Content Left, Full Height Pictur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4"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a:t>Title, header, content, and full height picture</a:t>
            </a:r>
          </a:p>
        </p:txBody>
      </p:sp>
      <p:sp>
        <p:nvSpPr>
          <p:cNvPr id="3" name="Content Header">
            <a:extLst>
              <a:ext uri="{FF2B5EF4-FFF2-40B4-BE49-F238E27FC236}">
                <a16:creationId xmlns="" xmlns:a16="http://schemas.microsoft.com/office/drawing/2014/main" id="{CEBB69C5-28A4-4F99-A9FE-572F9D53CF4E}"/>
              </a:ext>
            </a:extLst>
          </p:cNvPr>
          <p:cNvSpPr>
            <a:spLocks noGrp="1"/>
          </p:cNvSpPr>
          <p:nvPr>
            <p:ph type="subTitle" idx="2" hasCustomPrompt="1"/>
          </p:nvPr>
        </p:nvSpPr>
        <p:spPr>
          <a:xfrm>
            <a:off x="365760"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7" name="Content">
            <a:extLst>
              <a:ext uri="{FF2B5EF4-FFF2-40B4-BE49-F238E27FC236}">
                <a16:creationId xmlns="" xmlns:a16="http://schemas.microsoft.com/office/drawing/2014/main" id="{EEA0232A-1E36-4B66-8855-7774205AD335}"/>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1" name="Picture">
            <a:extLst>
              <a:ext uri="{FF2B5EF4-FFF2-40B4-BE49-F238E27FC236}">
                <a16:creationId xmlns="" xmlns:a16="http://schemas.microsoft.com/office/drawing/2014/main" id="{E9ECC349-DC9E-43B4-9780-22F11542C500}"/>
              </a:ext>
              <a:ext uri="{C183D7F6-B498-43B3-948B-1728B52AA6E4}">
                <adec:decorative xmlns="" xmlns:adec="http://schemas.microsoft.com/office/drawing/2017/decorative" val="1"/>
              </a:ext>
            </a:extLst>
          </p:cNvPr>
          <p:cNvSpPr>
            <a:spLocks noGrp="1"/>
          </p:cNvSpPr>
          <p:nvPr>
            <p:ph idx="9" hasCustomPrompt="1"/>
          </p:nvPr>
        </p:nvSpPr>
        <p:spPr>
          <a:xfrm>
            <a:off x="6199632" y="1046819"/>
            <a:ext cx="5669280" cy="5387913"/>
          </a:xfrm>
        </p:spPr>
        <p:txBody>
          <a:bodyPr anchor="ctr"/>
          <a:lstStyle>
            <a:lvl1pPr marL="0" indent="0" algn="ctr">
              <a:buNone/>
              <a:defRPr sz="3200">
                <a:solidFill>
                  <a:schemeClr val="tx2"/>
                </a:solidFill>
              </a:defRPr>
            </a:lvl1pPr>
          </a:lstStyle>
          <a:p>
            <a:r>
              <a:rPr lang="en-US"/>
              <a:t>Click icon to add image</a:t>
            </a:r>
          </a:p>
        </p:txBody>
      </p:sp>
    </p:spTree>
    <p:custDataLst>
      <p:tags r:id="rId1"/>
    </p:custDataLst>
    <p:extLst>
      <p:ext uri="{BB962C8B-B14F-4D97-AF65-F5344CB8AC3E}">
        <p14:creationId xmlns:p14="http://schemas.microsoft.com/office/powerpoint/2010/main" val="8566184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2 Pictures, 2 Headers, and 2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a:t>Title, 2 pictures, 2 headers, and 2 text columns</a:t>
            </a:r>
          </a:p>
        </p:txBody>
      </p:sp>
      <p:sp>
        <p:nvSpPr>
          <p:cNvPr id="11" name="Picture Left">
            <a:extLst>
              <a:ext uri="{FF2B5EF4-FFF2-40B4-BE49-F238E27FC236}">
                <a16:creationId xmlns="" xmlns:a16="http://schemas.microsoft.com/office/drawing/2014/main" id="{97C88FB1-7BD6-48D3-9B99-1098619F5246}"/>
              </a:ext>
              <a:ext uri="{C183D7F6-B498-43B3-948B-1728B52AA6E4}">
                <adec:decorative xmlns="" xmlns:adec="http://schemas.microsoft.com/office/drawing/2017/decorative" val="1"/>
              </a:ext>
            </a:extLst>
          </p:cNvPr>
          <p:cNvSpPr>
            <a:spLocks noGrp="1" noChangeAspect="1"/>
          </p:cNvSpPr>
          <p:nvPr>
            <p:ph idx="8" hasCustomPrompt="1"/>
          </p:nvPr>
        </p:nvSpPr>
        <p:spPr>
          <a:xfrm>
            <a:off x="2057400" y="1049337"/>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3" name="Content Header Left">
            <a:extLst>
              <a:ext uri="{FF2B5EF4-FFF2-40B4-BE49-F238E27FC236}">
                <a16:creationId xmlns="" xmlns:a16="http://schemas.microsoft.com/office/drawing/2014/main" id="{CEBB69C5-28A4-4F99-A9FE-572F9D53CF4E}"/>
              </a:ext>
            </a:extLst>
          </p:cNvPr>
          <p:cNvSpPr>
            <a:spLocks noGrp="1"/>
          </p:cNvSpPr>
          <p:nvPr>
            <p:ph type="subTitle" idx="3" hasCustomPrompt="1"/>
          </p:nvPr>
        </p:nvSpPr>
        <p:spPr>
          <a:xfrm>
            <a:off x="365760" y="3366099"/>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7" name="Content Left">
            <a:extLst>
              <a:ext uri="{FF2B5EF4-FFF2-40B4-BE49-F238E27FC236}">
                <a16:creationId xmlns="" xmlns:a16="http://schemas.microsoft.com/office/drawing/2014/main" id="{5ACBD598-6775-4223-B2AB-B169A112E3FF}"/>
              </a:ext>
            </a:extLst>
          </p:cNvPr>
          <p:cNvSpPr>
            <a:spLocks noGrp="1"/>
          </p:cNvSpPr>
          <p:nvPr>
            <p:ph type="body" idx="1" hasCustomPrompt="1"/>
          </p:nvPr>
        </p:nvSpPr>
        <p:spPr>
          <a:xfrm>
            <a:off x="365760" y="3895345"/>
            <a:ext cx="5669280" cy="2550376"/>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2" name="Picture Right">
            <a:extLst>
              <a:ext uri="{FF2B5EF4-FFF2-40B4-BE49-F238E27FC236}">
                <a16:creationId xmlns="" xmlns:a16="http://schemas.microsoft.com/office/drawing/2014/main" id="{536ADC96-59CC-4670-BA80-757A11151BF9}"/>
              </a:ext>
              <a:ext uri="{C183D7F6-B498-43B3-948B-1728B52AA6E4}">
                <adec:decorative xmlns="" xmlns:adec="http://schemas.microsoft.com/office/drawing/2017/decorative" val="1"/>
              </a:ext>
            </a:extLst>
          </p:cNvPr>
          <p:cNvSpPr>
            <a:spLocks noGrp="1" noChangeAspect="1"/>
          </p:cNvSpPr>
          <p:nvPr>
            <p:ph idx="9" hasCustomPrompt="1"/>
          </p:nvPr>
        </p:nvSpPr>
        <p:spPr>
          <a:xfrm>
            <a:off x="7891272" y="1049337"/>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4" name="Content Header Right">
            <a:extLst>
              <a:ext uri="{FF2B5EF4-FFF2-40B4-BE49-F238E27FC236}">
                <a16:creationId xmlns="" xmlns:a16="http://schemas.microsoft.com/office/drawing/2014/main" id="{04C41CFA-9BF9-474A-89A9-E22790A538E2}"/>
              </a:ext>
            </a:extLst>
          </p:cNvPr>
          <p:cNvSpPr>
            <a:spLocks noGrp="1"/>
          </p:cNvSpPr>
          <p:nvPr>
            <p:ph type="subTitle" idx="4" hasCustomPrompt="1"/>
          </p:nvPr>
        </p:nvSpPr>
        <p:spPr>
          <a:xfrm>
            <a:off x="6199632" y="3366099"/>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8" name="Content Right">
            <a:extLst>
              <a:ext uri="{FF2B5EF4-FFF2-40B4-BE49-F238E27FC236}">
                <a16:creationId xmlns="" xmlns:a16="http://schemas.microsoft.com/office/drawing/2014/main" id="{7F5B85B9-BABC-44F6-B2AE-99F02670D702}"/>
              </a:ext>
            </a:extLst>
          </p:cNvPr>
          <p:cNvSpPr>
            <a:spLocks noGrp="1"/>
          </p:cNvSpPr>
          <p:nvPr>
            <p:ph type="body" idx="2" hasCustomPrompt="1"/>
          </p:nvPr>
        </p:nvSpPr>
        <p:spPr>
          <a:xfrm>
            <a:off x="6199632" y="3895345"/>
            <a:ext cx="5669280" cy="2550376"/>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9" name="Title Border">
            <a:extLst>
              <a:ext uri="{FF2B5EF4-FFF2-40B4-BE49-F238E27FC236}">
                <a16:creationId xmlns="" xmlns:a16="http://schemas.microsoft.com/office/drawing/2014/main" id="{5E3E830F-DE1F-4A8F-992F-1D4BF5866636}"/>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7012127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3 Conten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a:t>Title and 3 text columns</a:t>
            </a:r>
          </a:p>
        </p:txBody>
      </p:sp>
      <p:sp>
        <p:nvSpPr>
          <p:cNvPr id="7" name="Content Left">
            <a:extLst>
              <a:ext uri="{FF2B5EF4-FFF2-40B4-BE49-F238E27FC236}">
                <a16:creationId xmlns="" xmlns:a16="http://schemas.microsoft.com/office/drawing/2014/main" id="{8A73B5A2-5001-4FA4-B113-0F6124F1F6A0}"/>
              </a:ext>
            </a:extLst>
          </p:cNvPr>
          <p:cNvSpPr>
            <a:spLocks noGrp="1"/>
          </p:cNvSpPr>
          <p:nvPr>
            <p:ph type="body" idx="1" hasCustomPrompt="1"/>
          </p:nvPr>
        </p:nvSpPr>
        <p:spPr>
          <a:xfrm>
            <a:off x="365760" y="1143000"/>
            <a:ext cx="374904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8" name="Content Middle">
            <a:extLst>
              <a:ext uri="{FF2B5EF4-FFF2-40B4-BE49-F238E27FC236}">
                <a16:creationId xmlns="" xmlns:a16="http://schemas.microsoft.com/office/drawing/2014/main" id="{951E617C-D9F7-4098-883E-6A048DBCF862}"/>
              </a:ext>
            </a:extLst>
          </p:cNvPr>
          <p:cNvSpPr>
            <a:spLocks noGrp="1"/>
          </p:cNvSpPr>
          <p:nvPr>
            <p:ph type="body" idx="2" hasCustomPrompt="1"/>
          </p:nvPr>
        </p:nvSpPr>
        <p:spPr>
          <a:xfrm>
            <a:off x="4251960" y="1143000"/>
            <a:ext cx="374904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9" name="Content Right">
            <a:extLst>
              <a:ext uri="{FF2B5EF4-FFF2-40B4-BE49-F238E27FC236}">
                <a16:creationId xmlns="" xmlns:a16="http://schemas.microsoft.com/office/drawing/2014/main" id="{A8A7CEA5-195D-4DB0-B5A3-06CEEA93C108}"/>
              </a:ext>
            </a:extLst>
          </p:cNvPr>
          <p:cNvSpPr>
            <a:spLocks noGrp="1"/>
          </p:cNvSpPr>
          <p:nvPr>
            <p:ph type="body" idx="3" hasCustomPrompt="1"/>
          </p:nvPr>
        </p:nvSpPr>
        <p:spPr>
          <a:xfrm>
            <a:off x="8138160" y="1143000"/>
            <a:ext cx="374904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9" name="Title Border">
            <a:extLst>
              <a:ext uri="{FF2B5EF4-FFF2-40B4-BE49-F238E27FC236}">
                <a16:creationId xmlns="" xmlns:a16="http://schemas.microsoft.com/office/drawing/2014/main" id="{849E56B7-246D-4386-B8C5-E253AD940C1B}"/>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931775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3 Headers, and 3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0"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a:t>Title, 3 headers and 3 text columns</a:t>
            </a:r>
          </a:p>
        </p:txBody>
      </p:sp>
      <p:sp>
        <p:nvSpPr>
          <p:cNvPr id="3" name="Content Header Left">
            <a:extLst>
              <a:ext uri="{FF2B5EF4-FFF2-40B4-BE49-F238E27FC236}">
                <a16:creationId xmlns="" xmlns:a16="http://schemas.microsoft.com/office/drawing/2014/main" id="{CEBB69C5-28A4-4F99-A9FE-572F9D53CF4E}"/>
              </a:ext>
            </a:extLst>
          </p:cNvPr>
          <p:cNvSpPr>
            <a:spLocks noGrp="1"/>
          </p:cNvSpPr>
          <p:nvPr>
            <p:ph type="subTitle" idx="4" hasCustomPrompt="1"/>
          </p:nvPr>
        </p:nvSpPr>
        <p:spPr>
          <a:xfrm>
            <a:off x="365760"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7" name="Content Left">
            <a:extLst>
              <a:ext uri="{FF2B5EF4-FFF2-40B4-BE49-F238E27FC236}">
                <a16:creationId xmlns="" xmlns:a16="http://schemas.microsoft.com/office/drawing/2014/main" id="{5ACBD598-6775-4223-B2AB-B169A112E3FF}"/>
              </a:ext>
            </a:extLst>
          </p:cNvPr>
          <p:cNvSpPr>
            <a:spLocks noGrp="1"/>
          </p:cNvSpPr>
          <p:nvPr>
            <p:ph type="body" idx="1" hasCustomPrompt="1"/>
          </p:nvPr>
        </p:nvSpPr>
        <p:spPr>
          <a:xfrm>
            <a:off x="365760" y="1591056"/>
            <a:ext cx="374904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4" name="Content Header Middle">
            <a:extLst>
              <a:ext uri="{FF2B5EF4-FFF2-40B4-BE49-F238E27FC236}">
                <a16:creationId xmlns="" xmlns:a16="http://schemas.microsoft.com/office/drawing/2014/main" id="{04C41CFA-9BF9-474A-89A9-E22790A538E2}"/>
              </a:ext>
            </a:extLst>
          </p:cNvPr>
          <p:cNvSpPr>
            <a:spLocks noGrp="1"/>
          </p:cNvSpPr>
          <p:nvPr>
            <p:ph type="subTitle" idx="5" hasCustomPrompt="1"/>
          </p:nvPr>
        </p:nvSpPr>
        <p:spPr>
          <a:xfrm>
            <a:off x="4253455"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8" name="Content Middle">
            <a:extLst>
              <a:ext uri="{FF2B5EF4-FFF2-40B4-BE49-F238E27FC236}">
                <a16:creationId xmlns="" xmlns:a16="http://schemas.microsoft.com/office/drawing/2014/main" id="{7F5B85B9-BABC-44F6-B2AE-99F02670D702}"/>
              </a:ext>
            </a:extLst>
          </p:cNvPr>
          <p:cNvSpPr>
            <a:spLocks noGrp="1"/>
          </p:cNvSpPr>
          <p:nvPr>
            <p:ph type="body" idx="2" hasCustomPrompt="1"/>
          </p:nvPr>
        </p:nvSpPr>
        <p:spPr>
          <a:xfrm>
            <a:off x="4253455" y="1591056"/>
            <a:ext cx="374904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5" name="Content Header Right">
            <a:extLst>
              <a:ext uri="{FF2B5EF4-FFF2-40B4-BE49-F238E27FC236}">
                <a16:creationId xmlns="" xmlns:a16="http://schemas.microsoft.com/office/drawing/2014/main" id="{B3EBECE3-35F9-4AF4-A8A7-FD546C7C32D6}"/>
              </a:ext>
            </a:extLst>
          </p:cNvPr>
          <p:cNvSpPr>
            <a:spLocks noGrp="1"/>
          </p:cNvSpPr>
          <p:nvPr>
            <p:ph type="subTitle" idx="6" hasCustomPrompt="1"/>
          </p:nvPr>
        </p:nvSpPr>
        <p:spPr>
          <a:xfrm>
            <a:off x="8141150"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9" name="Content Right">
            <a:extLst>
              <a:ext uri="{FF2B5EF4-FFF2-40B4-BE49-F238E27FC236}">
                <a16:creationId xmlns="" xmlns:a16="http://schemas.microsoft.com/office/drawing/2014/main" id="{92466994-EA21-45EA-9DC6-3C179254B3A8}"/>
              </a:ext>
            </a:extLst>
          </p:cNvPr>
          <p:cNvSpPr>
            <a:spLocks noGrp="1"/>
          </p:cNvSpPr>
          <p:nvPr>
            <p:ph type="body" idx="3" hasCustomPrompt="1"/>
          </p:nvPr>
        </p:nvSpPr>
        <p:spPr>
          <a:xfrm>
            <a:off x="8141150" y="1591056"/>
            <a:ext cx="374904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Tree>
    <p:custDataLst>
      <p:tags r:id="rId1"/>
    </p:custDataLst>
    <p:extLst>
      <p:ext uri="{BB962C8B-B14F-4D97-AF65-F5344CB8AC3E}">
        <p14:creationId xmlns:p14="http://schemas.microsoft.com/office/powerpoint/2010/main" val="4821907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3 Pictures, 3 Headers, and 3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0"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a:t>Title, 3 picture3, 3 headers, and 3text columns</a:t>
            </a:r>
          </a:p>
        </p:txBody>
      </p:sp>
      <p:sp>
        <p:nvSpPr>
          <p:cNvPr id="11" name="Picture Left">
            <a:extLst>
              <a:ext uri="{FF2B5EF4-FFF2-40B4-BE49-F238E27FC236}">
                <a16:creationId xmlns="" xmlns:a16="http://schemas.microsoft.com/office/drawing/2014/main" id="{97C88FB1-7BD6-48D3-9B99-1098619F5246}"/>
              </a:ext>
              <a:ext uri="{C183D7F6-B498-43B3-948B-1728B52AA6E4}">
                <adec:decorative xmlns="" xmlns:adec="http://schemas.microsoft.com/office/drawing/2017/decorative" val="1"/>
              </a:ext>
            </a:extLst>
          </p:cNvPr>
          <p:cNvSpPr>
            <a:spLocks noGrp="1"/>
          </p:cNvSpPr>
          <p:nvPr>
            <p:ph idx="7" hasCustomPrompt="1"/>
          </p:nvPr>
        </p:nvSpPr>
        <p:spPr>
          <a:xfrm>
            <a:off x="1097280" y="1051560"/>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3" name="Content Header Left">
            <a:extLst>
              <a:ext uri="{FF2B5EF4-FFF2-40B4-BE49-F238E27FC236}">
                <a16:creationId xmlns="" xmlns:a16="http://schemas.microsoft.com/office/drawing/2014/main" id="{CEBB69C5-28A4-4F99-A9FE-572F9D53CF4E}"/>
              </a:ext>
            </a:extLst>
          </p:cNvPr>
          <p:cNvSpPr>
            <a:spLocks noGrp="1"/>
          </p:cNvSpPr>
          <p:nvPr>
            <p:ph type="subTitle" idx="4" hasCustomPrompt="1"/>
          </p:nvPr>
        </p:nvSpPr>
        <p:spPr>
          <a:xfrm>
            <a:off x="3657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7" name="Content Left">
            <a:extLst>
              <a:ext uri="{FF2B5EF4-FFF2-40B4-BE49-F238E27FC236}">
                <a16:creationId xmlns="" xmlns:a16="http://schemas.microsoft.com/office/drawing/2014/main" id="{5ACBD598-6775-4223-B2AB-B169A112E3FF}"/>
              </a:ext>
            </a:extLst>
          </p:cNvPr>
          <p:cNvSpPr>
            <a:spLocks noGrp="1"/>
          </p:cNvSpPr>
          <p:nvPr>
            <p:ph type="body" idx="1" hasCustomPrompt="1"/>
          </p:nvPr>
        </p:nvSpPr>
        <p:spPr>
          <a:xfrm>
            <a:off x="365760" y="3895344"/>
            <a:ext cx="3749040" cy="2539399"/>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2" name="Picture Middle">
            <a:extLst>
              <a:ext uri="{FF2B5EF4-FFF2-40B4-BE49-F238E27FC236}">
                <a16:creationId xmlns="" xmlns:a16="http://schemas.microsoft.com/office/drawing/2014/main" id="{536ADC96-59CC-4670-BA80-757A11151BF9}"/>
              </a:ext>
              <a:ext uri="{C183D7F6-B498-43B3-948B-1728B52AA6E4}">
                <adec:decorative xmlns="" xmlns:adec="http://schemas.microsoft.com/office/drawing/2017/decorative" val="1"/>
              </a:ext>
            </a:extLst>
          </p:cNvPr>
          <p:cNvSpPr>
            <a:spLocks noGrp="1"/>
          </p:cNvSpPr>
          <p:nvPr>
            <p:ph idx="8" hasCustomPrompt="1"/>
          </p:nvPr>
        </p:nvSpPr>
        <p:spPr>
          <a:xfrm>
            <a:off x="4983480" y="1051560"/>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4" name="Content Header Middle">
            <a:extLst>
              <a:ext uri="{FF2B5EF4-FFF2-40B4-BE49-F238E27FC236}">
                <a16:creationId xmlns="" xmlns:a16="http://schemas.microsoft.com/office/drawing/2014/main" id="{04C41CFA-9BF9-474A-89A9-E22790A538E2}"/>
              </a:ext>
            </a:extLst>
          </p:cNvPr>
          <p:cNvSpPr>
            <a:spLocks noGrp="1"/>
          </p:cNvSpPr>
          <p:nvPr>
            <p:ph type="subTitle" idx="5" hasCustomPrompt="1"/>
          </p:nvPr>
        </p:nvSpPr>
        <p:spPr>
          <a:xfrm>
            <a:off x="42519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8" name="Content Middle">
            <a:extLst>
              <a:ext uri="{FF2B5EF4-FFF2-40B4-BE49-F238E27FC236}">
                <a16:creationId xmlns="" xmlns:a16="http://schemas.microsoft.com/office/drawing/2014/main" id="{7F5B85B9-BABC-44F6-B2AE-99F02670D702}"/>
              </a:ext>
            </a:extLst>
          </p:cNvPr>
          <p:cNvSpPr>
            <a:spLocks noGrp="1"/>
          </p:cNvSpPr>
          <p:nvPr>
            <p:ph type="body" idx="2" hasCustomPrompt="1"/>
          </p:nvPr>
        </p:nvSpPr>
        <p:spPr>
          <a:xfrm>
            <a:off x="4251960" y="3895344"/>
            <a:ext cx="3749040" cy="2539399"/>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3" name="Picture Right">
            <a:extLst>
              <a:ext uri="{FF2B5EF4-FFF2-40B4-BE49-F238E27FC236}">
                <a16:creationId xmlns="" xmlns:a16="http://schemas.microsoft.com/office/drawing/2014/main" id="{DEC705E3-5BBB-4173-AAF5-E12991B7D59F}"/>
              </a:ext>
              <a:ext uri="{C183D7F6-B498-43B3-948B-1728B52AA6E4}">
                <adec:decorative xmlns="" xmlns:adec="http://schemas.microsoft.com/office/drawing/2017/decorative" val="1"/>
              </a:ext>
            </a:extLst>
          </p:cNvPr>
          <p:cNvSpPr>
            <a:spLocks noGrp="1"/>
          </p:cNvSpPr>
          <p:nvPr>
            <p:ph idx="9" hasCustomPrompt="1"/>
          </p:nvPr>
        </p:nvSpPr>
        <p:spPr>
          <a:xfrm>
            <a:off x="8869680" y="1051560"/>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5" name="Content Header Right">
            <a:extLst>
              <a:ext uri="{FF2B5EF4-FFF2-40B4-BE49-F238E27FC236}">
                <a16:creationId xmlns="" xmlns:a16="http://schemas.microsoft.com/office/drawing/2014/main" id="{CF01F87A-DBEF-4657-8500-6A751FF3BC24}"/>
              </a:ext>
            </a:extLst>
          </p:cNvPr>
          <p:cNvSpPr>
            <a:spLocks noGrp="1"/>
          </p:cNvSpPr>
          <p:nvPr>
            <p:ph type="subTitle" idx="6" hasCustomPrompt="1"/>
          </p:nvPr>
        </p:nvSpPr>
        <p:spPr>
          <a:xfrm>
            <a:off x="81381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9" name="Content Right">
            <a:extLst>
              <a:ext uri="{FF2B5EF4-FFF2-40B4-BE49-F238E27FC236}">
                <a16:creationId xmlns="" xmlns:a16="http://schemas.microsoft.com/office/drawing/2014/main" id="{FD28CF85-103D-4AC7-BF7A-D32715F9433A}"/>
              </a:ext>
            </a:extLst>
          </p:cNvPr>
          <p:cNvSpPr>
            <a:spLocks noGrp="1"/>
          </p:cNvSpPr>
          <p:nvPr>
            <p:ph type="body" idx="3" hasCustomPrompt="1"/>
          </p:nvPr>
        </p:nvSpPr>
        <p:spPr>
          <a:xfrm>
            <a:off x="8138160" y="3895344"/>
            <a:ext cx="3749040" cy="2539399"/>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9" name="Title Border">
            <a:extLst>
              <a:ext uri="{FF2B5EF4-FFF2-40B4-BE49-F238E27FC236}">
                <a16:creationId xmlns="" xmlns:a16="http://schemas.microsoft.com/office/drawing/2014/main" id="{5E3E830F-DE1F-4A8F-992F-1D4BF5866636}"/>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044789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4 Conten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a:t>Title and 4 content columns</a:t>
            </a:r>
          </a:p>
        </p:txBody>
      </p:sp>
      <p:sp>
        <p:nvSpPr>
          <p:cNvPr id="7" name="Content Left">
            <a:extLst>
              <a:ext uri="{FF2B5EF4-FFF2-40B4-BE49-F238E27FC236}">
                <a16:creationId xmlns="" xmlns:a16="http://schemas.microsoft.com/office/drawing/2014/main" id="{8A73B5A2-5001-4FA4-B113-0F6124F1F6A0}"/>
              </a:ext>
            </a:extLst>
          </p:cNvPr>
          <p:cNvSpPr>
            <a:spLocks noGrp="1"/>
          </p:cNvSpPr>
          <p:nvPr>
            <p:ph type="body" idx="1" hasCustomPrompt="1"/>
          </p:nvPr>
        </p:nvSpPr>
        <p:spPr>
          <a:xfrm>
            <a:off x="365760"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8" name="Content Center Left">
            <a:extLst>
              <a:ext uri="{FF2B5EF4-FFF2-40B4-BE49-F238E27FC236}">
                <a16:creationId xmlns="" xmlns:a16="http://schemas.microsoft.com/office/drawing/2014/main" id="{951E617C-D9F7-4098-883E-6A048DBCF862}"/>
              </a:ext>
            </a:extLst>
          </p:cNvPr>
          <p:cNvSpPr>
            <a:spLocks noGrp="1"/>
          </p:cNvSpPr>
          <p:nvPr>
            <p:ph type="body" idx="2" hasCustomPrompt="1"/>
          </p:nvPr>
        </p:nvSpPr>
        <p:spPr>
          <a:xfrm>
            <a:off x="3265675"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9" name="Content Center Right">
            <a:extLst>
              <a:ext uri="{FF2B5EF4-FFF2-40B4-BE49-F238E27FC236}">
                <a16:creationId xmlns="" xmlns:a16="http://schemas.microsoft.com/office/drawing/2014/main" id="{A8A7CEA5-195D-4DB0-B5A3-06CEEA93C108}"/>
              </a:ext>
            </a:extLst>
          </p:cNvPr>
          <p:cNvSpPr>
            <a:spLocks noGrp="1"/>
          </p:cNvSpPr>
          <p:nvPr>
            <p:ph type="body" idx="3" hasCustomPrompt="1"/>
          </p:nvPr>
        </p:nvSpPr>
        <p:spPr>
          <a:xfrm>
            <a:off x="6165590"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0" name="Content Right">
            <a:extLst>
              <a:ext uri="{FF2B5EF4-FFF2-40B4-BE49-F238E27FC236}">
                <a16:creationId xmlns="" xmlns:a16="http://schemas.microsoft.com/office/drawing/2014/main" id="{BC11431A-8924-465C-98E0-6E4655C69AA7}"/>
              </a:ext>
            </a:extLst>
          </p:cNvPr>
          <p:cNvSpPr>
            <a:spLocks noGrp="1"/>
          </p:cNvSpPr>
          <p:nvPr>
            <p:ph type="body" idx="4" hasCustomPrompt="1"/>
          </p:nvPr>
        </p:nvSpPr>
        <p:spPr>
          <a:xfrm>
            <a:off x="9065505"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9" name="Title Border">
            <a:extLst>
              <a:ext uri="{FF2B5EF4-FFF2-40B4-BE49-F238E27FC236}">
                <a16:creationId xmlns="" xmlns:a16="http://schemas.microsoft.com/office/drawing/2014/main" id="{1BFB2E0D-B82D-49CC-9802-AFB8BA6D0938}"/>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9467740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4 Headers, and 4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1"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a:t>Title, 4 headers, and 4 text columns</a:t>
            </a:r>
          </a:p>
        </p:txBody>
      </p:sp>
      <p:sp>
        <p:nvSpPr>
          <p:cNvPr id="3" name="Content Header Left">
            <a:extLst>
              <a:ext uri="{FF2B5EF4-FFF2-40B4-BE49-F238E27FC236}">
                <a16:creationId xmlns="" xmlns:a16="http://schemas.microsoft.com/office/drawing/2014/main" id="{CEBB69C5-28A4-4F99-A9FE-572F9D53CF4E}"/>
              </a:ext>
            </a:extLst>
          </p:cNvPr>
          <p:cNvSpPr>
            <a:spLocks noGrp="1"/>
          </p:cNvSpPr>
          <p:nvPr>
            <p:ph type="subTitle" idx="5" hasCustomPrompt="1"/>
          </p:nvPr>
        </p:nvSpPr>
        <p:spPr>
          <a:xfrm>
            <a:off x="365760"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7" name="Content Left">
            <a:extLst>
              <a:ext uri="{FF2B5EF4-FFF2-40B4-BE49-F238E27FC236}">
                <a16:creationId xmlns="" xmlns:a16="http://schemas.microsoft.com/office/drawing/2014/main" id="{5ACBD598-6775-4223-B2AB-B169A112E3FF}"/>
              </a:ext>
            </a:extLst>
          </p:cNvPr>
          <p:cNvSpPr>
            <a:spLocks noGrp="1"/>
          </p:cNvSpPr>
          <p:nvPr>
            <p:ph type="body" idx="1" hasCustomPrompt="1"/>
          </p:nvPr>
        </p:nvSpPr>
        <p:spPr>
          <a:xfrm>
            <a:off x="365760"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4" name="Content Header Center Left">
            <a:extLst>
              <a:ext uri="{FF2B5EF4-FFF2-40B4-BE49-F238E27FC236}">
                <a16:creationId xmlns="" xmlns:a16="http://schemas.microsoft.com/office/drawing/2014/main" id="{04C41CFA-9BF9-474A-89A9-E22790A538E2}"/>
              </a:ext>
            </a:extLst>
          </p:cNvPr>
          <p:cNvSpPr>
            <a:spLocks noGrp="1"/>
          </p:cNvSpPr>
          <p:nvPr>
            <p:ph type="subTitle" idx="6" hasCustomPrompt="1"/>
          </p:nvPr>
        </p:nvSpPr>
        <p:spPr>
          <a:xfrm>
            <a:off x="3264408"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8" name="Content Center Left">
            <a:extLst>
              <a:ext uri="{FF2B5EF4-FFF2-40B4-BE49-F238E27FC236}">
                <a16:creationId xmlns="" xmlns:a16="http://schemas.microsoft.com/office/drawing/2014/main" id="{7F5B85B9-BABC-44F6-B2AE-99F02670D702}"/>
              </a:ext>
            </a:extLst>
          </p:cNvPr>
          <p:cNvSpPr>
            <a:spLocks noGrp="1"/>
          </p:cNvSpPr>
          <p:nvPr>
            <p:ph type="body" idx="2" hasCustomPrompt="1"/>
          </p:nvPr>
        </p:nvSpPr>
        <p:spPr>
          <a:xfrm>
            <a:off x="3264408"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5" name="Content Header Center Right">
            <a:extLst>
              <a:ext uri="{FF2B5EF4-FFF2-40B4-BE49-F238E27FC236}">
                <a16:creationId xmlns="" xmlns:a16="http://schemas.microsoft.com/office/drawing/2014/main" id="{B3EBECE3-35F9-4AF4-A8A7-FD546C7C32D6}"/>
              </a:ext>
            </a:extLst>
          </p:cNvPr>
          <p:cNvSpPr>
            <a:spLocks noGrp="1"/>
          </p:cNvSpPr>
          <p:nvPr>
            <p:ph type="subTitle" idx="7" hasCustomPrompt="1"/>
          </p:nvPr>
        </p:nvSpPr>
        <p:spPr>
          <a:xfrm>
            <a:off x="6163056"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9" name="Content Center Right">
            <a:extLst>
              <a:ext uri="{FF2B5EF4-FFF2-40B4-BE49-F238E27FC236}">
                <a16:creationId xmlns="" xmlns:a16="http://schemas.microsoft.com/office/drawing/2014/main" id="{92466994-EA21-45EA-9DC6-3C179254B3A8}"/>
              </a:ext>
            </a:extLst>
          </p:cNvPr>
          <p:cNvSpPr>
            <a:spLocks noGrp="1"/>
          </p:cNvSpPr>
          <p:nvPr>
            <p:ph type="body" idx="3" hasCustomPrompt="1"/>
          </p:nvPr>
        </p:nvSpPr>
        <p:spPr>
          <a:xfrm>
            <a:off x="6163056"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2" name="Content Header Right">
            <a:extLst>
              <a:ext uri="{FF2B5EF4-FFF2-40B4-BE49-F238E27FC236}">
                <a16:creationId xmlns="" xmlns:a16="http://schemas.microsoft.com/office/drawing/2014/main" id="{ED932AC6-C3A8-487A-A17E-48D0C368204C}"/>
              </a:ext>
            </a:extLst>
          </p:cNvPr>
          <p:cNvSpPr>
            <a:spLocks noGrp="1"/>
          </p:cNvSpPr>
          <p:nvPr>
            <p:ph type="subTitle" idx="8" hasCustomPrompt="1"/>
          </p:nvPr>
        </p:nvSpPr>
        <p:spPr>
          <a:xfrm>
            <a:off x="9061704"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10" name="Content Right">
            <a:extLst>
              <a:ext uri="{FF2B5EF4-FFF2-40B4-BE49-F238E27FC236}">
                <a16:creationId xmlns="" xmlns:a16="http://schemas.microsoft.com/office/drawing/2014/main" id="{7CF59EA0-9039-4A19-8197-DA073A0DB52B}"/>
              </a:ext>
            </a:extLst>
          </p:cNvPr>
          <p:cNvSpPr>
            <a:spLocks noGrp="1"/>
          </p:cNvSpPr>
          <p:nvPr>
            <p:ph type="body" idx="4" hasCustomPrompt="1"/>
          </p:nvPr>
        </p:nvSpPr>
        <p:spPr>
          <a:xfrm>
            <a:off x="9061704"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Tree>
    <p:custDataLst>
      <p:tags r:id="rId1"/>
    </p:custDataLst>
    <p:extLst>
      <p:ext uri="{BB962C8B-B14F-4D97-AF65-F5344CB8AC3E}">
        <p14:creationId xmlns:p14="http://schemas.microsoft.com/office/powerpoint/2010/main" val="26169270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4 Large Pictures, 4 Headers, and 4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a:t>Title, 4 large pictures, 4 headers, and 4 text columns</a:t>
            </a:r>
          </a:p>
        </p:txBody>
      </p:sp>
      <p:sp>
        <p:nvSpPr>
          <p:cNvPr id="11" name="Picture Left">
            <a:extLst>
              <a:ext uri="{FF2B5EF4-FFF2-40B4-BE49-F238E27FC236}">
                <a16:creationId xmlns="" xmlns:a16="http://schemas.microsoft.com/office/drawing/2014/main" id="{97C88FB1-7BD6-48D3-9B99-1098619F5246}"/>
              </a:ext>
              <a:ext uri="{C183D7F6-B498-43B3-948B-1728B52AA6E4}">
                <adec:decorative xmlns="" xmlns:adec="http://schemas.microsoft.com/office/drawing/2017/decorative" val="1"/>
              </a:ext>
            </a:extLst>
          </p:cNvPr>
          <p:cNvSpPr>
            <a:spLocks noGrp="1"/>
          </p:cNvSpPr>
          <p:nvPr>
            <p:ph idx="9" hasCustomPrompt="1"/>
          </p:nvPr>
        </p:nvSpPr>
        <p:spPr>
          <a:xfrm>
            <a:off x="365760"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3" name="Content Header Left">
            <a:extLst>
              <a:ext uri="{FF2B5EF4-FFF2-40B4-BE49-F238E27FC236}">
                <a16:creationId xmlns="" xmlns:a16="http://schemas.microsoft.com/office/drawing/2014/main" id="{CEBB69C5-28A4-4F99-A9FE-572F9D53CF4E}"/>
              </a:ext>
            </a:extLst>
          </p:cNvPr>
          <p:cNvSpPr>
            <a:spLocks noGrp="1"/>
          </p:cNvSpPr>
          <p:nvPr>
            <p:ph type="subTitle" idx="5" hasCustomPrompt="1"/>
          </p:nvPr>
        </p:nvSpPr>
        <p:spPr>
          <a:xfrm>
            <a:off x="365760"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7" name="Content Left">
            <a:extLst>
              <a:ext uri="{FF2B5EF4-FFF2-40B4-BE49-F238E27FC236}">
                <a16:creationId xmlns="" xmlns:a16="http://schemas.microsoft.com/office/drawing/2014/main" id="{5ACBD598-6775-4223-B2AB-B169A112E3FF}"/>
              </a:ext>
            </a:extLst>
          </p:cNvPr>
          <p:cNvSpPr>
            <a:spLocks noGrp="1"/>
          </p:cNvSpPr>
          <p:nvPr>
            <p:ph type="body" idx="1" hasCustomPrompt="1"/>
          </p:nvPr>
        </p:nvSpPr>
        <p:spPr>
          <a:xfrm>
            <a:off x="365760" y="4363105"/>
            <a:ext cx="2834640" cy="2071637"/>
          </a:xfrm>
        </p:spPr>
        <p:txBody>
          <a:bodyPr lIns="91440">
            <a:normAutofit/>
          </a:bodyPr>
          <a:lstStyle>
            <a:lvl1pPr marL="0" indent="0">
              <a:spcAft>
                <a:spcPts val="1200"/>
              </a:spcAft>
              <a:buNone/>
              <a:defRPr sz="2000">
                <a:solidFill>
                  <a:schemeClr val="tx2"/>
                </a:solidFill>
              </a:defRPr>
            </a:lvl1pPr>
          </a:lstStyle>
          <a:p>
            <a:pPr lvl="0"/>
            <a:r>
              <a:rPr lang="en-US"/>
              <a:t>Enter text</a:t>
            </a:r>
          </a:p>
        </p:txBody>
      </p:sp>
      <p:sp>
        <p:nvSpPr>
          <p:cNvPr id="12" name="Picture Center Left">
            <a:extLst>
              <a:ext uri="{FF2B5EF4-FFF2-40B4-BE49-F238E27FC236}">
                <a16:creationId xmlns="" xmlns:a16="http://schemas.microsoft.com/office/drawing/2014/main" id="{536ADC96-59CC-4670-BA80-757A11151BF9}"/>
              </a:ext>
              <a:ext uri="{C183D7F6-B498-43B3-948B-1728B52AA6E4}">
                <adec:decorative xmlns="" xmlns:adec="http://schemas.microsoft.com/office/drawing/2017/decorative" val="1"/>
              </a:ext>
            </a:extLst>
          </p:cNvPr>
          <p:cNvSpPr>
            <a:spLocks noGrp="1"/>
          </p:cNvSpPr>
          <p:nvPr>
            <p:ph idx="10" hasCustomPrompt="1"/>
          </p:nvPr>
        </p:nvSpPr>
        <p:spPr>
          <a:xfrm>
            <a:off x="3264408"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4" name="Content Header Center Left">
            <a:extLst>
              <a:ext uri="{FF2B5EF4-FFF2-40B4-BE49-F238E27FC236}">
                <a16:creationId xmlns="" xmlns:a16="http://schemas.microsoft.com/office/drawing/2014/main" id="{04C41CFA-9BF9-474A-89A9-E22790A538E2}"/>
              </a:ext>
            </a:extLst>
          </p:cNvPr>
          <p:cNvSpPr>
            <a:spLocks noGrp="1"/>
          </p:cNvSpPr>
          <p:nvPr>
            <p:ph type="subTitle" idx="6" hasCustomPrompt="1"/>
          </p:nvPr>
        </p:nvSpPr>
        <p:spPr>
          <a:xfrm>
            <a:off x="3264408"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8" name="Content Center Left">
            <a:extLst>
              <a:ext uri="{FF2B5EF4-FFF2-40B4-BE49-F238E27FC236}">
                <a16:creationId xmlns="" xmlns:a16="http://schemas.microsoft.com/office/drawing/2014/main" id="{7F5B85B9-BABC-44F6-B2AE-99F02670D702}"/>
              </a:ext>
            </a:extLst>
          </p:cNvPr>
          <p:cNvSpPr>
            <a:spLocks noGrp="1"/>
          </p:cNvSpPr>
          <p:nvPr>
            <p:ph type="body" idx="2" hasCustomPrompt="1"/>
          </p:nvPr>
        </p:nvSpPr>
        <p:spPr>
          <a:xfrm>
            <a:off x="3264408" y="4363105"/>
            <a:ext cx="2834640" cy="2071637"/>
          </a:xfrm>
        </p:spPr>
        <p:txBody>
          <a:bodyPr lIns="91440">
            <a:normAutofit/>
          </a:bodyPr>
          <a:lstStyle>
            <a:lvl1pPr marL="0" indent="0">
              <a:spcAft>
                <a:spcPts val="1200"/>
              </a:spcAft>
              <a:buNone/>
              <a:defRPr sz="2000">
                <a:solidFill>
                  <a:schemeClr val="tx2"/>
                </a:solidFill>
              </a:defRPr>
            </a:lvl1pPr>
          </a:lstStyle>
          <a:p>
            <a:pPr lvl="0"/>
            <a:r>
              <a:rPr lang="en-US"/>
              <a:t>Enter text</a:t>
            </a:r>
          </a:p>
        </p:txBody>
      </p:sp>
      <p:sp>
        <p:nvSpPr>
          <p:cNvPr id="13" name="Picture Center Right">
            <a:extLst>
              <a:ext uri="{FF2B5EF4-FFF2-40B4-BE49-F238E27FC236}">
                <a16:creationId xmlns="" xmlns:a16="http://schemas.microsoft.com/office/drawing/2014/main" id="{DEC705E3-5BBB-4173-AAF5-E12991B7D59F}"/>
              </a:ext>
              <a:ext uri="{C183D7F6-B498-43B3-948B-1728B52AA6E4}">
                <adec:decorative xmlns="" xmlns:adec="http://schemas.microsoft.com/office/drawing/2017/decorative" val="1"/>
              </a:ext>
            </a:extLst>
          </p:cNvPr>
          <p:cNvSpPr>
            <a:spLocks noGrp="1"/>
          </p:cNvSpPr>
          <p:nvPr>
            <p:ph idx="11" hasCustomPrompt="1"/>
          </p:nvPr>
        </p:nvSpPr>
        <p:spPr>
          <a:xfrm>
            <a:off x="6163056"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5" name="Content Header Center Right">
            <a:extLst>
              <a:ext uri="{FF2B5EF4-FFF2-40B4-BE49-F238E27FC236}">
                <a16:creationId xmlns="" xmlns:a16="http://schemas.microsoft.com/office/drawing/2014/main" id="{CF01F87A-DBEF-4657-8500-6A751FF3BC24}"/>
              </a:ext>
            </a:extLst>
          </p:cNvPr>
          <p:cNvSpPr>
            <a:spLocks noGrp="1"/>
          </p:cNvSpPr>
          <p:nvPr>
            <p:ph type="subTitle" idx="7" hasCustomPrompt="1"/>
          </p:nvPr>
        </p:nvSpPr>
        <p:spPr>
          <a:xfrm>
            <a:off x="6163056"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9" name="Content Center Right">
            <a:extLst>
              <a:ext uri="{FF2B5EF4-FFF2-40B4-BE49-F238E27FC236}">
                <a16:creationId xmlns="" xmlns:a16="http://schemas.microsoft.com/office/drawing/2014/main" id="{FD28CF85-103D-4AC7-BF7A-D32715F9433A}"/>
              </a:ext>
            </a:extLst>
          </p:cNvPr>
          <p:cNvSpPr>
            <a:spLocks noGrp="1"/>
          </p:cNvSpPr>
          <p:nvPr>
            <p:ph type="body" idx="3" hasCustomPrompt="1"/>
          </p:nvPr>
        </p:nvSpPr>
        <p:spPr>
          <a:xfrm>
            <a:off x="6163056" y="4363105"/>
            <a:ext cx="2834640" cy="2071637"/>
          </a:xfrm>
        </p:spPr>
        <p:txBody>
          <a:bodyPr lIns="91440">
            <a:normAutofit/>
          </a:bodyPr>
          <a:lstStyle>
            <a:lvl1pPr marL="0" indent="0">
              <a:spcAft>
                <a:spcPts val="1200"/>
              </a:spcAft>
              <a:buNone/>
              <a:defRPr sz="2000">
                <a:solidFill>
                  <a:schemeClr val="tx2"/>
                </a:solidFill>
              </a:defRPr>
            </a:lvl1pPr>
          </a:lstStyle>
          <a:p>
            <a:pPr lvl="0"/>
            <a:r>
              <a:rPr lang="en-US"/>
              <a:t>Enter text</a:t>
            </a:r>
          </a:p>
        </p:txBody>
      </p:sp>
      <p:sp>
        <p:nvSpPr>
          <p:cNvPr id="14" name="Picture Right">
            <a:extLst>
              <a:ext uri="{FF2B5EF4-FFF2-40B4-BE49-F238E27FC236}">
                <a16:creationId xmlns="" xmlns:a16="http://schemas.microsoft.com/office/drawing/2014/main" id="{3225055C-7E4D-4C57-84DA-4F32CFEE666E}"/>
              </a:ext>
            </a:extLst>
          </p:cNvPr>
          <p:cNvSpPr>
            <a:spLocks noGrp="1"/>
          </p:cNvSpPr>
          <p:nvPr>
            <p:ph idx="12" hasCustomPrompt="1"/>
          </p:nvPr>
        </p:nvSpPr>
        <p:spPr>
          <a:xfrm>
            <a:off x="9061704"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16" name="Content Header Right">
            <a:extLst>
              <a:ext uri="{FF2B5EF4-FFF2-40B4-BE49-F238E27FC236}">
                <a16:creationId xmlns="" xmlns:a16="http://schemas.microsoft.com/office/drawing/2014/main" id="{B17A76EF-1D7E-4BB9-BAFA-8EAA0807E356}"/>
              </a:ext>
            </a:extLst>
          </p:cNvPr>
          <p:cNvSpPr>
            <a:spLocks noGrp="1"/>
          </p:cNvSpPr>
          <p:nvPr>
            <p:ph type="subTitle" idx="8" hasCustomPrompt="1"/>
          </p:nvPr>
        </p:nvSpPr>
        <p:spPr>
          <a:xfrm>
            <a:off x="9061704"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10" name="Content Right">
            <a:extLst>
              <a:ext uri="{FF2B5EF4-FFF2-40B4-BE49-F238E27FC236}">
                <a16:creationId xmlns="" xmlns:a16="http://schemas.microsoft.com/office/drawing/2014/main" id="{528A167E-DBEB-4BD8-B32A-B1DBF78AA248}"/>
              </a:ext>
            </a:extLst>
          </p:cNvPr>
          <p:cNvSpPr>
            <a:spLocks noGrp="1"/>
          </p:cNvSpPr>
          <p:nvPr>
            <p:ph type="body" idx="4" hasCustomPrompt="1"/>
          </p:nvPr>
        </p:nvSpPr>
        <p:spPr>
          <a:xfrm>
            <a:off x="9061704" y="4363105"/>
            <a:ext cx="2834640" cy="2071637"/>
          </a:xfrm>
        </p:spPr>
        <p:txBody>
          <a:bodyPr lIns="91440">
            <a:normAutofit/>
          </a:bodyPr>
          <a:lstStyle>
            <a:lvl1pPr marL="0" indent="0">
              <a:spcAft>
                <a:spcPts val="1200"/>
              </a:spcAft>
              <a:buNone/>
              <a:defRPr sz="2000">
                <a:solidFill>
                  <a:schemeClr val="tx2"/>
                </a:solidFill>
              </a:defRPr>
            </a:lvl1pPr>
          </a:lstStyle>
          <a:p>
            <a:pPr lvl="0"/>
            <a:r>
              <a:rPr lang="en-US"/>
              <a:t>Enter text</a:t>
            </a:r>
          </a:p>
        </p:txBody>
      </p:sp>
      <p:sp>
        <p:nvSpPr>
          <p:cNvPr id="19" name="Title Border">
            <a:extLst>
              <a:ext uri="{FF2B5EF4-FFF2-40B4-BE49-F238E27FC236}">
                <a16:creationId xmlns="" xmlns:a16="http://schemas.microsoft.com/office/drawing/2014/main" id="{5E3E830F-DE1F-4A8F-992F-1D4BF5866636}"/>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982628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Variant">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 xmlns:a16="http://schemas.microsoft.com/office/drawing/2014/main" id="{7B3DCE0D-B1BB-4208-8FF4-6B7AC00DC28E}"/>
              </a:ext>
              <a:ext uri="{C183D7F6-B498-43B3-948B-1728B52AA6E4}">
                <adec:decorative xmlns="" xmlns:adec="http://schemas.microsoft.com/office/drawing/2017/decorative" val="1"/>
              </a:ext>
            </a:extLst>
          </p:cNvPr>
          <p:cNvGrpSpPr/>
          <p:nvPr/>
        </p:nvGrpSpPr>
        <p:grpSpPr>
          <a:xfrm>
            <a:off x="0" y="0"/>
            <a:ext cx="12192000" cy="6868287"/>
            <a:chOff x="0" y="0"/>
            <a:chExt cx="12192000" cy="6868287"/>
          </a:xfrm>
        </p:grpSpPr>
        <p:sp>
          <p:nvSpPr>
            <p:cNvPr id="92" name="BKG-TP">
              <a:extLst>
                <a:ext uri="{FF2B5EF4-FFF2-40B4-BE49-F238E27FC236}">
                  <a16:creationId xmlns="" xmlns:a16="http://schemas.microsoft.com/office/drawing/2014/main" id="{B149FB85-86EE-4435-AFFD-185416ABD0BC}"/>
                </a:ext>
                <a:ext uri="{C183D7F6-B498-43B3-948B-1728B52AA6E4}">
                  <adec:decorative xmlns="" xmlns:adec="http://schemas.microsoft.com/office/drawing/2017/decorative" val="1"/>
                </a:ext>
              </a:extLst>
            </p:cNvPr>
            <p:cNvSpPr/>
            <p:nvPr/>
          </p:nvSpPr>
          <p:spPr>
            <a:xfrm>
              <a:off x="0" y="0"/>
              <a:ext cx="12191998" cy="4351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 xmlns:a16="http://schemas.microsoft.com/office/drawing/2014/main" id="{F802EE88-1736-4DCA-8546-B833E1DC91F1}"/>
                </a:ext>
                <a:ext uri="{C183D7F6-B498-43B3-948B-1728B52AA6E4}">
                  <adec:decorative xmlns="" xmlns:adec="http://schemas.microsoft.com/office/drawing/2017/decorative" val="1"/>
                </a:ext>
              </a:extLst>
            </p:cNvPr>
            <p:cNvSpPr/>
            <p:nvPr/>
          </p:nvSpPr>
          <p:spPr>
            <a:xfrm>
              <a:off x="0" y="942975"/>
              <a:ext cx="2552700" cy="5915025"/>
            </a:xfrm>
            <a:custGeom>
              <a:avLst/>
              <a:gdLst>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0 h 5915025"/>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 name="connsiteX5" fmla="*/ 0 w 2552700"/>
                <a:gd name="connsiteY5" fmla="*/ 0 h 5915025"/>
                <a:gd name="connsiteX0" fmla="*/ 0 w 2552700"/>
                <a:gd name="connsiteY0" fmla="*/ 3110865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2700" h="5915025">
                  <a:moveTo>
                    <a:pt x="0" y="3110865"/>
                  </a:moveTo>
                  <a:lnTo>
                    <a:pt x="2552700" y="0"/>
                  </a:lnTo>
                  <a:lnTo>
                    <a:pt x="2552700" y="5915025"/>
                  </a:lnTo>
                  <a:lnTo>
                    <a:pt x="0" y="5915025"/>
                  </a:lnTo>
                  <a:lnTo>
                    <a:pt x="0" y="31108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 xmlns:a16="http://schemas.microsoft.com/office/drawing/2014/main" id="{1909D555-A83A-43A3-ACF3-38A8D3D654E1}"/>
                </a:ext>
                <a:ext uri="{C183D7F6-B498-43B3-948B-1728B52AA6E4}">
                  <adec:decorative xmlns="" xmlns:adec="http://schemas.microsoft.com/office/drawing/2017/decorative" val="1"/>
                </a:ext>
              </a:extLst>
            </p:cNvPr>
            <p:cNvSpPr/>
            <p:nvPr/>
          </p:nvSpPr>
          <p:spPr>
            <a:xfrm>
              <a:off x="2552700" y="942975"/>
              <a:ext cx="9639300" cy="59253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 xmlns:a16="http://schemas.microsoft.com/office/drawing/2014/main" id="{F4EB4C23-6D3D-4AFD-8C20-ABBDE0E95555}"/>
                </a:ext>
                <a:ext uri="{C183D7F6-B498-43B3-948B-1728B52AA6E4}">
                  <adec:decorative xmlns="" xmlns:adec="http://schemas.microsoft.com/office/drawing/2017/decorative" val="1"/>
                </a:ext>
              </a:extLst>
            </p:cNvPr>
            <p:cNvPicPr>
              <a:picLocks noSelect="1"/>
            </p:cNvPicPr>
            <p:nvPr/>
          </p:nvPicPr>
          <p:blipFill>
            <a:blip r:embed="rId3">
              <a:extLst>
                <a:ext uri="{96DAC541-7B7A-43D3-8B79-37D633B846F1}">
                  <asvg:svgBlip xmlns="" xmlns:asvg="http://schemas.microsoft.com/office/drawing/2016/SVG/main" r:embed="rId4"/>
                </a:ext>
              </a:extLst>
            </a:blip>
            <a:stretch>
              <a:fillRect/>
            </a:stretch>
          </p:blipFill>
          <p:spPr>
            <a:xfrm>
              <a:off x="585216" y="338328"/>
              <a:ext cx="1097280" cy="658368"/>
            </a:xfrm>
            <a:prstGeom prst="rect">
              <a:avLst/>
            </a:prstGeom>
          </p:spPr>
        </p:pic>
        <p:sp>
          <p:nvSpPr>
            <p:cNvPr id="10" name="Copyright">
              <a:extLst>
                <a:ext uri="{FF2B5EF4-FFF2-40B4-BE49-F238E27FC236}">
                  <a16:creationId xmlns="" xmlns:a16="http://schemas.microsoft.com/office/drawing/2014/main" id="{D18A8FFD-2A5D-4A49-85E4-97EFFB9C657F}"/>
                </a:ext>
              </a:extLst>
            </p:cNvPr>
            <p:cNvSpPr txBox="1"/>
            <p:nvPr/>
          </p:nvSpPr>
          <p:spPr>
            <a:xfrm>
              <a:off x="5039534" y="6568818"/>
              <a:ext cx="4659950" cy="261610"/>
            </a:xfrm>
            <a:prstGeom prst="rect">
              <a:avLst/>
            </a:prstGeom>
            <a:noFill/>
          </p:spPr>
          <p:txBody>
            <a:bodyPr wrap="square" rtlCol="0">
              <a:spAutoFit/>
            </a:bodyPr>
            <a:lstStyle/>
            <a:p>
              <a:pPr algn="ctr"/>
              <a:r>
                <a:rPr lang="en-US" sz="1100" kern="1200">
                  <a:solidFill>
                    <a:schemeClr val="bg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 xmlns:a16="http://schemas.microsoft.com/office/drawing/2014/main" id="{E4033957-0EFE-4329-90FD-EA0B2493A7A5}"/>
              </a:ext>
            </a:extLst>
          </p:cNvPr>
          <p:cNvSpPr>
            <a:spLocks noGrp="1"/>
          </p:cNvSpPr>
          <p:nvPr>
            <p:ph type="ctrTitle" hasCustomPrompt="1"/>
          </p:nvPr>
        </p:nvSpPr>
        <p:spPr>
          <a:xfrm>
            <a:off x="2697480" y="1451250"/>
            <a:ext cx="9189490" cy="2325458"/>
          </a:xfrm>
        </p:spPr>
        <p:txBody>
          <a:bodyPr anchor="b"/>
          <a:lstStyle>
            <a:lvl1pPr algn="l">
              <a:lnSpc>
                <a:spcPct val="100000"/>
              </a:lnSpc>
              <a:defRPr sz="4800">
                <a:solidFill>
                  <a:schemeClr val="bg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a:t>Type title here</a:t>
            </a:r>
          </a:p>
        </p:txBody>
      </p:sp>
      <p:sp>
        <p:nvSpPr>
          <p:cNvPr id="3" name="Subtitle">
            <a:extLst>
              <a:ext uri="{FF2B5EF4-FFF2-40B4-BE49-F238E27FC236}">
                <a16:creationId xmlns="" xmlns:a16="http://schemas.microsoft.com/office/drawing/2014/main" id="{D880B134-6E98-45E8-A3FF-0D4A8170A59B}"/>
              </a:ext>
            </a:extLst>
          </p:cNvPr>
          <p:cNvSpPr>
            <a:spLocks noGrp="1"/>
          </p:cNvSpPr>
          <p:nvPr>
            <p:ph type="subTitle" idx="1" hasCustomPrompt="1"/>
          </p:nvPr>
        </p:nvSpPr>
        <p:spPr>
          <a:xfrm>
            <a:off x="2697480" y="3799920"/>
            <a:ext cx="9189490" cy="2325458"/>
          </a:xfrm>
        </p:spPr>
        <p:txBody>
          <a:bodyPr lIns="0"/>
          <a:lstStyle>
            <a:lvl1pPr marL="0" indent="0" algn="l">
              <a:lnSpc>
                <a:spcPct val="100000"/>
              </a:lnSpc>
              <a:buNone/>
              <a:defRPr sz="32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Type subtitle here</a:t>
            </a:r>
          </a:p>
        </p:txBody>
      </p:sp>
    </p:spTree>
    <p:custDataLst>
      <p:tags r:id="rId1"/>
    </p:custDataLst>
    <p:extLst>
      <p:ext uri="{BB962C8B-B14F-4D97-AF65-F5344CB8AC3E}">
        <p14:creationId xmlns:p14="http://schemas.microsoft.com/office/powerpoint/2010/main" val="12206413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4 Small Pictures, 4 Headers, and 4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a:t>Title, 4 small pictures, 4 headers, and 4 text fields</a:t>
            </a:r>
          </a:p>
        </p:txBody>
      </p:sp>
      <p:sp>
        <p:nvSpPr>
          <p:cNvPr id="11" name="Picture 1">
            <a:extLst>
              <a:ext uri="{FF2B5EF4-FFF2-40B4-BE49-F238E27FC236}">
                <a16:creationId xmlns="" xmlns:a16="http://schemas.microsoft.com/office/drawing/2014/main" id="{BA2767B8-F34C-4600-8F4B-21C0CDFE578E}"/>
              </a:ext>
              <a:ext uri="{C183D7F6-B498-43B3-948B-1728B52AA6E4}">
                <adec:decorative xmlns="" xmlns:adec="http://schemas.microsoft.com/office/drawing/2017/decorative" val="1"/>
              </a:ext>
            </a:extLst>
          </p:cNvPr>
          <p:cNvSpPr>
            <a:spLocks noGrp="1"/>
          </p:cNvSpPr>
          <p:nvPr>
            <p:ph idx="9" hasCustomPrompt="1"/>
          </p:nvPr>
        </p:nvSpPr>
        <p:spPr>
          <a:xfrm>
            <a:off x="97790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3" name="Content Header 1">
            <a:extLst>
              <a:ext uri="{FF2B5EF4-FFF2-40B4-BE49-F238E27FC236}">
                <a16:creationId xmlns="" xmlns:a16="http://schemas.microsoft.com/office/drawing/2014/main" id="{573CFC72-9096-4F5D-9BDB-96DE57732BB8}"/>
              </a:ext>
            </a:extLst>
          </p:cNvPr>
          <p:cNvSpPr>
            <a:spLocks noGrp="1"/>
          </p:cNvSpPr>
          <p:nvPr>
            <p:ph type="subTitle" idx="5" hasCustomPrompt="1"/>
          </p:nvPr>
        </p:nvSpPr>
        <p:spPr>
          <a:xfrm>
            <a:off x="365760"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a:t>Enter subtitle</a:t>
            </a:r>
          </a:p>
        </p:txBody>
      </p:sp>
      <p:sp>
        <p:nvSpPr>
          <p:cNvPr id="7" name="Content 1">
            <a:extLst>
              <a:ext uri="{FF2B5EF4-FFF2-40B4-BE49-F238E27FC236}">
                <a16:creationId xmlns="" xmlns:a16="http://schemas.microsoft.com/office/drawing/2014/main" id="{1EE45CD9-67F8-4A52-86F7-18140657CB4D}"/>
              </a:ext>
            </a:extLst>
          </p:cNvPr>
          <p:cNvSpPr>
            <a:spLocks noGrp="1"/>
          </p:cNvSpPr>
          <p:nvPr>
            <p:ph type="body" idx="1" hasCustomPrompt="1"/>
          </p:nvPr>
        </p:nvSpPr>
        <p:spPr>
          <a:xfrm>
            <a:off x="365760" y="3291839"/>
            <a:ext cx="2834640" cy="3142903"/>
          </a:xfrm>
        </p:spPr>
        <p:txBody>
          <a:bodyPr lIns="91440">
            <a:normAutofit/>
          </a:bodyPr>
          <a:lstStyle>
            <a:lvl1pPr marL="0" indent="0">
              <a:spcAft>
                <a:spcPts val="1200"/>
              </a:spcAft>
              <a:buNone/>
              <a:defRPr sz="2000">
                <a:solidFill>
                  <a:schemeClr val="tx2"/>
                </a:solidFill>
              </a:defRPr>
            </a:lvl1pPr>
          </a:lstStyle>
          <a:p>
            <a:pPr lvl="0"/>
            <a:r>
              <a:rPr lang="en-US"/>
              <a:t>Enter text</a:t>
            </a:r>
          </a:p>
        </p:txBody>
      </p:sp>
      <p:sp>
        <p:nvSpPr>
          <p:cNvPr id="12" name="Picture 2">
            <a:extLst>
              <a:ext uri="{FF2B5EF4-FFF2-40B4-BE49-F238E27FC236}">
                <a16:creationId xmlns="" xmlns:a16="http://schemas.microsoft.com/office/drawing/2014/main" id="{0CE211BC-1E62-4A42-A199-9B1FBAD2CE23}"/>
              </a:ext>
              <a:ext uri="{C183D7F6-B498-43B3-948B-1728B52AA6E4}">
                <adec:decorative xmlns="" xmlns:adec="http://schemas.microsoft.com/office/drawing/2017/decorative" val="1"/>
              </a:ext>
            </a:extLst>
          </p:cNvPr>
          <p:cNvSpPr>
            <a:spLocks noGrp="1"/>
          </p:cNvSpPr>
          <p:nvPr>
            <p:ph idx="10" hasCustomPrompt="1"/>
          </p:nvPr>
        </p:nvSpPr>
        <p:spPr>
          <a:xfrm>
            <a:off x="381254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4" name="Content Header 2">
            <a:extLst>
              <a:ext uri="{FF2B5EF4-FFF2-40B4-BE49-F238E27FC236}">
                <a16:creationId xmlns="" xmlns:a16="http://schemas.microsoft.com/office/drawing/2014/main" id="{3777F387-CD61-4FDE-AE0D-E17DE70D3B19}"/>
              </a:ext>
            </a:extLst>
          </p:cNvPr>
          <p:cNvSpPr>
            <a:spLocks noGrp="1"/>
          </p:cNvSpPr>
          <p:nvPr>
            <p:ph type="subTitle" idx="6" hasCustomPrompt="1"/>
          </p:nvPr>
        </p:nvSpPr>
        <p:spPr>
          <a:xfrm>
            <a:off x="3264408"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a:t>Enter subtitle</a:t>
            </a:r>
          </a:p>
        </p:txBody>
      </p:sp>
      <p:sp>
        <p:nvSpPr>
          <p:cNvPr id="8" name="Content 2">
            <a:extLst>
              <a:ext uri="{FF2B5EF4-FFF2-40B4-BE49-F238E27FC236}">
                <a16:creationId xmlns="" xmlns:a16="http://schemas.microsoft.com/office/drawing/2014/main" id="{CD517463-352F-4D83-A9E1-0F789F96266D}"/>
              </a:ext>
            </a:extLst>
          </p:cNvPr>
          <p:cNvSpPr>
            <a:spLocks noGrp="1"/>
          </p:cNvSpPr>
          <p:nvPr>
            <p:ph type="body" idx="2" hasCustomPrompt="1"/>
          </p:nvPr>
        </p:nvSpPr>
        <p:spPr>
          <a:xfrm>
            <a:off x="3264408" y="3291839"/>
            <a:ext cx="2834640" cy="3142903"/>
          </a:xfrm>
        </p:spPr>
        <p:txBody>
          <a:bodyPr lIns="91440">
            <a:normAutofit/>
          </a:bodyPr>
          <a:lstStyle>
            <a:lvl1pPr marL="0" indent="0">
              <a:spcAft>
                <a:spcPts val="1200"/>
              </a:spcAft>
              <a:buNone/>
              <a:defRPr sz="2000">
                <a:solidFill>
                  <a:schemeClr val="tx2"/>
                </a:solidFill>
              </a:defRPr>
            </a:lvl1pPr>
          </a:lstStyle>
          <a:p>
            <a:pPr lvl="0"/>
            <a:r>
              <a:rPr lang="en-US"/>
              <a:t>Enter text</a:t>
            </a:r>
          </a:p>
        </p:txBody>
      </p:sp>
      <p:sp>
        <p:nvSpPr>
          <p:cNvPr id="13" name="Picture 3">
            <a:extLst>
              <a:ext uri="{FF2B5EF4-FFF2-40B4-BE49-F238E27FC236}">
                <a16:creationId xmlns="" xmlns:a16="http://schemas.microsoft.com/office/drawing/2014/main" id="{815CD5D2-790A-41FA-B807-B7B212763D05}"/>
              </a:ext>
              <a:ext uri="{C183D7F6-B498-43B3-948B-1728B52AA6E4}">
                <adec:decorative xmlns="" xmlns:adec="http://schemas.microsoft.com/office/drawing/2017/decorative" val="1"/>
              </a:ext>
            </a:extLst>
          </p:cNvPr>
          <p:cNvSpPr>
            <a:spLocks noGrp="1"/>
          </p:cNvSpPr>
          <p:nvPr>
            <p:ph idx="11" hasCustomPrompt="1"/>
          </p:nvPr>
        </p:nvSpPr>
        <p:spPr>
          <a:xfrm>
            <a:off x="664718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5" name="Content Header 3">
            <a:extLst>
              <a:ext uri="{FF2B5EF4-FFF2-40B4-BE49-F238E27FC236}">
                <a16:creationId xmlns="" xmlns:a16="http://schemas.microsoft.com/office/drawing/2014/main" id="{CF3CD244-8B44-44A6-A623-84365E91EAE7}"/>
              </a:ext>
            </a:extLst>
          </p:cNvPr>
          <p:cNvSpPr>
            <a:spLocks noGrp="1"/>
          </p:cNvSpPr>
          <p:nvPr>
            <p:ph type="subTitle" idx="7" hasCustomPrompt="1"/>
          </p:nvPr>
        </p:nvSpPr>
        <p:spPr>
          <a:xfrm>
            <a:off x="6163056"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a:t>Enter subtitle</a:t>
            </a:r>
          </a:p>
        </p:txBody>
      </p:sp>
      <p:sp>
        <p:nvSpPr>
          <p:cNvPr id="9" name="Content 3">
            <a:extLst>
              <a:ext uri="{FF2B5EF4-FFF2-40B4-BE49-F238E27FC236}">
                <a16:creationId xmlns="" xmlns:a16="http://schemas.microsoft.com/office/drawing/2014/main" id="{CB7E0003-F180-4528-9992-B9342F92AF42}"/>
              </a:ext>
            </a:extLst>
          </p:cNvPr>
          <p:cNvSpPr>
            <a:spLocks noGrp="1"/>
          </p:cNvSpPr>
          <p:nvPr>
            <p:ph type="body" idx="3" hasCustomPrompt="1"/>
          </p:nvPr>
        </p:nvSpPr>
        <p:spPr>
          <a:xfrm>
            <a:off x="6163056" y="3291839"/>
            <a:ext cx="2834640" cy="3142903"/>
          </a:xfrm>
        </p:spPr>
        <p:txBody>
          <a:bodyPr lIns="91440">
            <a:normAutofit/>
          </a:bodyPr>
          <a:lstStyle>
            <a:lvl1pPr marL="0" indent="0">
              <a:spcAft>
                <a:spcPts val="1200"/>
              </a:spcAft>
              <a:buNone/>
              <a:defRPr sz="2000">
                <a:solidFill>
                  <a:schemeClr val="tx2"/>
                </a:solidFill>
              </a:defRPr>
            </a:lvl1pPr>
          </a:lstStyle>
          <a:p>
            <a:pPr lvl="0"/>
            <a:r>
              <a:rPr lang="en-US"/>
              <a:t>Enter text</a:t>
            </a:r>
          </a:p>
        </p:txBody>
      </p:sp>
      <p:sp>
        <p:nvSpPr>
          <p:cNvPr id="14" name="Picture 4">
            <a:extLst>
              <a:ext uri="{FF2B5EF4-FFF2-40B4-BE49-F238E27FC236}">
                <a16:creationId xmlns="" xmlns:a16="http://schemas.microsoft.com/office/drawing/2014/main" id="{1D19D589-0526-4B91-878C-8F5B57AFE6B1}"/>
              </a:ext>
              <a:ext uri="{C183D7F6-B498-43B3-948B-1728B52AA6E4}">
                <adec:decorative xmlns="" xmlns:adec="http://schemas.microsoft.com/office/drawing/2017/decorative" val="1"/>
              </a:ext>
            </a:extLst>
          </p:cNvPr>
          <p:cNvSpPr>
            <a:spLocks noGrp="1"/>
          </p:cNvSpPr>
          <p:nvPr>
            <p:ph idx="12" hasCustomPrompt="1"/>
          </p:nvPr>
        </p:nvSpPr>
        <p:spPr>
          <a:xfrm>
            <a:off x="948182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16" name="Content Header 4">
            <a:extLst>
              <a:ext uri="{FF2B5EF4-FFF2-40B4-BE49-F238E27FC236}">
                <a16:creationId xmlns="" xmlns:a16="http://schemas.microsoft.com/office/drawing/2014/main" id="{08FBD2BF-3C8E-4153-80EE-99905AF06DB0}"/>
              </a:ext>
            </a:extLst>
          </p:cNvPr>
          <p:cNvSpPr>
            <a:spLocks noGrp="1"/>
          </p:cNvSpPr>
          <p:nvPr>
            <p:ph type="subTitle" idx="8" hasCustomPrompt="1"/>
          </p:nvPr>
        </p:nvSpPr>
        <p:spPr>
          <a:xfrm>
            <a:off x="9061704"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a:t>Enter subtitle</a:t>
            </a:r>
          </a:p>
        </p:txBody>
      </p:sp>
      <p:sp>
        <p:nvSpPr>
          <p:cNvPr id="10" name="Content 4">
            <a:extLst>
              <a:ext uri="{FF2B5EF4-FFF2-40B4-BE49-F238E27FC236}">
                <a16:creationId xmlns="" xmlns:a16="http://schemas.microsoft.com/office/drawing/2014/main" id="{9F6FFAA7-B9C7-461E-8BB9-81670232C41F}"/>
              </a:ext>
            </a:extLst>
          </p:cNvPr>
          <p:cNvSpPr>
            <a:spLocks noGrp="1"/>
          </p:cNvSpPr>
          <p:nvPr>
            <p:ph type="body" idx="4" hasCustomPrompt="1"/>
          </p:nvPr>
        </p:nvSpPr>
        <p:spPr>
          <a:xfrm>
            <a:off x="9061704" y="3291839"/>
            <a:ext cx="2834640" cy="3142903"/>
          </a:xfrm>
        </p:spPr>
        <p:txBody>
          <a:bodyPr lIns="91440">
            <a:normAutofit/>
          </a:bodyPr>
          <a:lstStyle>
            <a:lvl1pPr marL="0" indent="0">
              <a:spcAft>
                <a:spcPts val="1200"/>
              </a:spcAft>
              <a:buNone/>
              <a:defRPr sz="2000">
                <a:solidFill>
                  <a:schemeClr val="tx2"/>
                </a:solidFill>
              </a:defRPr>
            </a:lvl1pPr>
          </a:lstStyle>
          <a:p>
            <a:pPr lvl="0"/>
            <a:r>
              <a:rPr lang="en-US"/>
              <a:t>Enter text</a:t>
            </a:r>
          </a:p>
        </p:txBody>
      </p:sp>
      <p:sp>
        <p:nvSpPr>
          <p:cNvPr id="19" name="Title Border">
            <a:extLst>
              <a:ext uri="{FF2B5EF4-FFF2-40B4-BE49-F238E27FC236}">
                <a16:creationId xmlns="" xmlns:a16="http://schemas.microsoft.com/office/drawing/2014/main" id="{5E3E830F-DE1F-4A8F-992F-1D4BF5866636}"/>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54287532"/>
      </p:ext>
    </p:extLst>
  </p:cSld>
  <p:clrMapOvr>
    <a:masterClrMapping/>
  </p:clrMapOvr>
  <p:extLst>
    <p:ext uri="{DCECCB84-F9BA-43D5-87BE-67443E8EF086}">
      <p15:sldGuideLst xmlns:p15="http://schemas.microsoft.com/office/powerpoint/2012/main">
        <p15:guide id="2" orient="horz" pos="108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4 Large Pictures,and 4 Header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a:t>Title, 4 large pictures, and 4 headers</a:t>
            </a:r>
          </a:p>
        </p:txBody>
      </p:sp>
      <p:sp>
        <p:nvSpPr>
          <p:cNvPr id="11" name="Picture Left">
            <a:extLst>
              <a:ext uri="{FF2B5EF4-FFF2-40B4-BE49-F238E27FC236}">
                <a16:creationId xmlns="" xmlns:a16="http://schemas.microsoft.com/office/drawing/2014/main" id="{97C88FB1-7BD6-48D3-9B99-1098619F5246}"/>
              </a:ext>
              <a:ext uri="{C183D7F6-B498-43B3-948B-1728B52AA6E4}">
                <adec:decorative xmlns="" xmlns:adec="http://schemas.microsoft.com/office/drawing/2017/decorative" val="1"/>
              </a:ext>
            </a:extLst>
          </p:cNvPr>
          <p:cNvSpPr>
            <a:spLocks noGrp="1"/>
          </p:cNvSpPr>
          <p:nvPr>
            <p:ph idx="9" hasCustomPrompt="1"/>
          </p:nvPr>
        </p:nvSpPr>
        <p:spPr>
          <a:xfrm>
            <a:off x="365760"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3" name="Header Left">
            <a:extLst>
              <a:ext uri="{FF2B5EF4-FFF2-40B4-BE49-F238E27FC236}">
                <a16:creationId xmlns="" xmlns:a16="http://schemas.microsoft.com/office/drawing/2014/main" id="{CEBB69C5-28A4-4F99-A9FE-572F9D53CF4E}"/>
              </a:ext>
            </a:extLst>
          </p:cNvPr>
          <p:cNvSpPr>
            <a:spLocks noGrp="1"/>
          </p:cNvSpPr>
          <p:nvPr>
            <p:ph type="subTitle" idx="5" hasCustomPrompt="1"/>
          </p:nvPr>
        </p:nvSpPr>
        <p:spPr>
          <a:xfrm>
            <a:off x="365760"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12" name="Picture Center Left">
            <a:extLst>
              <a:ext uri="{FF2B5EF4-FFF2-40B4-BE49-F238E27FC236}">
                <a16:creationId xmlns="" xmlns:a16="http://schemas.microsoft.com/office/drawing/2014/main" id="{536ADC96-59CC-4670-BA80-757A11151BF9}"/>
              </a:ext>
              <a:ext uri="{C183D7F6-B498-43B3-948B-1728B52AA6E4}">
                <adec:decorative xmlns="" xmlns:adec="http://schemas.microsoft.com/office/drawing/2017/decorative" val="1"/>
              </a:ext>
            </a:extLst>
          </p:cNvPr>
          <p:cNvSpPr>
            <a:spLocks noGrp="1"/>
          </p:cNvSpPr>
          <p:nvPr>
            <p:ph idx="10" hasCustomPrompt="1"/>
          </p:nvPr>
        </p:nvSpPr>
        <p:spPr>
          <a:xfrm>
            <a:off x="3264408"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4" name="Header Center Left">
            <a:extLst>
              <a:ext uri="{FF2B5EF4-FFF2-40B4-BE49-F238E27FC236}">
                <a16:creationId xmlns="" xmlns:a16="http://schemas.microsoft.com/office/drawing/2014/main" id="{04C41CFA-9BF9-474A-89A9-E22790A538E2}"/>
              </a:ext>
            </a:extLst>
          </p:cNvPr>
          <p:cNvSpPr>
            <a:spLocks noGrp="1"/>
          </p:cNvSpPr>
          <p:nvPr>
            <p:ph type="subTitle" idx="6" hasCustomPrompt="1"/>
          </p:nvPr>
        </p:nvSpPr>
        <p:spPr>
          <a:xfrm>
            <a:off x="3264408"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13" name="Picture Center Right">
            <a:extLst>
              <a:ext uri="{FF2B5EF4-FFF2-40B4-BE49-F238E27FC236}">
                <a16:creationId xmlns="" xmlns:a16="http://schemas.microsoft.com/office/drawing/2014/main" id="{DEC705E3-5BBB-4173-AAF5-E12991B7D59F}"/>
              </a:ext>
              <a:ext uri="{C183D7F6-B498-43B3-948B-1728B52AA6E4}">
                <adec:decorative xmlns="" xmlns:adec="http://schemas.microsoft.com/office/drawing/2017/decorative" val="1"/>
              </a:ext>
            </a:extLst>
          </p:cNvPr>
          <p:cNvSpPr>
            <a:spLocks noGrp="1"/>
          </p:cNvSpPr>
          <p:nvPr>
            <p:ph idx="11" hasCustomPrompt="1"/>
          </p:nvPr>
        </p:nvSpPr>
        <p:spPr>
          <a:xfrm>
            <a:off x="6163056"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5" name="Header Center Right">
            <a:extLst>
              <a:ext uri="{FF2B5EF4-FFF2-40B4-BE49-F238E27FC236}">
                <a16:creationId xmlns="" xmlns:a16="http://schemas.microsoft.com/office/drawing/2014/main" id="{CF01F87A-DBEF-4657-8500-6A751FF3BC24}"/>
              </a:ext>
            </a:extLst>
          </p:cNvPr>
          <p:cNvSpPr>
            <a:spLocks noGrp="1"/>
          </p:cNvSpPr>
          <p:nvPr>
            <p:ph type="subTitle" idx="7" hasCustomPrompt="1"/>
          </p:nvPr>
        </p:nvSpPr>
        <p:spPr>
          <a:xfrm>
            <a:off x="6163056"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14" name="Picture Right">
            <a:extLst>
              <a:ext uri="{FF2B5EF4-FFF2-40B4-BE49-F238E27FC236}">
                <a16:creationId xmlns="" xmlns:a16="http://schemas.microsoft.com/office/drawing/2014/main" id="{3225055C-7E4D-4C57-84DA-4F32CFEE666E}"/>
              </a:ext>
            </a:extLst>
          </p:cNvPr>
          <p:cNvSpPr>
            <a:spLocks noGrp="1"/>
          </p:cNvSpPr>
          <p:nvPr>
            <p:ph idx="12" hasCustomPrompt="1"/>
          </p:nvPr>
        </p:nvSpPr>
        <p:spPr>
          <a:xfrm>
            <a:off x="9061704"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16" name="Header Right">
            <a:extLst>
              <a:ext uri="{FF2B5EF4-FFF2-40B4-BE49-F238E27FC236}">
                <a16:creationId xmlns="" xmlns:a16="http://schemas.microsoft.com/office/drawing/2014/main" id="{B17A76EF-1D7E-4BB9-BAFA-8EAA0807E356}"/>
              </a:ext>
            </a:extLst>
          </p:cNvPr>
          <p:cNvSpPr>
            <a:spLocks noGrp="1"/>
          </p:cNvSpPr>
          <p:nvPr>
            <p:ph type="subTitle" idx="8" hasCustomPrompt="1"/>
          </p:nvPr>
        </p:nvSpPr>
        <p:spPr>
          <a:xfrm>
            <a:off x="9061704"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19" name="Title Border">
            <a:extLst>
              <a:ext uri="{FF2B5EF4-FFF2-40B4-BE49-F238E27FC236}">
                <a16:creationId xmlns="" xmlns:a16="http://schemas.microsoft.com/office/drawing/2014/main" id="{5E3E830F-DE1F-4A8F-992F-1D4BF5866636}"/>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016381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_Title, text box, 6 Pictures, and 6 Text Boxe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a:t>1 text box, 6 Images, and 6 text boxes</a:t>
            </a:r>
          </a:p>
        </p:txBody>
      </p:sp>
      <p:sp>
        <p:nvSpPr>
          <p:cNvPr id="11" name="Picture 1">
            <a:extLst>
              <a:ext uri="{FF2B5EF4-FFF2-40B4-BE49-F238E27FC236}">
                <a16:creationId xmlns="" xmlns:a16="http://schemas.microsoft.com/office/drawing/2014/main" id="{BA2767B8-F34C-4600-8F4B-21C0CDFE578E}"/>
              </a:ext>
              <a:ext uri="{C183D7F6-B498-43B3-948B-1728B52AA6E4}">
                <adec:decorative xmlns="" xmlns:adec="http://schemas.microsoft.com/office/drawing/2017/decorative" val="1"/>
              </a:ext>
            </a:extLst>
          </p:cNvPr>
          <p:cNvSpPr>
            <a:spLocks noGrp="1"/>
          </p:cNvSpPr>
          <p:nvPr>
            <p:ph idx="17" hasCustomPrompt="1"/>
          </p:nvPr>
        </p:nvSpPr>
        <p:spPr>
          <a:xfrm>
            <a:off x="1560576" y="1334737"/>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7" name="Content 1">
            <a:extLst>
              <a:ext uri="{FF2B5EF4-FFF2-40B4-BE49-F238E27FC236}">
                <a16:creationId xmlns="" xmlns:a16="http://schemas.microsoft.com/office/drawing/2014/main" id="{1EE45CD9-67F8-4A52-86F7-18140657CB4D}"/>
              </a:ext>
            </a:extLst>
          </p:cNvPr>
          <p:cNvSpPr>
            <a:spLocks noGrp="1"/>
          </p:cNvSpPr>
          <p:nvPr>
            <p:ph type="body" idx="1" hasCustomPrompt="1"/>
          </p:nvPr>
        </p:nvSpPr>
        <p:spPr>
          <a:xfrm>
            <a:off x="783336" y="3180210"/>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a:t>Enter text</a:t>
            </a:r>
          </a:p>
        </p:txBody>
      </p:sp>
      <p:sp>
        <p:nvSpPr>
          <p:cNvPr id="12" name="Picture 2">
            <a:extLst>
              <a:ext uri="{FF2B5EF4-FFF2-40B4-BE49-F238E27FC236}">
                <a16:creationId xmlns="" xmlns:a16="http://schemas.microsoft.com/office/drawing/2014/main" id="{0CE211BC-1E62-4A42-A199-9B1FBAD2CE23}"/>
              </a:ext>
              <a:ext uri="{C183D7F6-B498-43B3-948B-1728B52AA6E4}">
                <adec:decorative xmlns="" xmlns:adec="http://schemas.microsoft.com/office/drawing/2017/decorative" val="1"/>
              </a:ext>
            </a:extLst>
          </p:cNvPr>
          <p:cNvSpPr>
            <a:spLocks noGrp="1"/>
          </p:cNvSpPr>
          <p:nvPr>
            <p:ph idx="18" hasCustomPrompt="1"/>
          </p:nvPr>
        </p:nvSpPr>
        <p:spPr>
          <a:xfrm>
            <a:off x="5306568" y="1334737"/>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8" name="Content 2">
            <a:extLst>
              <a:ext uri="{FF2B5EF4-FFF2-40B4-BE49-F238E27FC236}">
                <a16:creationId xmlns="" xmlns:a16="http://schemas.microsoft.com/office/drawing/2014/main" id="{CD517463-352F-4D83-A9E1-0F789F96266D}"/>
              </a:ext>
            </a:extLst>
          </p:cNvPr>
          <p:cNvSpPr>
            <a:spLocks noGrp="1"/>
          </p:cNvSpPr>
          <p:nvPr>
            <p:ph type="body" idx="2" hasCustomPrompt="1"/>
          </p:nvPr>
        </p:nvSpPr>
        <p:spPr>
          <a:xfrm>
            <a:off x="4529328" y="3180210"/>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a:t>Enter text</a:t>
            </a:r>
          </a:p>
        </p:txBody>
      </p:sp>
      <p:sp>
        <p:nvSpPr>
          <p:cNvPr id="13" name="Picture 3">
            <a:extLst>
              <a:ext uri="{FF2B5EF4-FFF2-40B4-BE49-F238E27FC236}">
                <a16:creationId xmlns="" xmlns:a16="http://schemas.microsoft.com/office/drawing/2014/main" id="{815CD5D2-790A-41FA-B807-B7B212763D05}"/>
              </a:ext>
              <a:ext uri="{C183D7F6-B498-43B3-948B-1728B52AA6E4}">
                <adec:decorative xmlns="" xmlns:adec="http://schemas.microsoft.com/office/drawing/2017/decorative" val="1"/>
              </a:ext>
            </a:extLst>
          </p:cNvPr>
          <p:cNvSpPr>
            <a:spLocks noGrp="1"/>
          </p:cNvSpPr>
          <p:nvPr>
            <p:ph idx="19" hasCustomPrompt="1"/>
          </p:nvPr>
        </p:nvSpPr>
        <p:spPr>
          <a:xfrm>
            <a:off x="9064752" y="1334737"/>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9" name="Content 3">
            <a:extLst>
              <a:ext uri="{FF2B5EF4-FFF2-40B4-BE49-F238E27FC236}">
                <a16:creationId xmlns="" xmlns:a16="http://schemas.microsoft.com/office/drawing/2014/main" id="{CB7E0003-F180-4528-9992-B9342F92AF42}"/>
              </a:ext>
            </a:extLst>
          </p:cNvPr>
          <p:cNvSpPr>
            <a:spLocks noGrp="1"/>
          </p:cNvSpPr>
          <p:nvPr>
            <p:ph type="body" idx="3" hasCustomPrompt="1"/>
          </p:nvPr>
        </p:nvSpPr>
        <p:spPr>
          <a:xfrm>
            <a:off x="8287512" y="3180210"/>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a:t>Enter text</a:t>
            </a:r>
          </a:p>
        </p:txBody>
      </p:sp>
      <p:sp>
        <p:nvSpPr>
          <p:cNvPr id="14" name="Picture 4">
            <a:extLst>
              <a:ext uri="{FF2B5EF4-FFF2-40B4-BE49-F238E27FC236}">
                <a16:creationId xmlns="" xmlns:a16="http://schemas.microsoft.com/office/drawing/2014/main" id="{1D19D589-0526-4B91-878C-8F5B57AFE6B1}"/>
              </a:ext>
              <a:ext uri="{C183D7F6-B498-43B3-948B-1728B52AA6E4}">
                <adec:decorative xmlns="" xmlns:adec="http://schemas.microsoft.com/office/drawing/2017/decorative" val="1"/>
              </a:ext>
            </a:extLst>
          </p:cNvPr>
          <p:cNvSpPr>
            <a:spLocks noGrp="1"/>
          </p:cNvSpPr>
          <p:nvPr>
            <p:ph idx="20" hasCustomPrompt="1"/>
          </p:nvPr>
        </p:nvSpPr>
        <p:spPr>
          <a:xfrm>
            <a:off x="1560576" y="3989693"/>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10" name="Content 4">
            <a:extLst>
              <a:ext uri="{FF2B5EF4-FFF2-40B4-BE49-F238E27FC236}">
                <a16:creationId xmlns="" xmlns:a16="http://schemas.microsoft.com/office/drawing/2014/main" id="{9F6FFAA7-B9C7-461E-8BB9-81670232C41F}"/>
              </a:ext>
            </a:extLst>
          </p:cNvPr>
          <p:cNvSpPr>
            <a:spLocks noGrp="1"/>
          </p:cNvSpPr>
          <p:nvPr>
            <p:ph type="body" idx="4" hasCustomPrompt="1"/>
          </p:nvPr>
        </p:nvSpPr>
        <p:spPr>
          <a:xfrm>
            <a:off x="783336" y="5828332"/>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a:t>Enter text</a:t>
            </a:r>
          </a:p>
        </p:txBody>
      </p:sp>
      <p:sp>
        <p:nvSpPr>
          <p:cNvPr id="30" name="Picture 5">
            <a:extLst>
              <a:ext uri="{FF2B5EF4-FFF2-40B4-BE49-F238E27FC236}">
                <a16:creationId xmlns="" xmlns:a16="http://schemas.microsoft.com/office/drawing/2014/main" id="{6A136B8D-0BEF-4C03-8B3C-BF95C65548B3}"/>
              </a:ext>
              <a:ext uri="{C183D7F6-B498-43B3-948B-1728B52AA6E4}">
                <adec:decorative xmlns="" xmlns:adec="http://schemas.microsoft.com/office/drawing/2017/decorative" val="1"/>
              </a:ext>
            </a:extLst>
          </p:cNvPr>
          <p:cNvSpPr>
            <a:spLocks noGrp="1"/>
          </p:cNvSpPr>
          <p:nvPr>
            <p:ph idx="21" hasCustomPrompt="1"/>
          </p:nvPr>
        </p:nvSpPr>
        <p:spPr>
          <a:xfrm>
            <a:off x="5306568" y="3989693"/>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32" name="Content 5">
            <a:extLst>
              <a:ext uri="{FF2B5EF4-FFF2-40B4-BE49-F238E27FC236}">
                <a16:creationId xmlns="" xmlns:a16="http://schemas.microsoft.com/office/drawing/2014/main" id="{4D93D3AB-1EE8-404D-9F8C-ED6967836914}"/>
              </a:ext>
            </a:extLst>
          </p:cNvPr>
          <p:cNvSpPr>
            <a:spLocks noGrp="1"/>
          </p:cNvSpPr>
          <p:nvPr>
            <p:ph type="body" idx="5" hasCustomPrompt="1"/>
          </p:nvPr>
        </p:nvSpPr>
        <p:spPr>
          <a:xfrm>
            <a:off x="4529328" y="5828332"/>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a:t>Enter text</a:t>
            </a:r>
          </a:p>
        </p:txBody>
      </p:sp>
      <p:sp>
        <p:nvSpPr>
          <p:cNvPr id="33" name="Picture 6">
            <a:extLst>
              <a:ext uri="{FF2B5EF4-FFF2-40B4-BE49-F238E27FC236}">
                <a16:creationId xmlns="" xmlns:a16="http://schemas.microsoft.com/office/drawing/2014/main" id="{AF549A83-F8CE-463B-9ED5-5A303AC8AC23}"/>
              </a:ext>
              <a:ext uri="{C183D7F6-B498-43B3-948B-1728B52AA6E4}">
                <adec:decorative xmlns="" xmlns:adec="http://schemas.microsoft.com/office/drawing/2017/decorative" val="1"/>
              </a:ext>
            </a:extLst>
          </p:cNvPr>
          <p:cNvSpPr>
            <a:spLocks noGrp="1"/>
          </p:cNvSpPr>
          <p:nvPr>
            <p:ph idx="22" hasCustomPrompt="1"/>
          </p:nvPr>
        </p:nvSpPr>
        <p:spPr>
          <a:xfrm>
            <a:off x="9064752" y="3989693"/>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35" name="Content 6">
            <a:extLst>
              <a:ext uri="{FF2B5EF4-FFF2-40B4-BE49-F238E27FC236}">
                <a16:creationId xmlns="" xmlns:a16="http://schemas.microsoft.com/office/drawing/2014/main" id="{E00DC7A1-D213-4110-B8F7-671693ED3BA2}"/>
              </a:ext>
            </a:extLst>
          </p:cNvPr>
          <p:cNvSpPr>
            <a:spLocks noGrp="1"/>
          </p:cNvSpPr>
          <p:nvPr>
            <p:ph type="body" idx="6" hasCustomPrompt="1"/>
          </p:nvPr>
        </p:nvSpPr>
        <p:spPr>
          <a:xfrm>
            <a:off x="8287512" y="5828332"/>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a:t>Enter text</a:t>
            </a:r>
          </a:p>
        </p:txBody>
      </p:sp>
      <p:sp>
        <p:nvSpPr>
          <p:cNvPr id="19" name="Title Border">
            <a:extLst>
              <a:ext uri="{FF2B5EF4-FFF2-40B4-BE49-F238E27FC236}">
                <a16:creationId xmlns="" xmlns:a16="http://schemas.microsoft.com/office/drawing/2014/main" id="{5E3E830F-DE1F-4A8F-992F-1D4BF5866636}"/>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3618213"/>
      </p:ext>
    </p:extLst>
  </p:cSld>
  <p:clrMapOvr>
    <a:masterClrMapping/>
  </p:clrMapOvr>
  <p:extLst>
    <p:ext uri="{DCECCB84-F9BA-43D5-87BE-67443E8EF086}">
      <p15:sldGuideLst xmlns:p15="http://schemas.microsoft.com/office/powerpoint/2012/main">
        <p15:guide id="2" orient="horz" pos="108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Title, 8 Small Pictures, 8 Headers, and 8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a:t>Title, 8 pictures, 8 headers, and 8 text fields</a:t>
            </a:r>
          </a:p>
        </p:txBody>
      </p:sp>
      <p:sp>
        <p:nvSpPr>
          <p:cNvPr id="11" name="Picture 1">
            <a:extLst>
              <a:ext uri="{FF2B5EF4-FFF2-40B4-BE49-F238E27FC236}">
                <a16:creationId xmlns="" xmlns:a16="http://schemas.microsoft.com/office/drawing/2014/main" id="{BA2767B8-F34C-4600-8F4B-21C0CDFE578E}"/>
              </a:ext>
              <a:ext uri="{C183D7F6-B498-43B3-948B-1728B52AA6E4}">
                <adec:decorative xmlns="" xmlns:adec="http://schemas.microsoft.com/office/drawing/2017/decorative" val="1"/>
              </a:ext>
            </a:extLst>
          </p:cNvPr>
          <p:cNvSpPr>
            <a:spLocks noGrp="1"/>
          </p:cNvSpPr>
          <p:nvPr>
            <p:ph idx="17" hasCustomPrompt="1"/>
          </p:nvPr>
        </p:nvSpPr>
        <p:spPr>
          <a:xfrm>
            <a:off x="365760"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 name="Content Header 1">
            <a:extLst>
              <a:ext uri="{FF2B5EF4-FFF2-40B4-BE49-F238E27FC236}">
                <a16:creationId xmlns="" xmlns:a16="http://schemas.microsoft.com/office/drawing/2014/main" id="{573CFC72-9096-4F5D-9BDB-96DE57732BB8}"/>
              </a:ext>
            </a:extLst>
          </p:cNvPr>
          <p:cNvSpPr>
            <a:spLocks noGrp="1"/>
          </p:cNvSpPr>
          <p:nvPr>
            <p:ph type="subTitle" idx="9" hasCustomPrompt="1"/>
          </p:nvPr>
        </p:nvSpPr>
        <p:spPr>
          <a:xfrm>
            <a:off x="365760"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a:t>Enter subtitle</a:t>
            </a:r>
          </a:p>
        </p:txBody>
      </p:sp>
      <p:sp>
        <p:nvSpPr>
          <p:cNvPr id="7" name="Content 1">
            <a:extLst>
              <a:ext uri="{FF2B5EF4-FFF2-40B4-BE49-F238E27FC236}">
                <a16:creationId xmlns="" xmlns:a16="http://schemas.microsoft.com/office/drawing/2014/main" id="{1EE45CD9-67F8-4A52-86F7-18140657CB4D}"/>
              </a:ext>
            </a:extLst>
          </p:cNvPr>
          <p:cNvSpPr>
            <a:spLocks noGrp="1"/>
          </p:cNvSpPr>
          <p:nvPr>
            <p:ph type="body" idx="1" hasCustomPrompt="1"/>
          </p:nvPr>
        </p:nvSpPr>
        <p:spPr>
          <a:xfrm>
            <a:off x="365760"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a:t>Enter text</a:t>
            </a:r>
          </a:p>
        </p:txBody>
      </p:sp>
      <p:sp>
        <p:nvSpPr>
          <p:cNvPr id="12" name="Picture 2">
            <a:extLst>
              <a:ext uri="{FF2B5EF4-FFF2-40B4-BE49-F238E27FC236}">
                <a16:creationId xmlns="" xmlns:a16="http://schemas.microsoft.com/office/drawing/2014/main" id="{0CE211BC-1E62-4A42-A199-9B1FBAD2CE23}"/>
              </a:ext>
              <a:ext uri="{C183D7F6-B498-43B3-948B-1728B52AA6E4}">
                <adec:decorative xmlns="" xmlns:adec="http://schemas.microsoft.com/office/drawing/2017/decorative" val="1"/>
              </a:ext>
            </a:extLst>
          </p:cNvPr>
          <p:cNvSpPr>
            <a:spLocks noGrp="1"/>
          </p:cNvSpPr>
          <p:nvPr>
            <p:ph idx="18" hasCustomPrompt="1"/>
          </p:nvPr>
        </p:nvSpPr>
        <p:spPr>
          <a:xfrm>
            <a:off x="3264408"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4" name="Content Header 2">
            <a:extLst>
              <a:ext uri="{FF2B5EF4-FFF2-40B4-BE49-F238E27FC236}">
                <a16:creationId xmlns="" xmlns:a16="http://schemas.microsoft.com/office/drawing/2014/main" id="{3777F387-CD61-4FDE-AE0D-E17DE70D3B19}"/>
              </a:ext>
            </a:extLst>
          </p:cNvPr>
          <p:cNvSpPr>
            <a:spLocks noGrp="1"/>
          </p:cNvSpPr>
          <p:nvPr>
            <p:ph type="subTitle" idx="10" hasCustomPrompt="1"/>
          </p:nvPr>
        </p:nvSpPr>
        <p:spPr>
          <a:xfrm>
            <a:off x="3264408"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a:t>Enter subtitle</a:t>
            </a:r>
          </a:p>
        </p:txBody>
      </p:sp>
      <p:sp>
        <p:nvSpPr>
          <p:cNvPr id="8" name="Content 2">
            <a:extLst>
              <a:ext uri="{FF2B5EF4-FFF2-40B4-BE49-F238E27FC236}">
                <a16:creationId xmlns="" xmlns:a16="http://schemas.microsoft.com/office/drawing/2014/main" id="{CD517463-352F-4D83-A9E1-0F789F96266D}"/>
              </a:ext>
            </a:extLst>
          </p:cNvPr>
          <p:cNvSpPr>
            <a:spLocks noGrp="1"/>
          </p:cNvSpPr>
          <p:nvPr>
            <p:ph type="body" idx="2" hasCustomPrompt="1"/>
          </p:nvPr>
        </p:nvSpPr>
        <p:spPr>
          <a:xfrm>
            <a:off x="3264408"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a:t>Enter text</a:t>
            </a:r>
          </a:p>
        </p:txBody>
      </p:sp>
      <p:sp>
        <p:nvSpPr>
          <p:cNvPr id="13" name="Picture 3">
            <a:extLst>
              <a:ext uri="{FF2B5EF4-FFF2-40B4-BE49-F238E27FC236}">
                <a16:creationId xmlns="" xmlns:a16="http://schemas.microsoft.com/office/drawing/2014/main" id="{815CD5D2-790A-41FA-B807-B7B212763D05}"/>
              </a:ext>
              <a:ext uri="{C183D7F6-B498-43B3-948B-1728B52AA6E4}">
                <adec:decorative xmlns="" xmlns:adec="http://schemas.microsoft.com/office/drawing/2017/decorative" val="1"/>
              </a:ext>
            </a:extLst>
          </p:cNvPr>
          <p:cNvSpPr>
            <a:spLocks noGrp="1"/>
          </p:cNvSpPr>
          <p:nvPr>
            <p:ph idx="19" hasCustomPrompt="1"/>
          </p:nvPr>
        </p:nvSpPr>
        <p:spPr>
          <a:xfrm>
            <a:off x="6163056"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5" name="Content Header 3">
            <a:extLst>
              <a:ext uri="{FF2B5EF4-FFF2-40B4-BE49-F238E27FC236}">
                <a16:creationId xmlns="" xmlns:a16="http://schemas.microsoft.com/office/drawing/2014/main" id="{CF3CD244-8B44-44A6-A623-84365E91EAE7}"/>
              </a:ext>
            </a:extLst>
          </p:cNvPr>
          <p:cNvSpPr>
            <a:spLocks noGrp="1"/>
          </p:cNvSpPr>
          <p:nvPr>
            <p:ph type="subTitle" idx="11" hasCustomPrompt="1"/>
          </p:nvPr>
        </p:nvSpPr>
        <p:spPr>
          <a:xfrm>
            <a:off x="6163056"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a:t>Enter subtitle</a:t>
            </a:r>
          </a:p>
        </p:txBody>
      </p:sp>
      <p:sp>
        <p:nvSpPr>
          <p:cNvPr id="9" name="Content 3">
            <a:extLst>
              <a:ext uri="{FF2B5EF4-FFF2-40B4-BE49-F238E27FC236}">
                <a16:creationId xmlns="" xmlns:a16="http://schemas.microsoft.com/office/drawing/2014/main" id="{CB7E0003-F180-4528-9992-B9342F92AF42}"/>
              </a:ext>
            </a:extLst>
          </p:cNvPr>
          <p:cNvSpPr>
            <a:spLocks noGrp="1"/>
          </p:cNvSpPr>
          <p:nvPr>
            <p:ph type="body" idx="3" hasCustomPrompt="1"/>
          </p:nvPr>
        </p:nvSpPr>
        <p:spPr>
          <a:xfrm>
            <a:off x="6163056"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a:t>Enter text</a:t>
            </a:r>
          </a:p>
        </p:txBody>
      </p:sp>
      <p:sp>
        <p:nvSpPr>
          <p:cNvPr id="14" name="Picture 4">
            <a:extLst>
              <a:ext uri="{FF2B5EF4-FFF2-40B4-BE49-F238E27FC236}">
                <a16:creationId xmlns="" xmlns:a16="http://schemas.microsoft.com/office/drawing/2014/main" id="{1D19D589-0526-4B91-878C-8F5B57AFE6B1}"/>
              </a:ext>
              <a:ext uri="{C183D7F6-B498-43B3-948B-1728B52AA6E4}">
                <adec:decorative xmlns="" xmlns:adec="http://schemas.microsoft.com/office/drawing/2017/decorative" val="1"/>
              </a:ext>
            </a:extLst>
          </p:cNvPr>
          <p:cNvSpPr>
            <a:spLocks noGrp="1"/>
          </p:cNvSpPr>
          <p:nvPr>
            <p:ph idx="20" hasCustomPrompt="1"/>
          </p:nvPr>
        </p:nvSpPr>
        <p:spPr>
          <a:xfrm>
            <a:off x="9061704"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16" name="Content Header 4">
            <a:extLst>
              <a:ext uri="{FF2B5EF4-FFF2-40B4-BE49-F238E27FC236}">
                <a16:creationId xmlns="" xmlns:a16="http://schemas.microsoft.com/office/drawing/2014/main" id="{08FBD2BF-3C8E-4153-80EE-99905AF06DB0}"/>
              </a:ext>
            </a:extLst>
          </p:cNvPr>
          <p:cNvSpPr>
            <a:spLocks noGrp="1"/>
          </p:cNvSpPr>
          <p:nvPr>
            <p:ph type="subTitle" idx="12" hasCustomPrompt="1"/>
          </p:nvPr>
        </p:nvSpPr>
        <p:spPr>
          <a:xfrm>
            <a:off x="9061704"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a:t>Enter subtitle</a:t>
            </a:r>
          </a:p>
        </p:txBody>
      </p:sp>
      <p:sp>
        <p:nvSpPr>
          <p:cNvPr id="10" name="Content 4">
            <a:extLst>
              <a:ext uri="{FF2B5EF4-FFF2-40B4-BE49-F238E27FC236}">
                <a16:creationId xmlns="" xmlns:a16="http://schemas.microsoft.com/office/drawing/2014/main" id="{9F6FFAA7-B9C7-461E-8BB9-81670232C41F}"/>
              </a:ext>
            </a:extLst>
          </p:cNvPr>
          <p:cNvSpPr>
            <a:spLocks noGrp="1"/>
          </p:cNvSpPr>
          <p:nvPr>
            <p:ph type="body" idx="4" hasCustomPrompt="1"/>
          </p:nvPr>
        </p:nvSpPr>
        <p:spPr>
          <a:xfrm>
            <a:off x="9061704"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a:t>Enter text</a:t>
            </a:r>
          </a:p>
        </p:txBody>
      </p:sp>
      <p:sp>
        <p:nvSpPr>
          <p:cNvPr id="30" name="Picture 5">
            <a:extLst>
              <a:ext uri="{FF2B5EF4-FFF2-40B4-BE49-F238E27FC236}">
                <a16:creationId xmlns="" xmlns:a16="http://schemas.microsoft.com/office/drawing/2014/main" id="{6A136B8D-0BEF-4C03-8B3C-BF95C65548B3}"/>
              </a:ext>
              <a:ext uri="{C183D7F6-B498-43B3-948B-1728B52AA6E4}">
                <adec:decorative xmlns="" xmlns:adec="http://schemas.microsoft.com/office/drawing/2017/decorative" val="1"/>
              </a:ext>
            </a:extLst>
          </p:cNvPr>
          <p:cNvSpPr>
            <a:spLocks noGrp="1"/>
          </p:cNvSpPr>
          <p:nvPr>
            <p:ph idx="21" hasCustomPrompt="1"/>
          </p:nvPr>
        </p:nvSpPr>
        <p:spPr>
          <a:xfrm>
            <a:off x="365760" y="3814574"/>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1" name="Content Header 5">
            <a:extLst>
              <a:ext uri="{FF2B5EF4-FFF2-40B4-BE49-F238E27FC236}">
                <a16:creationId xmlns="" xmlns:a16="http://schemas.microsoft.com/office/drawing/2014/main" id="{E8024806-5459-4580-AA84-DFE98F18A5A3}"/>
              </a:ext>
            </a:extLst>
          </p:cNvPr>
          <p:cNvSpPr>
            <a:spLocks noGrp="1"/>
          </p:cNvSpPr>
          <p:nvPr>
            <p:ph type="subTitle" idx="13" hasCustomPrompt="1"/>
          </p:nvPr>
        </p:nvSpPr>
        <p:spPr>
          <a:xfrm>
            <a:off x="365760"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a:t>Enter subtitle</a:t>
            </a:r>
          </a:p>
        </p:txBody>
      </p:sp>
      <p:sp>
        <p:nvSpPr>
          <p:cNvPr id="32" name="Content 5">
            <a:extLst>
              <a:ext uri="{FF2B5EF4-FFF2-40B4-BE49-F238E27FC236}">
                <a16:creationId xmlns="" xmlns:a16="http://schemas.microsoft.com/office/drawing/2014/main" id="{4D93D3AB-1EE8-404D-9F8C-ED6967836914}"/>
              </a:ext>
            </a:extLst>
          </p:cNvPr>
          <p:cNvSpPr>
            <a:spLocks noGrp="1"/>
          </p:cNvSpPr>
          <p:nvPr>
            <p:ph type="body" idx="5" hasCustomPrompt="1"/>
          </p:nvPr>
        </p:nvSpPr>
        <p:spPr>
          <a:xfrm>
            <a:off x="365760"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a:t>Enter text</a:t>
            </a:r>
          </a:p>
        </p:txBody>
      </p:sp>
      <p:sp>
        <p:nvSpPr>
          <p:cNvPr id="33" name="Picture 6">
            <a:extLst>
              <a:ext uri="{FF2B5EF4-FFF2-40B4-BE49-F238E27FC236}">
                <a16:creationId xmlns="" xmlns:a16="http://schemas.microsoft.com/office/drawing/2014/main" id="{AF549A83-F8CE-463B-9ED5-5A303AC8AC23}"/>
              </a:ext>
              <a:ext uri="{C183D7F6-B498-43B3-948B-1728B52AA6E4}">
                <adec:decorative xmlns="" xmlns:adec="http://schemas.microsoft.com/office/drawing/2017/decorative" val="1"/>
              </a:ext>
            </a:extLst>
          </p:cNvPr>
          <p:cNvSpPr>
            <a:spLocks noGrp="1"/>
          </p:cNvSpPr>
          <p:nvPr>
            <p:ph idx="22" hasCustomPrompt="1"/>
          </p:nvPr>
        </p:nvSpPr>
        <p:spPr>
          <a:xfrm>
            <a:off x="3264408" y="3814574"/>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4" name="Content Header 6">
            <a:extLst>
              <a:ext uri="{FF2B5EF4-FFF2-40B4-BE49-F238E27FC236}">
                <a16:creationId xmlns="" xmlns:a16="http://schemas.microsoft.com/office/drawing/2014/main" id="{484800A7-DA7A-48C2-BD82-C01F6FD9DB3E}"/>
              </a:ext>
            </a:extLst>
          </p:cNvPr>
          <p:cNvSpPr>
            <a:spLocks noGrp="1"/>
          </p:cNvSpPr>
          <p:nvPr>
            <p:ph type="subTitle" idx="14" hasCustomPrompt="1"/>
          </p:nvPr>
        </p:nvSpPr>
        <p:spPr>
          <a:xfrm>
            <a:off x="3264408"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a:t>Enter subtitle</a:t>
            </a:r>
          </a:p>
        </p:txBody>
      </p:sp>
      <p:sp>
        <p:nvSpPr>
          <p:cNvPr id="35" name="Content 6">
            <a:extLst>
              <a:ext uri="{FF2B5EF4-FFF2-40B4-BE49-F238E27FC236}">
                <a16:creationId xmlns="" xmlns:a16="http://schemas.microsoft.com/office/drawing/2014/main" id="{E00DC7A1-D213-4110-B8F7-671693ED3BA2}"/>
              </a:ext>
            </a:extLst>
          </p:cNvPr>
          <p:cNvSpPr>
            <a:spLocks noGrp="1"/>
          </p:cNvSpPr>
          <p:nvPr>
            <p:ph type="body" idx="6" hasCustomPrompt="1"/>
          </p:nvPr>
        </p:nvSpPr>
        <p:spPr>
          <a:xfrm>
            <a:off x="3264408"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a:t>Enter text</a:t>
            </a:r>
          </a:p>
        </p:txBody>
      </p:sp>
      <p:sp>
        <p:nvSpPr>
          <p:cNvPr id="36" name="Picture 7">
            <a:extLst>
              <a:ext uri="{FF2B5EF4-FFF2-40B4-BE49-F238E27FC236}">
                <a16:creationId xmlns="" xmlns:a16="http://schemas.microsoft.com/office/drawing/2014/main" id="{0FD6813E-DBAA-47AF-94A9-F300864878FA}"/>
              </a:ext>
              <a:ext uri="{C183D7F6-B498-43B3-948B-1728B52AA6E4}">
                <adec:decorative xmlns="" xmlns:adec="http://schemas.microsoft.com/office/drawing/2017/decorative" val="1"/>
              </a:ext>
            </a:extLst>
          </p:cNvPr>
          <p:cNvSpPr>
            <a:spLocks noGrp="1"/>
          </p:cNvSpPr>
          <p:nvPr>
            <p:ph idx="23" hasCustomPrompt="1"/>
          </p:nvPr>
        </p:nvSpPr>
        <p:spPr>
          <a:xfrm>
            <a:off x="6163056" y="3814574"/>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7" name="Content Header 7">
            <a:extLst>
              <a:ext uri="{FF2B5EF4-FFF2-40B4-BE49-F238E27FC236}">
                <a16:creationId xmlns="" xmlns:a16="http://schemas.microsoft.com/office/drawing/2014/main" id="{706046A5-A656-4648-BD39-64FA5E94B613}"/>
              </a:ext>
            </a:extLst>
          </p:cNvPr>
          <p:cNvSpPr>
            <a:spLocks noGrp="1"/>
          </p:cNvSpPr>
          <p:nvPr>
            <p:ph type="subTitle" idx="15" hasCustomPrompt="1"/>
          </p:nvPr>
        </p:nvSpPr>
        <p:spPr>
          <a:xfrm>
            <a:off x="6163056"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a:t>Enter subtitle</a:t>
            </a:r>
          </a:p>
        </p:txBody>
      </p:sp>
      <p:sp>
        <p:nvSpPr>
          <p:cNvPr id="38" name="Content 7">
            <a:extLst>
              <a:ext uri="{FF2B5EF4-FFF2-40B4-BE49-F238E27FC236}">
                <a16:creationId xmlns="" xmlns:a16="http://schemas.microsoft.com/office/drawing/2014/main" id="{9B368858-C97D-421E-8EFA-7300741447EE}"/>
              </a:ext>
            </a:extLst>
          </p:cNvPr>
          <p:cNvSpPr>
            <a:spLocks noGrp="1"/>
          </p:cNvSpPr>
          <p:nvPr>
            <p:ph type="body" idx="7" hasCustomPrompt="1"/>
          </p:nvPr>
        </p:nvSpPr>
        <p:spPr>
          <a:xfrm>
            <a:off x="6163056"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a:t>Enter text</a:t>
            </a:r>
          </a:p>
        </p:txBody>
      </p:sp>
      <p:sp>
        <p:nvSpPr>
          <p:cNvPr id="39" name="Picture 8">
            <a:extLst>
              <a:ext uri="{FF2B5EF4-FFF2-40B4-BE49-F238E27FC236}">
                <a16:creationId xmlns="" xmlns:a16="http://schemas.microsoft.com/office/drawing/2014/main" id="{9A78C933-BE2D-4980-BE96-E14880669883}"/>
              </a:ext>
              <a:ext uri="{C183D7F6-B498-43B3-948B-1728B52AA6E4}">
                <adec:decorative xmlns="" xmlns:adec="http://schemas.microsoft.com/office/drawing/2017/decorative" val="1"/>
              </a:ext>
            </a:extLst>
          </p:cNvPr>
          <p:cNvSpPr>
            <a:spLocks noGrp="1"/>
          </p:cNvSpPr>
          <p:nvPr>
            <p:ph idx="24" hasCustomPrompt="1"/>
          </p:nvPr>
        </p:nvSpPr>
        <p:spPr>
          <a:xfrm>
            <a:off x="9061704" y="3814574"/>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40" name="Content Header 8">
            <a:extLst>
              <a:ext uri="{FF2B5EF4-FFF2-40B4-BE49-F238E27FC236}">
                <a16:creationId xmlns="" xmlns:a16="http://schemas.microsoft.com/office/drawing/2014/main" id="{DE6244C7-6311-4CE0-AB72-2F6B429380EE}"/>
              </a:ext>
            </a:extLst>
          </p:cNvPr>
          <p:cNvSpPr>
            <a:spLocks noGrp="1"/>
          </p:cNvSpPr>
          <p:nvPr>
            <p:ph type="subTitle" idx="16" hasCustomPrompt="1"/>
          </p:nvPr>
        </p:nvSpPr>
        <p:spPr>
          <a:xfrm>
            <a:off x="9061704"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a:t>Enter subtitle</a:t>
            </a:r>
          </a:p>
        </p:txBody>
      </p:sp>
      <p:sp>
        <p:nvSpPr>
          <p:cNvPr id="41" name="Content 8">
            <a:extLst>
              <a:ext uri="{FF2B5EF4-FFF2-40B4-BE49-F238E27FC236}">
                <a16:creationId xmlns="" xmlns:a16="http://schemas.microsoft.com/office/drawing/2014/main" id="{FD06B556-F6DC-4CCE-8B02-F0089954096F}"/>
              </a:ext>
            </a:extLst>
          </p:cNvPr>
          <p:cNvSpPr>
            <a:spLocks noGrp="1"/>
          </p:cNvSpPr>
          <p:nvPr>
            <p:ph type="body" idx="8" hasCustomPrompt="1"/>
          </p:nvPr>
        </p:nvSpPr>
        <p:spPr>
          <a:xfrm>
            <a:off x="9061704"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a:t>Enter text</a:t>
            </a:r>
          </a:p>
        </p:txBody>
      </p:sp>
      <p:sp>
        <p:nvSpPr>
          <p:cNvPr id="19" name="Title Border">
            <a:extLst>
              <a:ext uri="{FF2B5EF4-FFF2-40B4-BE49-F238E27FC236}">
                <a16:creationId xmlns="" xmlns:a16="http://schemas.microsoft.com/office/drawing/2014/main" id="{5E3E830F-DE1F-4A8F-992F-1D4BF5866636}"/>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131300843"/>
      </p:ext>
    </p:extLst>
  </p:cSld>
  <p:clrMapOvr>
    <a:masterClrMapping/>
  </p:clrMapOvr>
  <p:extLst>
    <p:ext uri="{DCECCB84-F9BA-43D5-87BE-67443E8EF086}">
      <p15:sldGuideLst xmlns:p15="http://schemas.microsoft.com/office/powerpoint/2012/main">
        <p15:guide id="2" orient="horz" pos="108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Title and Gallary">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9A1AD47A-644D-4968-9CC8-C9014D5497DB}"/>
              </a:ext>
            </a:extLst>
          </p:cNvPr>
          <p:cNvSpPr>
            <a:spLocks noGrp="1"/>
          </p:cNvSpPr>
          <p:nvPr>
            <p:ph type="title" hasCustomPrompt="1"/>
          </p:nvPr>
        </p:nvSpPr>
        <p:spPr>
          <a:xfrm>
            <a:off x="365760" y="301752"/>
            <a:ext cx="11569209" cy="731318"/>
          </a:xfrm>
        </p:spPr>
        <p:txBody>
          <a:bodyPr/>
          <a:lstStyle>
            <a:lvl1pPr>
              <a:defRPr/>
            </a:lvl1pPr>
          </a:lstStyle>
          <a:p>
            <a:r>
              <a:rPr lang="en-US"/>
              <a:t>Title and 8 pictures</a:t>
            </a:r>
          </a:p>
        </p:txBody>
      </p:sp>
      <p:sp>
        <p:nvSpPr>
          <p:cNvPr id="11" name="Picture 1">
            <a:extLst>
              <a:ext uri="{FF2B5EF4-FFF2-40B4-BE49-F238E27FC236}">
                <a16:creationId xmlns="" xmlns:a16="http://schemas.microsoft.com/office/drawing/2014/main" id="{01E0569B-0304-4CF2-95FE-74EEAC9AEC38}"/>
              </a:ext>
            </a:extLst>
          </p:cNvPr>
          <p:cNvSpPr>
            <a:spLocks noGrp="1"/>
          </p:cNvSpPr>
          <p:nvPr>
            <p:ph idx="1" hasCustomPrompt="1"/>
          </p:nvPr>
        </p:nvSpPr>
        <p:spPr>
          <a:xfrm>
            <a:off x="451220"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2" name="Picture 2">
            <a:extLst>
              <a:ext uri="{FF2B5EF4-FFF2-40B4-BE49-F238E27FC236}">
                <a16:creationId xmlns="" xmlns:a16="http://schemas.microsoft.com/office/drawing/2014/main" id="{4E39BCC2-7E6B-49A6-88A7-4389D0876599}"/>
              </a:ext>
            </a:extLst>
          </p:cNvPr>
          <p:cNvSpPr>
            <a:spLocks noGrp="1"/>
          </p:cNvSpPr>
          <p:nvPr>
            <p:ph idx="2" hasCustomPrompt="1"/>
          </p:nvPr>
        </p:nvSpPr>
        <p:spPr>
          <a:xfrm>
            <a:off x="3348813"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3" name="Picture 3">
            <a:extLst>
              <a:ext uri="{FF2B5EF4-FFF2-40B4-BE49-F238E27FC236}">
                <a16:creationId xmlns="" xmlns:a16="http://schemas.microsoft.com/office/drawing/2014/main" id="{292A7B23-5883-4A03-AA9E-D7887267A0B5}"/>
              </a:ext>
            </a:extLst>
          </p:cNvPr>
          <p:cNvSpPr>
            <a:spLocks noGrp="1"/>
          </p:cNvSpPr>
          <p:nvPr>
            <p:ph idx="3" hasCustomPrompt="1"/>
          </p:nvPr>
        </p:nvSpPr>
        <p:spPr>
          <a:xfrm>
            <a:off x="6246406"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4" name="Picture 4">
            <a:extLst>
              <a:ext uri="{FF2B5EF4-FFF2-40B4-BE49-F238E27FC236}">
                <a16:creationId xmlns="" xmlns:a16="http://schemas.microsoft.com/office/drawing/2014/main" id="{871FBC72-3D16-49CE-BD02-AD416196D37A}"/>
              </a:ext>
            </a:extLst>
          </p:cNvPr>
          <p:cNvSpPr>
            <a:spLocks noGrp="1"/>
          </p:cNvSpPr>
          <p:nvPr>
            <p:ph idx="4" hasCustomPrompt="1"/>
          </p:nvPr>
        </p:nvSpPr>
        <p:spPr>
          <a:xfrm>
            <a:off x="9144000"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5" name="Picture 5">
            <a:extLst>
              <a:ext uri="{FF2B5EF4-FFF2-40B4-BE49-F238E27FC236}">
                <a16:creationId xmlns="" xmlns:a16="http://schemas.microsoft.com/office/drawing/2014/main" id="{CCC335E7-FA18-44DB-ACBC-F2DABE9FB384}"/>
              </a:ext>
            </a:extLst>
          </p:cNvPr>
          <p:cNvSpPr>
            <a:spLocks noGrp="1"/>
          </p:cNvSpPr>
          <p:nvPr>
            <p:ph idx="5" hasCustomPrompt="1"/>
          </p:nvPr>
        </p:nvSpPr>
        <p:spPr>
          <a:xfrm>
            <a:off x="451220"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6" name="Picture 6">
            <a:extLst>
              <a:ext uri="{FF2B5EF4-FFF2-40B4-BE49-F238E27FC236}">
                <a16:creationId xmlns="" xmlns:a16="http://schemas.microsoft.com/office/drawing/2014/main" id="{BB740650-61A2-4FDC-8700-54D96F01FF5A}"/>
              </a:ext>
            </a:extLst>
          </p:cNvPr>
          <p:cNvSpPr>
            <a:spLocks noGrp="1"/>
          </p:cNvSpPr>
          <p:nvPr>
            <p:ph idx="6" hasCustomPrompt="1"/>
          </p:nvPr>
        </p:nvSpPr>
        <p:spPr>
          <a:xfrm>
            <a:off x="3348813"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7" name="Picture 7">
            <a:extLst>
              <a:ext uri="{FF2B5EF4-FFF2-40B4-BE49-F238E27FC236}">
                <a16:creationId xmlns="" xmlns:a16="http://schemas.microsoft.com/office/drawing/2014/main" id="{CA951A10-B648-4F4E-87FD-97FD8FEB4106}"/>
              </a:ext>
            </a:extLst>
          </p:cNvPr>
          <p:cNvSpPr>
            <a:spLocks noGrp="1"/>
          </p:cNvSpPr>
          <p:nvPr>
            <p:ph idx="7" hasCustomPrompt="1"/>
          </p:nvPr>
        </p:nvSpPr>
        <p:spPr>
          <a:xfrm>
            <a:off x="6246406"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8" name="Picture 8">
            <a:extLst>
              <a:ext uri="{FF2B5EF4-FFF2-40B4-BE49-F238E27FC236}">
                <a16:creationId xmlns="" xmlns:a16="http://schemas.microsoft.com/office/drawing/2014/main" id="{1F4C4007-9EA0-4D1F-938D-A38B105119E9}"/>
              </a:ext>
            </a:extLst>
          </p:cNvPr>
          <p:cNvSpPr>
            <a:spLocks noGrp="1"/>
          </p:cNvSpPr>
          <p:nvPr>
            <p:ph idx="8" hasCustomPrompt="1"/>
          </p:nvPr>
        </p:nvSpPr>
        <p:spPr>
          <a:xfrm>
            <a:off x="9144000"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9" name="Title Border">
            <a:extLst>
              <a:ext uri="{FF2B5EF4-FFF2-40B4-BE49-F238E27FC236}">
                <a16:creationId xmlns="" xmlns:a16="http://schemas.microsoft.com/office/drawing/2014/main" id="{5E3E830F-DE1F-4A8F-992F-1D4BF5866636}"/>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9861730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9A1AD47A-644D-4968-9CC8-C9014D5497DB}"/>
              </a:ext>
            </a:extLst>
          </p:cNvPr>
          <p:cNvSpPr>
            <a:spLocks noGrp="1"/>
          </p:cNvSpPr>
          <p:nvPr>
            <p:ph type="title" hasCustomPrompt="1"/>
          </p:nvPr>
        </p:nvSpPr>
        <p:spPr/>
        <p:txBody>
          <a:bodyPr/>
          <a:lstStyle>
            <a:lvl1pPr>
              <a:defRPr/>
            </a:lvl1pPr>
          </a:lstStyle>
          <a:p>
            <a:r>
              <a:rPr lang="en-US"/>
              <a:t>Title only layout</a:t>
            </a:r>
          </a:p>
        </p:txBody>
      </p:sp>
      <p:sp>
        <p:nvSpPr>
          <p:cNvPr id="19" name="Title Border">
            <a:extLst>
              <a:ext uri="{FF2B5EF4-FFF2-40B4-BE49-F238E27FC236}">
                <a16:creationId xmlns="" xmlns:a16="http://schemas.microsoft.com/office/drawing/2014/main" id="{5C923B7C-0930-466B-9A4C-4F269F22E021}"/>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6972315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Only Blank">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9A1AD47A-644D-4968-9CC8-C9014D5497DB}"/>
              </a:ext>
            </a:extLst>
          </p:cNvPr>
          <p:cNvSpPr>
            <a:spLocks noGrp="1"/>
          </p:cNvSpPr>
          <p:nvPr>
            <p:ph type="title" hasCustomPrompt="1"/>
          </p:nvPr>
        </p:nvSpPr>
        <p:spPr/>
        <p:txBody>
          <a:bodyPr/>
          <a:lstStyle>
            <a:lvl1pPr>
              <a:defRPr/>
            </a:lvl1pPr>
          </a:lstStyle>
          <a:p>
            <a:r>
              <a:rPr lang="en-US"/>
              <a:t>Title only blank layout</a:t>
            </a:r>
          </a:p>
        </p:txBody>
      </p:sp>
    </p:spTree>
    <p:custDataLst>
      <p:tags r:id="rId1"/>
    </p:custDataLst>
    <p:extLst>
      <p:ext uri="{BB962C8B-B14F-4D97-AF65-F5344CB8AC3E}">
        <p14:creationId xmlns:p14="http://schemas.microsoft.com/office/powerpoint/2010/main" val="30636064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mall Title and Architectur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9A1AD47A-644D-4968-9CC8-C9014D5497DB}"/>
              </a:ext>
            </a:extLst>
          </p:cNvPr>
          <p:cNvSpPr>
            <a:spLocks noGrp="1"/>
          </p:cNvSpPr>
          <p:nvPr>
            <p:ph type="title" hasCustomPrompt="1"/>
          </p:nvPr>
        </p:nvSpPr>
        <p:spPr>
          <a:xfrm>
            <a:off x="365760" y="299526"/>
            <a:ext cx="11569209" cy="289591"/>
          </a:xfrm>
        </p:spPr>
        <p:txBody>
          <a:bodyPr>
            <a:normAutofit/>
          </a:bodyPr>
          <a:lstStyle>
            <a:lvl1pPr>
              <a:defRPr sz="1600"/>
            </a:lvl1pPr>
          </a:lstStyle>
          <a:p>
            <a:r>
              <a:rPr lang="en-US"/>
              <a:t>Architecture layout</a:t>
            </a:r>
          </a:p>
        </p:txBody>
      </p:sp>
    </p:spTree>
    <p:custDataLst>
      <p:tags r:id="rId1"/>
    </p:custDataLst>
    <p:extLst>
      <p:ext uri="{BB962C8B-B14F-4D97-AF65-F5344CB8AC3E}">
        <p14:creationId xmlns:p14="http://schemas.microsoft.com/office/powerpoint/2010/main" val="117071739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Full Bleed Imag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9A1AD47A-644D-4968-9CC8-C9014D5497DB}"/>
              </a:ext>
            </a:extLst>
          </p:cNvPr>
          <p:cNvSpPr>
            <a:spLocks noGrp="1"/>
          </p:cNvSpPr>
          <p:nvPr>
            <p:ph type="title" hasCustomPrompt="1"/>
          </p:nvPr>
        </p:nvSpPr>
        <p:spPr>
          <a:xfrm>
            <a:off x="0" y="154244"/>
            <a:ext cx="12192000" cy="289591"/>
          </a:xfrm>
        </p:spPr>
        <p:txBody>
          <a:bodyPr>
            <a:normAutofit/>
          </a:bodyPr>
          <a:lstStyle>
            <a:lvl1pPr marL="228600">
              <a:defRPr sz="1600"/>
            </a:lvl1pPr>
          </a:lstStyle>
          <a:p>
            <a:r>
              <a:rPr lang="en-US"/>
              <a:t>Full Image layout</a:t>
            </a:r>
          </a:p>
        </p:txBody>
      </p:sp>
      <p:sp>
        <p:nvSpPr>
          <p:cNvPr id="11" name="Picture">
            <a:extLst>
              <a:ext uri="{FF2B5EF4-FFF2-40B4-BE49-F238E27FC236}">
                <a16:creationId xmlns="" xmlns:a16="http://schemas.microsoft.com/office/drawing/2014/main" id="{3725AF1B-6140-4505-81CD-922F8227415C}"/>
              </a:ext>
            </a:extLst>
          </p:cNvPr>
          <p:cNvSpPr>
            <a:spLocks noGrp="1"/>
          </p:cNvSpPr>
          <p:nvPr>
            <p:ph sz="quarter" idx="11" hasCustomPrompt="1"/>
          </p:nvPr>
        </p:nvSpPr>
        <p:spPr>
          <a:xfrm>
            <a:off x="0" y="444499"/>
            <a:ext cx="12192000" cy="5979265"/>
          </a:xfrm>
        </p:spPr>
        <p:txBody>
          <a:bodyPr anchor="ctr">
            <a:normAutofit/>
          </a:bodyPr>
          <a:lstStyle>
            <a:lvl1pPr marL="0" indent="0" algn="ctr">
              <a:buNone/>
              <a:defRPr sz="3600"/>
            </a:lvl1pPr>
          </a:lstStyle>
          <a:p>
            <a:r>
              <a:rPr lang="en-US"/>
              <a:t>Click icon to add image</a:t>
            </a:r>
          </a:p>
        </p:txBody>
      </p:sp>
    </p:spTree>
    <p:custDataLst>
      <p:tags r:id="rId1"/>
    </p:custDataLst>
    <p:extLst>
      <p:ext uri="{BB962C8B-B14F-4D97-AF65-F5344CB8AC3E}">
        <p14:creationId xmlns:p14="http://schemas.microsoft.com/office/powerpoint/2010/main" val="126312703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KC-Vertical-Question">
    <p:bg>
      <p:bgPr>
        <a:solidFill>
          <a:schemeClr val="bg1"/>
        </a:solidFill>
        <a:effectLst/>
      </p:bgPr>
    </p:bg>
    <p:spTree>
      <p:nvGrpSpPr>
        <p:cNvPr id="1" name=""/>
        <p:cNvGrpSpPr/>
        <p:nvPr/>
      </p:nvGrpSpPr>
      <p:grpSpPr>
        <a:xfrm>
          <a:off x="0" y="0"/>
          <a:ext cx="0" cy="0"/>
          <a:chOff x="0" y="0"/>
          <a:chExt cx="0" cy="0"/>
        </a:xfrm>
      </p:grpSpPr>
      <p:grpSp>
        <p:nvGrpSpPr>
          <p:cNvPr id="24" name="Background Images">
            <a:extLst>
              <a:ext uri="{FF2B5EF4-FFF2-40B4-BE49-F238E27FC236}">
                <a16:creationId xmlns="" xmlns:a16="http://schemas.microsoft.com/office/drawing/2014/main" id="{EE3862B2-782C-42D5-9515-66EBE7A19C9A}"/>
              </a:ext>
            </a:extLst>
          </p:cNvPr>
          <p:cNvGrpSpPr/>
          <p:nvPr/>
        </p:nvGrpSpPr>
        <p:grpSpPr>
          <a:xfrm>
            <a:off x="0" y="1"/>
            <a:ext cx="12192000" cy="6858000"/>
            <a:chOff x="0" y="1"/>
            <a:chExt cx="12192000" cy="6858000"/>
          </a:xfrm>
        </p:grpSpPr>
        <p:sp>
          <p:nvSpPr>
            <p:cNvPr id="25" name="BKG-TP">
              <a:extLst>
                <a:ext uri="{FF2B5EF4-FFF2-40B4-BE49-F238E27FC236}">
                  <a16:creationId xmlns="" xmlns:a16="http://schemas.microsoft.com/office/drawing/2014/main" id="{C6078C7F-2E33-426C-96FF-E7084DD86E7E}"/>
                </a:ext>
                <a:ext uri="{C183D7F6-B498-43B3-948B-1728B52AA6E4}">
                  <adec:decorative xmlns=""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BKG-RT">
              <a:extLst>
                <a:ext uri="{FF2B5EF4-FFF2-40B4-BE49-F238E27FC236}">
                  <a16:creationId xmlns="" xmlns:a16="http://schemas.microsoft.com/office/drawing/2014/main" id="{5D3C4E6B-760F-4EC0-919D-D0EEACF9ACA9}"/>
                </a:ext>
                <a:ext uri="{C183D7F6-B498-43B3-948B-1728B52AA6E4}">
                  <adec:decorative xmlns="" xmlns:adec="http://schemas.microsoft.com/office/drawing/2017/decorative" val="1"/>
                </a:ext>
              </a:extLst>
            </p:cNvPr>
            <p:cNvSpPr/>
            <p:nvPr/>
          </p:nvSpPr>
          <p:spPr>
            <a:xfrm>
              <a:off x="4584699" y="1005354"/>
              <a:ext cx="7607301" cy="5429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28" name="AWS Logo">
              <a:extLst>
                <a:ext uri="{FF2B5EF4-FFF2-40B4-BE49-F238E27FC236}">
                  <a16:creationId xmlns="" xmlns:a16="http://schemas.microsoft.com/office/drawing/2014/main" id="{90E6AE4C-E744-4586-850E-BEDD7EE7AB80}"/>
                </a:ext>
                <a:ext uri="{C183D7F6-B498-43B3-948B-1728B52AA6E4}">
                  <adec:decorative xmlns="" xmlns:adec="http://schemas.microsoft.com/office/drawing/2017/decorative" val="1"/>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243599" y="6461879"/>
              <a:ext cx="366979" cy="219456"/>
            </a:xfrm>
            <a:prstGeom prst="rect">
              <a:avLst/>
            </a:prstGeom>
          </p:spPr>
        </p:pic>
        <p:sp>
          <p:nvSpPr>
            <p:cNvPr id="29" name="Copyright">
              <a:extLst>
                <a:ext uri="{FF2B5EF4-FFF2-40B4-BE49-F238E27FC236}">
                  <a16:creationId xmlns="" xmlns:a16="http://schemas.microsoft.com/office/drawing/2014/main" id="{274AB020-3E40-43C9-A671-5C17FEE2F38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bg2"/>
                  </a:solidFill>
                  <a:effectLst/>
                  <a:latin typeface="+mn-lt"/>
                  <a:ea typeface="+mn-ea"/>
                  <a:cs typeface="+mn-cs"/>
                </a:rPr>
                <a:t>© 2022, Amazon Web Services, Inc. or its affiliates. All rights reserved.</a:t>
              </a:r>
            </a:p>
          </p:txBody>
        </p:sp>
      </p:grpSp>
      <p:sp>
        <p:nvSpPr>
          <p:cNvPr id="6"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a:p>
        </p:txBody>
      </p:sp>
      <p:sp>
        <p:nvSpPr>
          <p:cNvPr id="2" name="Question Number">
            <a:extLst>
              <a:ext uri="{FF2B5EF4-FFF2-40B4-BE49-F238E27FC236}">
                <a16:creationId xmlns="" xmlns:a16="http://schemas.microsoft.com/office/drawing/2014/main" id="{C2824936-64E1-4A65-A88E-FF9DDF72FA2F}"/>
              </a:ext>
            </a:extLst>
          </p:cNvPr>
          <p:cNvSpPr>
            <a:spLocks noGrp="1"/>
          </p:cNvSpPr>
          <p:nvPr>
            <p:ph type="title" hasCustomPrompt="1"/>
          </p:nvPr>
        </p:nvSpPr>
        <p:spPr>
          <a:xfrm>
            <a:off x="179240" y="179881"/>
            <a:ext cx="4324394" cy="825473"/>
          </a:xfrm>
        </p:spPr>
        <p:txBody>
          <a:bodyPr/>
          <a:lstStyle>
            <a:lvl1pPr>
              <a:defRPr>
                <a:solidFill>
                  <a:schemeClr val="bg2"/>
                </a:solidFill>
              </a:defRPr>
            </a:lvl1pPr>
          </a:lstStyle>
          <a:p>
            <a:r>
              <a:rPr lang="en-US"/>
              <a:t>Question and Responses</a:t>
            </a:r>
          </a:p>
        </p:txBody>
      </p:sp>
      <p:sp>
        <p:nvSpPr>
          <p:cNvPr id="7" name="Question">
            <a:extLst>
              <a:ext uri="{FF2B5EF4-FFF2-40B4-BE49-F238E27FC236}">
                <a16:creationId xmlns="" xmlns:a16="http://schemas.microsoft.com/office/drawing/2014/main" id="{44F57E91-15F3-4802-8B9A-31B722148228}"/>
              </a:ext>
            </a:extLst>
          </p:cNvPr>
          <p:cNvSpPr>
            <a:spLocks noGrp="1"/>
          </p:cNvSpPr>
          <p:nvPr>
            <p:ph type="body" idx="1" hasCustomPrompt="1"/>
          </p:nvPr>
        </p:nvSpPr>
        <p:spPr>
          <a:xfrm>
            <a:off x="179239" y="1005357"/>
            <a:ext cx="4401650" cy="5429387"/>
          </a:xfrm>
          <a:solidFill>
            <a:schemeClr val="accent1"/>
          </a:solidFill>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400">
                <a:solidFill>
                  <a:schemeClr val="bg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a:t>Enter question –</a:t>
            </a:r>
            <a:br>
              <a:rPr lang="en-US"/>
            </a:br>
            <a:r>
              <a:rPr lang="en-US"/>
              <a:t>4 responses can only have 1 correct response</a:t>
            </a:r>
            <a:br>
              <a:rPr lang="en-US"/>
            </a:br>
            <a:r>
              <a:rPr lang="en-US"/>
              <a:t>5 responses must have 2 correct responses</a:t>
            </a:r>
            <a:br>
              <a:rPr lang="en-US"/>
            </a:br>
            <a:r>
              <a:rPr lang="en-US"/>
              <a:t>6 responses must have 3 correct responses.</a:t>
            </a:r>
          </a:p>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a:t>You can make this field wider if needed. The background color moves with this field. Simply adjust the placement of the response fields to the right to accommodate the wider question field.</a:t>
            </a:r>
          </a:p>
        </p:txBody>
      </p:sp>
      <p:sp>
        <p:nvSpPr>
          <p:cNvPr id="3" name="Choice Header">
            <a:extLst>
              <a:ext uri="{FF2B5EF4-FFF2-40B4-BE49-F238E27FC236}">
                <a16:creationId xmlns="" xmlns:a16="http://schemas.microsoft.com/office/drawing/2014/main" id="{94A86AAC-E12E-4379-82C3-110918D47BB2}"/>
              </a:ext>
            </a:extLst>
          </p:cNvPr>
          <p:cNvSpPr>
            <a:spLocks noGrp="1"/>
          </p:cNvSpPr>
          <p:nvPr>
            <p:ph type="subTitle" idx="13" hasCustomPrompt="1"/>
          </p:nvPr>
        </p:nvSpPr>
        <p:spPr>
          <a:xfrm>
            <a:off x="4581525" y="1008063"/>
            <a:ext cx="847725" cy="323850"/>
          </a:xfrm>
        </p:spPr>
        <p:txBody>
          <a:bodyPr lIns="0" rIns="0">
            <a:noAutofit/>
          </a:bodyPr>
          <a:lstStyle>
            <a:lvl1pPr marL="0" indent="0" algn="ctr">
              <a:buNone/>
              <a:defRPr sz="1800">
                <a:solidFill>
                  <a:schemeClr val="tx2"/>
                </a:solidFill>
              </a:defRPr>
            </a:lvl1pPr>
          </a:lstStyle>
          <a:p>
            <a:pPr lvl="0"/>
            <a:r>
              <a:rPr lang="en-US"/>
              <a:t>Choice</a:t>
            </a:r>
          </a:p>
        </p:txBody>
      </p:sp>
      <p:sp>
        <p:nvSpPr>
          <p:cNvPr id="4" name="Response Header">
            <a:extLst>
              <a:ext uri="{FF2B5EF4-FFF2-40B4-BE49-F238E27FC236}">
                <a16:creationId xmlns="" xmlns:a16="http://schemas.microsoft.com/office/drawing/2014/main" id="{49A546CD-B784-4C60-8DF1-04299A8BD8DC}"/>
              </a:ext>
            </a:extLst>
          </p:cNvPr>
          <p:cNvSpPr>
            <a:spLocks noGrp="1"/>
          </p:cNvSpPr>
          <p:nvPr>
            <p:ph type="subTitle" idx="14" hasCustomPrompt="1"/>
          </p:nvPr>
        </p:nvSpPr>
        <p:spPr>
          <a:xfrm>
            <a:off x="5429250" y="1008063"/>
            <a:ext cx="2457450" cy="323850"/>
          </a:xfrm>
        </p:spPr>
        <p:txBody>
          <a:bodyPr lIns="91440" rIns="0">
            <a:noAutofit/>
          </a:bodyPr>
          <a:lstStyle>
            <a:lvl1pPr marL="0" indent="0" algn="l">
              <a:buNone/>
              <a:defRPr sz="1800">
                <a:solidFill>
                  <a:schemeClr val="tx2"/>
                </a:solidFill>
              </a:defRPr>
            </a:lvl1pPr>
          </a:lstStyle>
          <a:p>
            <a:pPr lvl="0"/>
            <a:r>
              <a:rPr lang="en-US"/>
              <a:t>Response</a:t>
            </a:r>
          </a:p>
        </p:txBody>
      </p:sp>
      <p:sp>
        <p:nvSpPr>
          <p:cNvPr id="9" name="First Resp #">
            <a:extLst>
              <a:ext uri="{FF2B5EF4-FFF2-40B4-BE49-F238E27FC236}">
                <a16:creationId xmlns="" xmlns:a16="http://schemas.microsoft.com/office/drawing/2014/main" id="{DF65B8F8-C411-4217-9956-036774AA94F8}"/>
              </a:ext>
            </a:extLst>
          </p:cNvPr>
          <p:cNvSpPr>
            <a:spLocks noGrp="1"/>
          </p:cNvSpPr>
          <p:nvPr>
            <p:ph type="body" idx="2" hasCustomPrompt="1"/>
          </p:nvPr>
        </p:nvSpPr>
        <p:spPr>
          <a:xfrm>
            <a:off x="4584699" y="1344286"/>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a:t>#</a:t>
            </a:r>
          </a:p>
        </p:txBody>
      </p:sp>
      <p:sp>
        <p:nvSpPr>
          <p:cNvPr id="8" name="First Resp Text">
            <a:extLst>
              <a:ext uri="{FF2B5EF4-FFF2-40B4-BE49-F238E27FC236}">
                <a16:creationId xmlns="" xmlns:a16="http://schemas.microsoft.com/office/drawing/2014/main" id="{FFCADE15-0CD9-4F7B-9FFC-6A2C71B4D226}"/>
              </a:ext>
            </a:extLst>
          </p:cNvPr>
          <p:cNvSpPr>
            <a:spLocks noGrp="1"/>
          </p:cNvSpPr>
          <p:nvPr>
            <p:ph type="body" idx="3" hasCustomPrompt="1"/>
          </p:nvPr>
        </p:nvSpPr>
        <p:spPr>
          <a:xfrm>
            <a:off x="5429250" y="1344286"/>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Value</a:t>
            </a:r>
          </a:p>
        </p:txBody>
      </p:sp>
      <p:sp>
        <p:nvSpPr>
          <p:cNvPr id="32" name="Second Resp #">
            <a:extLst>
              <a:ext uri="{FF2B5EF4-FFF2-40B4-BE49-F238E27FC236}">
                <a16:creationId xmlns="" xmlns:a16="http://schemas.microsoft.com/office/drawing/2014/main" id="{B27347F1-D178-4BA7-947D-9C3316CA7F55}"/>
              </a:ext>
            </a:extLst>
          </p:cNvPr>
          <p:cNvSpPr>
            <a:spLocks noGrp="1"/>
          </p:cNvSpPr>
          <p:nvPr>
            <p:ph type="body" idx="4" hasCustomPrompt="1"/>
          </p:nvPr>
        </p:nvSpPr>
        <p:spPr>
          <a:xfrm>
            <a:off x="4584699" y="2189689"/>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a:t>#</a:t>
            </a:r>
          </a:p>
        </p:txBody>
      </p:sp>
      <p:sp>
        <p:nvSpPr>
          <p:cNvPr id="10" name="Second Resp Text">
            <a:extLst>
              <a:ext uri="{FF2B5EF4-FFF2-40B4-BE49-F238E27FC236}">
                <a16:creationId xmlns="" xmlns:a16="http://schemas.microsoft.com/office/drawing/2014/main" id="{9762E385-4F68-4D4A-BE57-EDA108A285B5}"/>
              </a:ext>
            </a:extLst>
          </p:cNvPr>
          <p:cNvSpPr>
            <a:spLocks noGrp="1"/>
          </p:cNvSpPr>
          <p:nvPr>
            <p:ph type="body" idx="5" hasCustomPrompt="1"/>
          </p:nvPr>
        </p:nvSpPr>
        <p:spPr>
          <a:xfrm>
            <a:off x="5429250" y="2189689"/>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Value</a:t>
            </a:r>
          </a:p>
        </p:txBody>
      </p:sp>
      <p:sp>
        <p:nvSpPr>
          <p:cNvPr id="38" name="Third Resp #">
            <a:extLst>
              <a:ext uri="{FF2B5EF4-FFF2-40B4-BE49-F238E27FC236}">
                <a16:creationId xmlns="" xmlns:a16="http://schemas.microsoft.com/office/drawing/2014/main" id="{2ACAFB9D-8E9C-4408-85E1-A3501374C2E9}"/>
              </a:ext>
            </a:extLst>
          </p:cNvPr>
          <p:cNvSpPr>
            <a:spLocks noGrp="1"/>
          </p:cNvSpPr>
          <p:nvPr>
            <p:ph type="body" idx="6" hasCustomPrompt="1"/>
          </p:nvPr>
        </p:nvSpPr>
        <p:spPr>
          <a:xfrm>
            <a:off x="4584699" y="3035092"/>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a:t>#</a:t>
            </a:r>
          </a:p>
        </p:txBody>
      </p:sp>
      <p:sp>
        <p:nvSpPr>
          <p:cNvPr id="35" name="Third Resp Text">
            <a:extLst>
              <a:ext uri="{FF2B5EF4-FFF2-40B4-BE49-F238E27FC236}">
                <a16:creationId xmlns="" xmlns:a16="http://schemas.microsoft.com/office/drawing/2014/main" id="{22884D39-7004-49D5-8E88-C45BE1C9BFCB}"/>
              </a:ext>
            </a:extLst>
          </p:cNvPr>
          <p:cNvSpPr>
            <a:spLocks noGrp="1"/>
          </p:cNvSpPr>
          <p:nvPr>
            <p:ph type="body" idx="7" hasCustomPrompt="1"/>
          </p:nvPr>
        </p:nvSpPr>
        <p:spPr>
          <a:xfrm>
            <a:off x="5429250" y="3035092"/>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Value</a:t>
            </a:r>
          </a:p>
        </p:txBody>
      </p:sp>
      <p:sp>
        <p:nvSpPr>
          <p:cNvPr id="42" name="Fourth Resp #">
            <a:extLst>
              <a:ext uri="{FF2B5EF4-FFF2-40B4-BE49-F238E27FC236}">
                <a16:creationId xmlns="" xmlns:a16="http://schemas.microsoft.com/office/drawing/2014/main" id="{310C83DA-41AE-4CBA-AA96-EB5CB2226FCF}"/>
              </a:ext>
            </a:extLst>
          </p:cNvPr>
          <p:cNvSpPr>
            <a:spLocks noGrp="1"/>
          </p:cNvSpPr>
          <p:nvPr>
            <p:ph type="body" idx="8" hasCustomPrompt="1"/>
          </p:nvPr>
        </p:nvSpPr>
        <p:spPr>
          <a:xfrm>
            <a:off x="4584699" y="3880495"/>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a:t>#</a:t>
            </a:r>
          </a:p>
        </p:txBody>
      </p:sp>
      <p:sp>
        <p:nvSpPr>
          <p:cNvPr id="41" name="Fourth Resp Text">
            <a:extLst>
              <a:ext uri="{FF2B5EF4-FFF2-40B4-BE49-F238E27FC236}">
                <a16:creationId xmlns="" xmlns:a16="http://schemas.microsoft.com/office/drawing/2014/main" id="{AEE05FA0-DD58-4D0B-A7E0-EAC7B789E7A7}"/>
              </a:ext>
            </a:extLst>
          </p:cNvPr>
          <p:cNvSpPr>
            <a:spLocks noGrp="1"/>
          </p:cNvSpPr>
          <p:nvPr>
            <p:ph type="body" idx="9" hasCustomPrompt="1"/>
          </p:nvPr>
        </p:nvSpPr>
        <p:spPr>
          <a:xfrm>
            <a:off x="5429250" y="3880495"/>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Value</a:t>
            </a:r>
          </a:p>
        </p:txBody>
      </p:sp>
      <p:sp>
        <p:nvSpPr>
          <p:cNvPr id="44" name="Fifth Resp #">
            <a:extLst>
              <a:ext uri="{FF2B5EF4-FFF2-40B4-BE49-F238E27FC236}">
                <a16:creationId xmlns="" xmlns:a16="http://schemas.microsoft.com/office/drawing/2014/main" id="{B6D2D170-961D-4140-B087-C6CFDF7BBD75}"/>
              </a:ext>
            </a:extLst>
          </p:cNvPr>
          <p:cNvSpPr>
            <a:spLocks noGrp="1"/>
          </p:cNvSpPr>
          <p:nvPr>
            <p:ph type="body" idx="10" hasCustomPrompt="1"/>
          </p:nvPr>
        </p:nvSpPr>
        <p:spPr>
          <a:xfrm>
            <a:off x="4584699" y="4725898"/>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a:t>#</a:t>
            </a:r>
          </a:p>
        </p:txBody>
      </p:sp>
      <p:sp>
        <p:nvSpPr>
          <p:cNvPr id="43" name="Fifth Resp Text">
            <a:extLst>
              <a:ext uri="{FF2B5EF4-FFF2-40B4-BE49-F238E27FC236}">
                <a16:creationId xmlns="" xmlns:a16="http://schemas.microsoft.com/office/drawing/2014/main" id="{B428E384-92E9-495A-9CAE-E33E3164F939}"/>
              </a:ext>
            </a:extLst>
          </p:cNvPr>
          <p:cNvSpPr>
            <a:spLocks noGrp="1"/>
          </p:cNvSpPr>
          <p:nvPr>
            <p:ph type="body" idx="11" hasCustomPrompt="1"/>
          </p:nvPr>
        </p:nvSpPr>
        <p:spPr>
          <a:xfrm>
            <a:off x="5429250" y="4725898"/>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Value</a:t>
            </a:r>
          </a:p>
        </p:txBody>
      </p:sp>
      <p:sp>
        <p:nvSpPr>
          <p:cNvPr id="46" name="Sixth Resp #">
            <a:extLst>
              <a:ext uri="{FF2B5EF4-FFF2-40B4-BE49-F238E27FC236}">
                <a16:creationId xmlns="" xmlns:a16="http://schemas.microsoft.com/office/drawing/2014/main" id="{DC41B7B5-B438-4885-90AE-758ABF2CA9F9}"/>
              </a:ext>
            </a:extLst>
          </p:cNvPr>
          <p:cNvSpPr>
            <a:spLocks noGrp="1"/>
          </p:cNvSpPr>
          <p:nvPr>
            <p:ph type="body" idx="12" hasCustomPrompt="1"/>
          </p:nvPr>
        </p:nvSpPr>
        <p:spPr>
          <a:xfrm>
            <a:off x="4584699" y="5571303"/>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a:t>#</a:t>
            </a:r>
          </a:p>
        </p:txBody>
      </p:sp>
      <p:sp>
        <p:nvSpPr>
          <p:cNvPr id="45" name="Sixth Resp Text">
            <a:extLst>
              <a:ext uri="{FF2B5EF4-FFF2-40B4-BE49-F238E27FC236}">
                <a16:creationId xmlns="" xmlns:a16="http://schemas.microsoft.com/office/drawing/2014/main" id="{09F72B28-4CF6-4FD1-BA4A-5A98215324E2}"/>
              </a:ext>
            </a:extLst>
          </p:cNvPr>
          <p:cNvSpPr>
            <a:spLocks noGrp="1"/>
          </p:cNvSpPr>
          <p:nvPr>
            <p:ph type="body" idx="13" hasCustomPrompt="1"/>
          </p:nvPr>
        </p:nvSpPr>
        <p:spPr>
          <a:xfrm>
            <a:off x="5429250" y="5571303"/>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Value</a:t>
            </a:r>
          </a:p>
        </p:txBody>
      </p:sp>
    </p:spTree>
    <p:custDataLst>
      <p:tags r:id="rId1"/>
    </p:custDataLst>
    <p:extLst>
      <p:ext uri="{BB962C8B-B14F-4D97-AF65-F5344CB8AC3E}">
        <p14:creationId xmlns:p14="http://schemas.microsoft.com/office/powerpoint/2010/main" val="3626064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 xmlns:a16="http://schemas.microsoft.com/office/drawing/2014/main" id="{E52B1449-9D22-45E9-8E29-DD9653749C2D}"/>
              </a:ext>
            </a:extLst>
          </p:cNvPr>
          <p:cNvSpPr>
            <a:spLocks noGrp="1"/>
          </p:cNvSpPr>
          <p:nvPr>
            <p:ph type="title" hasCustomPrompt="1"/>
          </p:nvPr>
        </p:nvSpPr>
        <p:spPr>
          <a:xfrm>
            <a:off x="365760" y="366471"/>
            <a:ext cx="8768256" cy="2293938"/>
          </a:xfrm>
        </p:spPr>
        <p:txBody>
          <a:bodyPr anchor="b"/>
          <a:lstStyle>
            <a:lvl1pPr>
              <a:defRPr sz="4400">
                <a:solidFill>
                  <a:schemeClr val="tx2"/>
                </a:solidFill>
              </a:defRPr>
            </a:lvl1pPr>
          </a:lstStyle>
          <a:p>
            <a:r>
              <a:rPr lang="en-US"/>
              <a:t>Enter title text</a:t>
            </a:r>
          </a:p>
        </p:txBody>
      </p:sp>
      <p:sp>
        <p:nvSpPr>
          <p:cNvPr id="3" name="Subtitle">
            <a:extLst>
              <a:ext uri="{FF2B5EF4-FFF2-40B4-BE49-F238E27FC236}">
                <a16:creationId xmlns="" xmlns:a16="http://schemas.microsoft.com/office/drawing/2014/main" id="{25336E2B-DB74-4789-BBF8-753828F72458}"/>
              </a:ext>
            </a:extLst>
          </p:cNvPr>
          <p:cNvSpPr>
            <a:spLocks noGrp="1"/>
          </p:cNvSpPr>
          <p:nvPr>
            <p:ph type="subTitle" idx="1" hasCustomPrompt="1"/>
          </p:nvPr>
        </p:nvSpPr>
        <p:spPr>
          <a:xfrm>
            <a:off x="365760" y="2688190"/>
            <a:ext cx="8768256" cy="2098121"/>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Enter subtitle</a:t>
            </a:r>
          </a:p>
        </p:txBody>
      </p:sp>
      <p:grpSp>
        <p:nvGrpSpPr>
          <p:cNvPr id="12" name="Background">
            <a:extLst>
              <a:ext uri="{FF2B5EF4-FFF2-40B4-BE49-F238E27FC236}">
                <a16:creationId xmlns="" xmlns:a16="http://schemas.microsoft.com/office/drawing/2014/main" id="{08931424-66E6-477A-95D2-2C5E26F414C7}"/>
              </a:ext>
            </a:extLst>
          </p:cNvPr>
          <p:cNvGrpSpPr/>
          <p:nvPr/>
        </p:nvGrpSpPr>
        <p:grpSpPr>
          <a:xfrm>
            <a:off x="656659" y="-1"/>
            <a:ext cx="11535342" cy="6858001"/>
            <a:chOff x="656659" y="-1"/>
            <a:chExt cx="11535342" cy="6858001"/>
          </a:xfrm>
        </p:grpSpPr>
        <p:sp>
          <p:nvSpPr>
            <p:cNvPr id="14" name="CubeFront">
              <a:extLst>
                <a:ext uri="{FF2B5EF4-FFF2-40B4-BE49-F238E27FC236}">
                  <a16:creationId xmlns="" xmlns:a16="http://schemas.microsoft.com/office/drawing/2014/main" id="{1BDF6026-D674-4E63-8B3A-CBDFE9E787C1}"/>
                </a:ext>
                <a:ext uri="{C183D7F6-B498-43B3-948B-1728B52AA6E4}">
                  <adec:decorative xmlns="" xmlns:adec="http://schemas.microsoft.com/office/drawing/2017/decorative" val="1"/>
                </a:ext>
              </a:extLst>
            </p:cNvPr>
            <p:cNvSpPr/>
            <p:nvPr/>
          </p:nvSpPr>
          <p:spPr>
            <a:xfrm>
              <a:off x="672321" y="5917721"/>
              <a:ext cx="4282108" cy="9402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ubeTop">
              <a:extLst>
                <a:ext uri="{FF2B5EF4-FFF2-40B4-BE49-F238E27FC236}">
                  <a16:creationId xmlns="" xmlns:a16="http://schemas.microsoft.com/office/drawing/2014/main" id="{06BB4668-D264-4030-8700-4F9782A61534}"/>
                </a:ext>
                <a:ext uri="{C183D7F6-B498-43B3-948B-1728B52AA6E4}">
                  <adec:decorative xmlns="" xmlns:adec="http://schemas.microsoft.com/office/drawing/2017/decorative" val="1"/>
                </a:ext>
              </a:extLst>
            </p:cNvPr>
            <p:cNvSpPr/>
            <p:nvPr/>
          </p:nvSpPr>
          <p:spPr>
            <a:xfrm>
              <a:off x="656659" y="4071144"/>
              <a:ext cx="11535342" cy="2786856"/>
            </a:xfrm>
            <a:custGeom>
              <a:avLst/>
              <a:gdLst>
                <a:gd name="connsiteX0" fmla="*/ 0 w 2363056"/>
                <a:gd name="connsiteY0" fmla="*/ 0 h 1655762"/>
                <a:gd name="connsiteX1" fmla="*/ 2363056 w 2363056"/>
                <a:gd name="connsiteY1" fmla="*/ 0 h 1655762"/>
                <a:gd name="connsiteX2" fmla="*/ 2363056 w 2363056"/>
                <a:gd name="connsiteY2" fmla="*/ 1655762 h 1655762"/>
                <a:gd name="connsiteX3" fmla="*/ 0 w 2363056"/>
                <a:gd name="connsiteY3" fmla="*/ 1655762 h 1655762"/>
                <a:gd name="connsiteX4" fmla="*/ 0 w 2363056"/>
                <a:gd name="connsiteY4" fmla="*/ 0 h 1655762"/>
                <a:gd name="connsiteX0" fmla="*/ 0 w 8716231"/>
                <a:gd name="connsiteY0" fmla="*/ 123825 h 1779587"/>
                <a:gd name="connsiteX1" fmla="*/ 8716231 w 8716231"/>
                <a:gd name="connsiteY1" fmla="*/ 0 h 1779587"/>
                <a:gd name="connsiteX2" fmla="*/ 2363056 w 8716231"/>
                <a:gd name="connsiteY2" fmla="*/ 1779587 h 1779587"/>
                <a:gd name="connsiteX3" fmla="*/ 0 w 8716231"/>
                <a:gd name="connsiteY3" fmla="*/ 1779587 h 1779587"/>
                <a:gd name="connsiteX4" fmla="*/ 0 w 8716231"/>
                <a:gd name="connsiteY4" fmla="*/ 123825 h 1779587"/>
                <a:gd name="connsiteX0" fmla="*/ 8558212 w 8716231"/>
                <a:gd name="connsiteY0" fmla="*/ 0 h 2774949"/>
                <a:gd name="connsiteX1" fmla="*/ 8716231 w 8716231"/>
                <a:gd name="connsiteY1" fmla="*/ 995362 h 2774949"/>
                <a:gd name="connsiteX2" fmla="*/ 2363056 w 8716231"/>
                <a:gd name="connsiteY2" fmla="*/ 2774949 h 2774949"/>
                <a:gd name="connsiteX3" fmla="*/ 0 w 8716231"/>
                <a:gd name="connsiteY3" fmla="*/ 2774949 h 2774949"/>
                <a:gd name="connsiteX4" fmla="*/ 8558212 w 8716231"/>
                <a:gd name="connsiteY4" fmla="*/ 0 h 2774949"/>
                <a:gd name="connsiteX0" fmla="*/ 8543924 w 8701943"/>
                <a:gd name="connsiteY0" fmla="*/ 0 h 2774949"/>
                <a:gd name="connsiteX1" fmla="*/ 8701943 w 8701943"/>
                <a:gd name="connsiteY1" fmla="*/ 995362 h 2774949"/>
                <a:gd name="connsiteX2" fmla="*/ 2348768 w 8701943"/>
                <a:gd name="connsiteY2" fmla="*/ 2774949 h 2774949"/>
                <a:gd name="connsiteX3" fmla="*/ 0 w 8701943"/>
                <a:gd name="connsiteY3" fmla="*/ 1846261 h 2774949"/>
                <a:gd name="connsiteX4" fmla="*/ 8543924 w 8701943"/>
                <a:gd name="connsiteY4" fmla="*/ 0 h 2774949"/>
                <a:gd name="connsiteX0" fmla="*/ 8543924 w 8701943"/>
                <a:gd name="connsiteY0" fmla="*/ 0 h 2779712"/>
                <a:gd name="connsiteX1" fmla="*/ 8701943 w 8701943"/>
                <a:gd name="connsiteY1" fmla="*/ 995362 h 2779712"/>
                <a:gd name="connsiteX2" fmla="*/ 4187093 w 8701943"/>
                <a:gd name="connsiteY2" fmla="*/ 2779712 h 2779712"/>
                <a:gd name="connsiteX3" fmla="*/ 0 w 8701943"/>
                <a:gd name="connsiteY3" fmla="*/ 1846261 h 2779712"/>
                <a:gd name="connsiteX4" fmla="*/ 8543924 w 8701943"/>
                <a:gd name="connsiteY4" fmla="*/ 0 h 2779712"/>
                <a:gd name="connsiteX0" fmla="*/ 8543924 w 8701943"/>
                <a:gd name="connsiteY0" fmla="*/ 0 h 2779712"/>
                <a:gd name="connsiteX1" fmla="*/ 8701943 w 8701943"/>
                <a:gd name="connsiteY1" fmla="*/ 995362 h 2779712"/>
                <a:gd name="connsiteX2" fmla="*/ 5470934 w 8701943"/>
                <a:gd name="connsiteY2" fmla="*/ 2265362 h 2779712"/>
                <a:gd name="connsiteX3" fmla="*/ 4187093 w 8701943"/>
                <a:gd name="connsiteY3" fmla="*/ 2779712 h 2779712"/>
                <a:gd name="connsiteX4" fmla="*/ 0 w 8701943"/>
                <a:gd name="connsiteY4" fmla="*/ 1846261 h 2779712"/>
                <a:gd name="connsiteX5" fmla="*/ 8543924 w 8701943"/>
                <a:gd name="connsiteY5" fmla="*/ 0 h 2779712"/>
                <a:gd name="connsiteX0" fmla="*/ 8543924 w 11614559"/>
                <a:gd name="connsiteY0" fmla="*/ 0 h 2779712"/>
                <a:gd name="connsiteX1" fmla="*/ 8701943 w 11614559"/>
                <a:gd name="connsiteY1" fmla="*/ 995362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43924 w 11614559"/>
                <a:gd name="connsiteY0" fmla="*/ 0 h 2779712"/>
                <a:gd name="connsiteX1" fmla="*/ 11607068 w 11614559"/>
                <a:gd name="connsiteY1" fmla="*/ 685800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53449 w 11614559"/>
                <a:gd name="connsiteY0" fmla="*/ 0 h 2784474"/>
                <a:gd name="connsiteX1" fmla="*/ 11607068 w 11614559"/>
                <a:gd name="connsiteY1" fmla="*/ 690562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1831 w 11614559"/>
                <a:gd name="connsiteY1" fmla="*/ 721518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4212 w 11614559"/>
                <a:gd name="connsiteY1" fmla="*/ 719137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6733"/>
                <a:gd name="connsiteY0" fmla="*/ 0 h 2784474"/>
                <a:gd name="connsiteX1" fmla="*/ 11616594 w 11616733"/>
                <a:gd name="connsiteY1" fmla="*/ 716755 h 2784474"/>
                <a:gd name="connsiteX2" fmla="*/ 11614559 w 11616733"/>
                <a:gd name="connsiteY2" fmla="*/ 2784474 h 2784474"/>
                <a:gd name="connsiteX3" fmla="*/ 4187093 w 11616733"/>
                <a:gd name="connsiteY3" fmla="*/ 2784474 h 2784474"/>
                <a:gd name="connsiteX4" fmla="*/ 0 w 11616733"/>
                <a:gd name="connsiteY4" fmla="*/ 1851023 h 2784474"/>
                <a:gd name="connsiteX5" fmla="*/ 8553449 w 11616733"/>
                <a:gd name="connsiteY5" fmla="*/ 0 h 2784474"/>
                <a:gd name="connsiteX0" fmla="*/ 8562974 w 11616733"/>
                <a:gd name="connsiteY0" fmla="*/ 0 h 2786856"/>
                <a:gd name="connsiteX1" fmla="*/ 11616594 w 11616733"/>
                <a:gd name="connsiteY1" fmla="*/ 719137 h 2786856"/>
                <a:gd name="connsiteX2" fmla="*/ 11614559 w 11616733"/>
                <a:gd name="connsiteY2" fmla="*/ 2786856 h 2786856"/>
                <a:gd name="connsiteX3" fmla="*/ 4187093 w 11616733"/>
                <a:gd name="connsiteY3" fmla="*/ 2786856 h 2786856"/>
                <a:gd name="connsiteX4" fmla="*/ 0 w 11616733"/>
                <a:gd name="connsiteY4" fmla="*/ 1853405 h 2786856"/>
                <a:gd name="connsiteX5" fmla="*/ 8562974 w 11616733"/>
                <a:gd name="connsiteY5" fmla="*/ 0 h 2786856"/>
                <a:gd name="connsiteX0" fmla="*/ 8562974 w 11614559"/>
                <a:gd name="connsiteY0" fmla="*/ 0 h 2786856"/>
                <a:gd name="connsiteX1" fmla="*/ 11614213 w 11614559"/>
                <a:gd name="connsiteY1" fmla="*/ 688180 h 2786856"/>
                <a:gd name="connsiteX2" fmla="*/ 11614559 w 11614559"/>
                <a:gd name="connsiteY2" fmla="*/ 2786856 h 2786856"/>
                <a:gd name="connsiteX3" fmla="*/ 4187093 w 11614559"/>
                <a:gd name="connsiteY3" fmla="*/ 2786856 h 2786856"/>
                <a:gd name="connsiteX4" fmla="*/ 0 w 11614559"/>
                <a:gd name="connsiteY4" fmla="*/ 1853405 h 2786856"/>
                <a:gd name="connsiteX5" fmla="*/ 8562974 w 11614559"/>
                <a:gd name="connsiteY5" fmla="*/ 0 h 2786856"/>
                <a:gd name="connsiteX0" fmla="*/ 8567736 w 11619321"/>
                <a:gd name="connsiteY0" fmla="*/ 0 h 2786856"/>
                <a:gd name="connsiteX1" fmla="*/ 11618975 w 11619321"/>
                <a:gd name="connsiteY1" fmla="*/ 688180 h 2786856"/>
                <a:gd name="connsiteX2" fmla="*/ 11619321 w 11619321"/>
                <a:gd name="connsiteY2" fmla="*/ 2786856 h 2786856"/>
                <a:gd name="connsiteX3" fmla="*/ 4191855 w 11619321"/>
                <a:gd name="connsiteY3" fmla="*/ 2786856 h 2786856"/>
                <a:gd name="connsiteX4" fmla="*/ 0 w 11619321"/>
                <a:gd name="connsiteY4" fmla="*/ 1853405 h 2786856"/>
                <a:gd name="connsiteX5" fmla="*/ 8567736 w 11619321"/>
                <a:gd name="connsiteY5" fmla="*/ 0 h 27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9321" h="2786856">
                  <a:moveTo>
                    <a:pt x="8567736" y="0"/>
                  </a:moveTo>
                  <a:lnTo>
                    <a:pt x="11618975" y="688180"/>
                  </a:lnTo>
                  <a:cubicBezTo>
                    <a:pt x="11619884" y="1375832"/>
                    <a:pt x="11618412" y="2099204"/>
                    <a:pt x="11619321" y="2786856"/>
                  </a:cubicBezTo>
                  <a:lnTo>
                    <a:pt x="4191855" y="2786856"/>
                  </a:lnTo>
                  <a:lnTo>
                    <a:pt x="0" y="1853405"/>
                  </a:lnTo>
                  <a:lnTo>
                    <a:pt x="85677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BKG-RT">
              <a:extLst>
                <a:ext uri="{FF2B5EF4-FFF2-40B4-BE49-F238E27FC236}">
                  <a16:creationId xmlns="" xmlns:a16="http://schemas.microsoft.com/office/drawing/2014/main" id="{8E17F594-599B-4FD9-8BCB-8E1C019CCB44}"/>
                </a:ext>
                <a:ext uri="{C183D7F6-B498-43B3-948B-1728B52AA6E4}">
                  <adec:decorative xmlns="" xmlns:adec="http://schemas.microsoft.com/office/drawing/2017/decorative" val="1"/>
                </a:ext>
              </a:extLst>
            </p:cNvPr>
            <p:cNvSpPr/>
            <p:nvPr/>
          </p:nvSpPr>
          <p:spPr>
            <a:xfrm>
              <a:off x="9175265" y="-1"/>
              <a:ext cx="3016735" cy="4786313"/>
            </a:xfrm>
            <a:custGeom>
              <a:avLst/>
              <a:gdLst>
                <a:gd name="connsiteX0" fmla="*/ 0 w 3057526"/>
                <a:gd name="connsiteY0" fmla="*/ 0 h 3930651"/>
                <a:gd name="connsiteX1" fmla="*/ 3057526 w 3057526"/>
                <a:gd name="connsiteY1" fmla="*/ 0 h 3930651"/>
                <a:gd name="connsiteX2" fmla="*/ 3057526 w 3057526"/>
                <a:gd name="connsiteY2" fmla="*/ 3930651 h 3930651"/>
                <a:gd name="connsiteX3" fmla="*/ 0 w 3057526"/>
                <a:gd name="connsiteY3" fmla="*/ 3930651 h 3930651"/>
                <a:gd name="connsiteX4" fmla="*/ 0 w 3057526"/>
                <a:gd name="connsiteY4" fmla="*/ 0 h 3930651"/>
                <a:gd name="connsiteX0" fmla="*/ 0 w 3062289"/>
                <a:gd name="connsiteY0" fmla="*/ 0 h 4621213"/>
                <a:gd name="connsiteX1" fmla="*/ 3057526 w 3062289"/>
                <a:gd name="connsiteY1" fmla="*/ 0 h 4621213"/>
                <a:gd name="connsiteX2" fmla="*/ 3062289 w 3062289"/>
                <a:gd name="connsiteY2" fmla="*/ 4621213 h 4621213"/>
                <a:gd name="connsiteX3" fmla="*/ 0 w 3062289"/>
                <a:gd name="connsiteY3" fmla="*/ 3930651 h 4621213"/>
                <a:gd name="connsiteX4" fmla="*/ 0 w 3062289"/>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0 w 3057984"/>
                <a:gd name="connsiteY3" fmla="*/ 3930651 h 4621213"/>
                <a:gd name="connsiteX4" fmla="*/ 0 w 3057984"/>
                <a:gd name="connsiteY4" fmla="*/ 0 h 4621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84" h="4621213">
                  <a:moveTo>
                    <a:pt x="0" y="0"/>
                  </a:moveTo>
                  <a:lnTo>
                    <a:pt x="3057526" y="0"/>
                  </a:lnTo>
                  <a:cubicBezTo>
                    <a:pt x="3059114" y="1540404"/>
                    <a:pt x="3055938" y="3080809"/>
                    <a:pt x="3057526" y="4621213"/>
                  </a:cubicBezTo>
                  <a:lnTo>
                    <a:pt x="0" y="393065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7" name="Icons">
              <a:extLst>
                <a:ext uri="{FF2B5EF4-FFF2-40B4-BE49-F238E27FC236}">
                  <a16:creationId xmlns="" xmlns:a16="http://schemas.microsoft.com/office/drawing/2014/main" id="{3826BD34-BA31-4D91-BFD2-6BBD94A51D24}"/>
                </a:ext>
                <a:ext uri="{C183D7F6-B498-43B3-948B-1728B52AA6E4}">
                  <adec:decorative xmlns="" xmlns:adec="http://schemas.microsoft.com/office/drawing/2017/decorative" val="1"/>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tretch>
              <a:fillRect/>
            </a:stretch>
          </p:blipFill>
          <p:spPr>
            <a:xfrm>
              <a:off x="1017429" y="4011878"/>
              <a:ext cx="11174571" cy="2846121"/>
            </a:xfrm>
            <a:prstGeom prst="rect">
              <a:avLst/>
            </a:prstGeom>
          </p:spPr>
        </p:pic>
        <p:sp>
          <p:nvSpPr>
            <p:cNvPr id="18" name="CopyBackground">
              <a:extLst>
                <a:ext uri="{FF2B5EF4-FFF2-40B4-BE49-F238E27FC236}">
                  <a16:creationId xmlns="" xmlns:a16="http://schemas.microsoft.com/office/drawing/2014/main" id="{3994923B-6EFE-4BB7-A3B5-632436E91DB9}"/>
                </a:ext>
              </a:extLst>
            </p:cNvPr>
            <p:cNvSpPr/>
            <p:nvPr/>
          </p:nvSpPr>
          <p:spPr>
            <a:xfrm>
              <a:off x="7622849" y="6646849"/>
              <a:ext cx="4425354"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pyright">
              <a:extLst>
                <a:ext uri="{FF2B5EF4-FFF2-40B4-BE49-F238E27FC236}">
                  <a16:creationId xmlns="" xmlns:a16="http://schemas.microsoft.com/office/drawing/2014/main" id="{D87DDC37-6AB4-424A-BA07-3B0AF81A1053}"/>
                </a:ext>
              </a:extLst>
            </p:cNvPr>
            <p:cNvSpPr txBox="1"/>
            <p:nvPr/>
          </p:nvSpPr>
          <p:spPr>
            <a:xfrm>
              <a:off x="7538162" y="657989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grpSp>
    </p:spTree>
    <p:custDataLst>
      <p:tags r:id="rId1"/>
    </p:custDataLst>
    <p:extLst>
      <p:ext uri="{BB962C8B-B14F-4D97-AF65-F5344CB8AC3E}">
        <p14:creationId xmlns:p14="http://schemas.microsoft.com/office/powerpoint/2010/main" val="316798760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KC-Vertical-Answer">
    <p:bg>
      <p:bgPr>
        <a:solidFill>
          <a:schemeClr val="bg1"/>
        </a:solidFill>
        <a:effectLst/>
      </p:bgPr>
    </p:bg>
    <p:spTree>
      <p:nvGrpSpPr>
        <p:cNvPr id="1" name=""/>
        <p:cNvGrpSpPr/>
        <p:nvPr/>
      </p:nvGrpSpPr>
      <p:grpSpPr>
        <a:xfrm>
          <a:off x="0" y="0"/>
          <a:ext cx="0" cy="0"/>
          <a:chOff x="0" y="0"/>
          <a:chExt cx="0" cy="0"/>
        </a:xfrm>
      </p:grpSpPr>
      <p:grpSp>
        <p:nvGrpSpPr>
          <p:cNvPr id="12" name="Background Images">
            <a:extLst>
              <a:ext uri="{FF2B5EF4-FFF2-40B4-BE49-F238E27FC236}">
                <a16:creationId xmlns="" xmlns:a16="http://schemas.microsoft.com/office/drawing/2014/main" id="{9D893736-31CD-4275-8671-3253868EBB81}"/>
              </a:ext>
            </a:extLst>
          </p:cNvPr>
          <p:cNvGrpSpPr/>
          <p:nvPr/>
        </p:nvGrpSpPr>
        <p:grpSpPr>
          <a:xfrm>
            <a:off x="0" y="1"/>
            <a:ext cx="12192000" cy="6858000"/>
            <a:chOff x="0" y="1"/>
            <a:chExt cx="12192000" cy="6858000"/>
          </a:xfrm>
        </p:grpSpPr>
        <p:sp>
          <p:nvSpPr>
            <p:cNvPr id="13" name="BKG-TP">
              <a:extLst>
                <a:ext uri="{FF2B5EF4-FFF2-40B4-BE49-F238E27FC236}">
                  <a16:creationId xmlns="" xmlns:a16="http://schemas.microsoft.com/office/drawing/2014/main" id="{BF122BEF-CA51-4B5F-A9D2-5B4722001489}"/>
                </a:ext>
                <a:ext uri="{C183D7F6-B498-43B3-948B-1728B52AA6E4}">
                  <adec:decorative xmlns=""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BKG-RT">
              <a:extLst>
                <a:ext uri="{FF2B5EF4-FFF2-40B4-BE49-F238E27FC236}">
                  <a16:creationId xmlns="" xmlns:a16="http://schemas.microsoft.com/office/drawing/2014/main" id="{80E3899F-10AE-440C-9957-5E3536890A76}"/>
                </a:ext>
                <a:ext uri="{C183D7F6-B498-43B3-948B-1728B52AA6E4}">
                  <adec:decorative xmlns="" xmlns:adec="http://schemas.microsoft.com/office/drawing/2017/decorative" val="1"/>
                </a:ext>
              </a:extLst>
            </p:cNvPr>
            <p:cNvSpPr/>
            <p:nvPr/>
          </p:nvSpPr>
          <p:spPr>
            <a:xfrm>
              <a:off x="4584699" y="1005354"/>
              <a:ext cx="7607301" cy="5429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16" name="AWS Logo">
              <a:extLst>
                <a:ext uri="{FF2B5EF4-FFF2-40B4-BE49-F238E27FC236}">
                  <a16:creationId xmlns="" xmlns:a16="http://schemas.microsoft.com/office/drawing/2014/main" id="{AFED23B7-B88C-4046-B460-7E08C859BC75}"/>
                </a:ext>
                <a:ext uri="{C183D7F6-B498-43B3-948B-1728B52AA6E4}">
                  <adec:decorative xmlns="" xmlns:adec="http://schemas.microsoft.com/office/drawing/2017/decorative" val="1"/>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243599" y="6461879"/>
              <a:ext cx="366979" cy="219456"/>
            </a:xfrm>
            <a:prstGeom prst="rect">
              <a:avLst/>
            </a:prstGeom>
          </p:spPr>
        </p:pic>
        <p:sp>
          <p:nvSpPr>
            <p:cNvPr id="17" name="Copyright">
              <a:extLst>
                <a:ext uri="{FF2B5EF4-FFF2-40B4-BE49-F238E27FC236}">
                  <a16:creationId xmlns="" xmlns:a16="http://schemas.microsoft.com/office/drawing/2014/main" id="{6102431F-55CF-4F10-BCE6-9666CEA4F8C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bg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a:p>
        </p:txBody>
      </p:sp>
      <p:sp>
        <p:nvSpPr>
          <p:cNvPr id="2" name="Question Number">
            <a:extLst>
              <a:ext uri="{FF2B5EF4-FFF2-40B4-BE49-F238E27FC236}">
                <a16:creationId xmlns="" xmlns:a16="http://schemas.microsoft.com/office/drawing/2014/main" id="{C2824936-64E1-4A65-A88E-FF9DDF72FA2F}"/>
              </a:ext>
            </a:extLst>
          </p:cNvPr>
          <p:cNvSpPr>
            <a:spLocks noGrp="1"/>
          </p:cNvSpPr>
          <p:nvPr>
            <p:ph type="title" hasCustomPrompt="1"/>
          </p:nvPr>
        </p:nvSpPr>
        <p:spPr>
          <a:xfrm>
            <a:off x="179240" y="179881"/>
            <a:ext cx="4324394" cy="825473"/>
          </a:xfrm>
        </p:spPr>
        <p:txBody>
          <a:bodyPr/>
          <a:lstStyle>
            <a:lvl1pPr>
              <a:defRPr>
                <a:solidFill>
                  <a:schemeClr val="bg1"/>
                </a:solidFill>
              </a:defRPr>
            </a:lvl1pPr>
          </a:lstStyle>
          <a:p>
            <a:r>
              <a:rPr lang="en-US"/>
              <a:t>Answer and explanation</a:t>
            </a:r>
          </a:p>
        </p:txBody>
      </p:sp>
      <p:sp>
        <p:nvSpPr>
          <p:cNvPr id="7" name="Question">
            <a:extLst>
              <a:ext uri="{FF2B5EF4-FFF2-40B4-BE49-F238E27FC236}">
                <a16:creationId xmlns="" xmlns:a16="http://schemas.microsoft.com/office/drawing/2014/main" id="{44F57E91-15F3-4802-8B9A-31B722148228}"/>
              </a:ext>
            </a:extLst>
          </p:cNvPr>
          <p:cNvSpPr>
            <a:spLocks noGrp="1"/>
          </p:cNvSpPr>
          <p:nvPr>
            <p:ph type="body" idx="1" hasCustomPrompt="1"/>
          </p:nvPr>
        </p:nvSpPr>
        <p:spPr>
          <a:xfrm>
            <a:off x="179239" y="1005356"/>
            <a:ext cx="4401650" cy="5429386"/>
          </a:xfrm>
        </p:spPr>
        <p:txBody>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a:t>Enter question again –</a:t>
            </a:r>
            <a:br>
              <a:rPr lang="en-US"/>
            </a:br>
            <a:r>
              <a:rPr lang="en-US"/>
              <a:t>Here you can explain why the responses are correct or incorrect.</a:t>
            </a:r>
          </a:p>
        </p:txBody>
      </p:sp>
      <p:sp>
        <p:nvSpPr>
          <p:cNvPr id="3" name="AnswerHeader">
            <a:extLst>
              <a:ext uri="{FF2B5EF4-FFF2-40B4-BE49-F238E27FC236}">
                <a16:creationId xmlns="" xmlns:a16="http://schemas.microsoft.com/office/drawing/2014/main" id="{7C8472BF-3681-4E98-B87B-5FA7A5C19359}"/>
              </a:ext>
            </a:extLst>
          </p:cNvPr>
          <p:cNvSpPr>
            <a:spLocks noGrp="1"/>
          </p:cNvSpPr>
          <p:nvPr>
            <p:ph type="subTitle" idx="4" hasCustomPrompt="1"/>
          </p:nvPr>
        </p:nvSpPr>
        <p:spPr>
          <a:xfrm>
            <a:off x="4580888" y="1020685"/>
            <a:ext cx="7611111" cy="400050"/>
          </a:xfrm>
          <a:solidFill>
            <a:schemeClr val="accent2"/>
          </a:solidFill>
        </p:spPr>
        <p:txBody>
          <a:bodyPr lIns="91440">
            <a:noAutofit/>
          </a:bodyPr>
          <a:lstStyle>
            <a:lvl1pPr marL="0" indent="0">
              <a:buNone/>
              <a:defRPr sz="2000"/>
            </a:lvl1pPr>
          </a:lstStyle>
          <a:p>
            <a:pPr lvl="0"/>
            <a:r>
              <a:rPr lang="en-US"/>
              <a:t>Enter “The correct response is x”</a:t>
            </a:r>
          </a:p>
        </p:txBody>
      </p:sp>
      <p:sp>
        <p:nvSpPr>
          <p:cNvPr id="8" name="Answer Text">
            <a:extLst>
              <a:ext uri="{FF2B5EF4-FFF2-40B4-BE49-F238E27FC236}">
                <a16:creationId xmlns="" xmlns:a16="http://schemas.microsoft.com/office/drawing/2014/main" id="{FFCADE15-0CD9-4F7B-9FFC-6A2C71B4D226}"/>
              </a:ext>
            </a:extLst>
          </p:cNvPr>
          <p:cNvSpPr>
            <a:spLocks noGrp="1"/>
          </p:cNvSpPr>
          <p:nvPr>
            <p:ph type="body" idx="2" hasCustomPrompt="1"/>
          </p:nvPr>
        </p:nvSpPr>
        <p:spPr>
          <a:xfrm>
            <a:off x="4886326" y="1420597"/>
            <a:ext cx="7267614" cy="4955378"/>
          </a:xfrm>
          <a:solidFill>
            <a:schemeClr val="bg1"/>
          </a:solidFill>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Enter a description of the correct and incorrect responses.</a:t>
            </a:r>
          </a:p>
        </p:txBody>
      </p:sp>
    </p:spTree>
    <p:custDataLst>
      <p:tags r:id="rId1"/>
    </p:custDataLst>
    <p:extLst>
      <p:ext uri="{BB962C8B-B14F-4D97-AF65-F5344CB8AC3E}">
        <p14:creationId xmlns:p14="http://schemas.microsoft.com/office/powerpoint/2010/main" val="4728949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QA-Horizontal">
    <p:bg>
      <p:bgPr>
        <a:solidFill>
          <a:schemeClr val="bg1"/>
        </a:solidFill>
        <a:effectLst/>
      </p:bgPr>
    </p:bg>
    <p:spTree>
      <p:nvGrpSpPr>
        <p:cNvPr id="1" name=""/>
        <p:cNvGrpSpPr/>
        <p:nvPr/>
      </p:nvGrpSpPr>
      <p:grpSpPr>
        <a:xfrm>
          <a:off x="0" y="0"/>
          <a:ext cx="0" cy="0"/>
          <a:chOff x="0" y="0"/>
          <a:chExt cx="0" cy="0"/>
        </a:xfrm>
      </p:grpSpPr>
      <p:grpSp>
        <p:nvGrpSpPr>
          <p:cNvPr id="19" name="Background Images">
            <a:extLst>
              <a:ext uri="{FF2B5EF4-FFF2-40B4-BE49-F238E27FC236}">
                <a16:creationId xmlns="" xmlns:a16="http://schemas.microsoft.com/office/drawing/2014/main" id="{18C277CC-8FC8-4D78-AB63-9513759C0783}"/>
              </a:ext>
            </a:extLst>
          </p:cNvPr>
          <p:cNvGrpSpPr/>
          <p:nvPr/>
        </p:nvGrpSpPr>
        <p:grpSpPr>
          <a:xfrm>
            <a:off x="0" y="1"/>
            <a:ext cx="12192000" cy="6858000"/>
            <a:chOff x="0" y="1"/>
            <a:chExt cx="12192000" cy="6858000"/>
          </a:xfrm>
        </p:grpSpPr>
        <p:sp>
          <p:nvSpPr>
            <p:cNvPr id="20" name="BKG-TP">
              <a:extLst>
                <a:ext uri="{FF2B5EF4-FFF2-40B4-BE49-F238E27FC236}">
                  <a16:creationId xmlns="" xmlns:a16="http://schemas.microsoft.com/office/drawing/2014/main" id="{1C269943-78A1-4304-AE96-B1F32EC214E6}"/>
                </a:ext>
                <a:ext uri="{C183D7F6-B498-43B3-948B-1728B52AA6E4}">
                  <adec:decorative xmlns=""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AWS Logo">
              <a:extLst>
                <a:ext uri="{FF2B5EF4-FFF2-40B4-BE49-F238E27FC236}">
                  <a16:creationId xmlns="" xmlns:a16="http://schemas.microsoft.com/office/drawing/2014/main" id="{A49D8E1E-772D-46F7-9ACE-C06929884B05}"/>
                </a:ext>
                <a:ext uri="{C183D7F6-B498-43B3-948B-1728B52AA6E4}">
                  <adec:decorative xmlns="" xmlns:adec="http://schemas.microsoft.com/office/drawing/2017/decorative" val="1"/>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243599" y="6461879"/>
              <a:ext cx="366979" cy="219456"/>
            </a:xfrm>
            <a:prstGeom prst="rect">
              <a:avLst/>
            </a:prstGeom>
          </p:spPr>
        </p:pic>
        <p:sp>
          <p:nvSpPr>
            <p:cNvPr id="23" name="Copyright">
              <a:extLst>
                <a:ext uri="{FF2B5EF4-FFF2-40B4-BE49-F238E27FC236}">
                  <a16:creationId xmlns="" xmlns:a16="http://schemas.microsoft.com/office/drawing/2014/main" id="{2268572E-7A9B-498D-A37E-CFD2934B7AC2}"/>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bg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a:p>
        </p:txBody>
      </p:sp>
      <p:sp>
        <p:nvSpPr>
          <p:cNvPr id="2" name="Question Number">
            <a:extLst>
              <a:ext uri="{FF2B5EF4-FFF2-40B4-BE49-F238E27FC236}">
                <a16:creationId xmlns="" xmlns:a16="http://schemas.microsoft.com/office/drawing/2014/main" id="{C2824936-64E1-4A65-A88E-FF9DDF72FA2F}"/>
              </a:ext>
            </a:extLst>
          </p:cNvPr>
          <p:cNvSpPr>
            <a:spLocks noGrp="1"/>
          </p:cNvSpPr>
          <p:nvPr>
            <p:ph type="title" hasCustomPrompt="1"/>
          </p:nvPr>
        </p:nvSpPr>
        <p:spPr>
          <a:xfrm>
            <a:off x="179240" y="179881"/>
            <a:ext cx="11774410" cy="825473"/>
          </a:xfrm>
        </p:spPr>
        <p:txBody>
          <a:bodyPr/>
          <a:lstStyle>
            <a:lvl1pPr>
              <a:defRPr>
                <a:solidFill>
                  <a:schemeClr val="bg1"/>
                </a:solidFill>
              </a:defRPr>
            </a:lvl1pPr>
          </a:lstStyle>
          <a:p>
            <a:r>
              <a:rPr lang="en-US"/>
              <a:t>Answer and explanation</a:t>
            </a:r>
          </a:p>
        </p:txBody>
      </p:sp>
      <p:sp>
        <p:nvSpPr>
          <p:cNvPr id="7" name="Question 1">
            <a:extLst>
              <a:ext uri="{FF2B5EF4-FFF2-40B4-BE49-F238E27FC236}">
                <a16:creationId xmlns="" xmlns:a16="http://schemas.microsoft.com/office/drawing/2014/main" id="{44F57E91-15F3-4802-8B9A-31B722148228}"/>
              </a:ext>
            </a:extLst>
          </p:cNvPr>
          <p:cNvSpPr>
            <a:spLocks noGrp="1"/>
          </p:cNvSpPr>
          <p:nvPr>
            <p:ph type="body" idx="1" hasCustomPrompt="1"/>
          </p:nvPr>
        </p:nvSpPr>
        <p:spPr>
          <a:xfrm>
            <a:off x="179238" y="1185497"/>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a:t>Enter question again –</a:t>
            </a:r>
            <a:br>
              <a:rPr lang="en-US"/>
            </a:br>
            <a:r>
              <a:rPr lang="en-US"/>
              <a:t>Here you can explain why the responses are correct or incorrect.</a:t>
            </a:r>
          </a:p>
        </p:txBody>
      </p:sp>
      <p:sp>
        <p:nvSpPr>
          <p:cNvPr id="8" name="Answer Text 1">
            <a:extLst>
              <a:ext uri="{FF2B5EF4-FFF2-40B4-BE49-F238E27FC236}">
                <a16:creationId xmlns="" xmlns:a16="http://schemas.microsoft.com/office/drawing/2014/main" id="{FFCADE15-0CD9-4F7B-9FFC-6A2C71B4D226}"/>
              </a:ext>
            </a:extLst>
          </p:cNvPr>
          <p:cNvSpPr>
            <a:spLocks noGrp="1"/>
          </p:cNvSpPr>
          <p:nvPr>
            <p:ph type="body" idx="2" hasCustomPrompt="1"/>
          </p:nvPr>
        </p:nvSpPr>
        <p:spPr>
          <a:xfrm>
            <a:off x="5651500" y="1185497"/>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Enter a description of the correct and incorrect responses.</a:t>
            </a:r>
          </a:p>
        </p:txBody>
      </p:sp>
      <p:sp>
        <p:nvSpPr>
          <p:cNvPr id="12" name="Question 2">
            <a:extLst>
              <a:ext uri="{FF2B5EF4-FFF2-40B4-BE49-F238E27FC236}">
                <a16:creationId xmlns="" xmlns:a16="http://schemas.microsoft.com/office/drawing/2014/main" id="{2733FE88-66AC-4110-B77F-059B3D638C2E}"/>
              </a:ext>
            </a:extLst>
          </p:cNvPr>
          <p:cNvSpPr>
            <a:spLocks noGrp="1"/>
          </p:cNvSpPr>
          <p:nvPr>
            <p:ph type="body" idx="21" hasCustomPrompt="1"/>
          </p:nvPr>
        </p:nvSpPr>
        <p:spPr>
          <a:xfrm>
            <a:off x="179237" y="2526456"/>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a:t>Enter question again –</a:t>
            </a:r>
            <a:br>
              <a:rPr lang="en-US"/>
            </a:br>
            <a:r>
              <a:rPr lang="en-US"/>
              <a:t>Here you can explain why the responses are correct or incorrect.</a:t>
            </a:r>
          </a:p>
        </p:txBody>
      </p:sp>
      <p:sp>
        <p:nvSpPr>
          <p:cNvPr id="13" name="Answer Text 2">
            <a:extLst>
              <a:ext uri="{FF2B5EF4-FFF2-40B4-BE49-F238E27FC236}">
                <a16:creationId xmlns="" xmlns:a16="http://schemas.microsoft.com/office/drawing/2014/main" id="{E33DAA71-DCA3-491A-8A97-143BF1813197}"/>
              </a:ext>
            </a:extLst>
          </p:cNvPr>
          <p:cNvSpPr>
            <a:spLocks noGrp="1"/>
          </p:cNvSpPr>
          <p:nvPr>
            <p:ph type="body" idx="22" hasCustomPrompt="1"/>
          </p:nvPr>
        </p:nvSpPr>
        <p:spPr>
          <a:xfrm>
            <a:off x="5651499" y="2526456"/>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Enter a description of the correct and incorrect responses.</a:t>
            </a:r>
          </a:p>
        </p:txBody>
      </p:sp>
      <p:sp>
        <p:nvSpPr>
          <p:cNvPr id="14" name="Question 3">
            <a:extLst>
              <a:ext uri="{FF2B5EF4-FFF2-40B4-BE49-F238E27FC236}">
                <a16:creationId xmlns="" xmlns:a16="http://schemas.microsoft.com/office/drawing/2014/main" id="{85011FB9-28FB-42F5-8639-AFB8DE09EDB0}"/>
              </a:ext>
            </a:extLst>
          </p:cNvPr>
          <p:cNvSpPr>
            <a:spLocks noGrp="1"/>
          </p:cNvSpPr>
          <p:nvPr>
            <p:ph type="body" idx="23" hasCustomPrompt="1"/>
          </p:nvPr>
        </p:nvSpPr>
        <p:spPr>
          <a:xfrm>
            <a:off x="179237" y="3883100"/>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a:t>Enter question again –</a:t>
            </a:r>
            <a:br>
              <a:rPr lang="en-US"/>
            </a:br>
            <a:r>
              <a:rPr lang="en-US"/>
              <a:t>Here you can explain why the responses are correct or incorrect.</a:t>
            </a:r>
          </a:p>
        </p:txBody>
      </p:sp>
      <p:sp>
        <p:nvSpPr>
          <p:cNvPr id="16" name="Answer Text 3">
            <a:extLst>
              <a:ext uri="{FF2B5EF4-FFF2-40B4-BE49-F238E27FC236}">
                <a16:creationId xmlns="" xmlns:a16="http://schemas.microsoft.com/office/drawing/2014/main" id="{BBA625A9-591B-4F80-B2C0-C8B9B7ED58AF}"/>
              </a:ext>
            </a:extLst>
          </p:cNvPr>
          <p:cNvSpPr>
            <a:spLocks noGrp="1"/>
          </p:cNvSpPr>
          <p:nvPr>
            <p:ph type="body" idx="24" hasCustomPrompt="1"/>
          </p:nvPr>
        </p:nvSpPr>
        <p:spPr>
          <a:xfrm>
            <a:off x="5651499" y="3883100"/>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Enter a description of the correct and incorrect responses.</a:t>
            </a:r>
          </a:p>
        </p:txBody>
      </p:sp>
      <p:sp>
        <p:nvSpPr>
          <p:cNvPr id="17" name="Question 4">
            <a:extLst>
              <a:ext uri="{FF2B5EF4-FFF2-40B4-BE49-F238E27FC236}">
                <a16:creationId xmlns="" xmlns:a16="http://schemas.microsoft.com/office/drawing/2014/main" id="{94FE6022-0B4D-44CE-B9CB-F3EF8689FC0E}"/>
              </a:ext>
            </a:extLst>
          </p:cNvPr>
          <p:cNvSpPr>
            <a:spLocks noGrp="1"/>
          </p:cNvSpPr>
          <p:nvPr>
            <p:ph type="body" idx="25" hasCustomPrompt="1"/>
          </p:nvPr>
        </p:nvSpPr>
        <p:spPr>
          <a:xfrm>
            <a:off x="179236" y="5239557"/>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a:t>Enter question again –</a:t>
            </a:r>
            <a:br>
              <a:rPr lang="en-US"/>
            </a:br>
            <a:r>
              <a:rPr lang="en-US"/>
              <a:t>Here you can explain why the responses are correct or incorrect.</a:t>
            </a:r>
          </a:p>
        </p:txBody>
      </p:sp>
      <p:sp>
        <p:nvSpPr>
          <p:cNvPr id="18" name="Answer Text 4">
            <a:extLst>
              <a:ext uri="{FF2B5EF4-FFF2-40B4-BE49-F238E27FC236}">
                <a16:creationId xmlns="" xmlns:a16="http://schemas.microsoft.com/office/drawing/2014/main" id="{A6B202E1-04E5-4362-96B3-ED5EF312171C}"/>
              </a:ext>
            </a:extLst>
          </p:cNvPr>
          <p:cNvSpPr>
            <a:spLocks noGrp="1"/>
          </p:cNvSpPr>
          <p:nvPr>
            <p:ph type="body" idx="26" hasCustomPrompt="1"/>
          </p:nvPr>
        </p:nvSpPr>
        <p:spPr>
          <a:xfrm>
            <a:off x="5651498" y="5239557"/>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Enter a description of the correct and incorrect responses.</a:t>
            </a:r>
          </a:p>
        </p:txBody>
      </p:sp>
    </p:spTree>
    <p:custDataLst>
      <p:tags r:id="rId1"/>
    </p:custDataLst>
    <p:extLst>
      <p:ext uri="{BB962C8B-B14F-4D97-AF65-F5344CB8AC3E}">
        <p14:creationId xmlns:p14="http://schemas.microsoft.com/office/powerpoint/2010/main" val="134422230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KC-Horizontal-Question">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 xmlns:a16="http://schemas.microsoft.com/office/drawing/2014/main" id="{E9CD1AC9-3AAD-4061-9815-CA2A755752E2}"/>
              </a:ext>
              <a:ext uri="{C183D7F6-B498-43B3-948B-1728B52AA6E4}">
                <adec:decorative xmlns="" xmlns:adec="http://schemas.microsoft.com/office/drawing/2017/decorative" val="1"/>
              </a:ext>
            </a:extLst>
          </p:cNvPr>
          <p:cNvGrpSpPr/>
          <p:nvPr/>
        </p:nvGrpSpPr>
        <p:grpSpPr>
          <a:xfrm>
            <a:off x="0" y="0"/>
            <a:ext cx="12192000" cy="6858000"/>
            <a:chOff x="0" y="0"/>
            <a:chExt cx="12192000" cy="6858000"/>
          </a:xfrm>
        </p:grpSpPr>
        <p:sp>
          <p:nvSpPr>
            <p:cNvPr id="92" name="BKG-TP">
              <a:extLst>
                <a:ext uri="{FF2B5EF4-FFF2-40B4-BE49-F238E27FC236}">
                  <a16:creationId xmlns="" xmlns:a16="http://schemas.microsoft.com/office/drawing/2014/main" id="{E0B6FD1A-B839-4C89-A4D5-3B9A5AA24C31}"/>
                </a:ext>
                <a:ext uri="{C183D7F6-B498-43B3-948B-1728B52AA6E4}">
                  <adec:decorative xmlns="" xmlns:adec="http://schemas.microsoft.com/office/drawing/2017/decorative" val="1"/>
                </a:ext>
              </a:extLst>
            </p:cNvPr>
            <p:cNvSpPr/>
            <p:nvPr/>
          </p:nvSpPr>
          <p:spPr>
            <a:xfrm>
              <a:off x="0" y="0"/>
              <a:ext cx="12192000" cy="2114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BKG-BM">
              <a:extLst>
                <a:ext uri="{FF2B5EF4-FFF2-40B4-BE49-F238E27FC236}">
                  <a16:creationId xmlns="" xmlns:a16="http://schemas.microsoft.com/office/drawing/2014/main" id="{71CA29FE-029C-470F-8B2A-DE98B38B26DF}"/>
                </a:ext>
                <a:ext uri="{C183D7F6-B498-43B3-948B-1728B52AA6E4}">
                  <adec:decorative xmlns="" xmlns:adec="http://schemas.microsoft.com/office/drawing/2017/decorative" val="1"/>
                </a:ext>
              </a:extLst>
            </p:cNvPr>
            <p:cNvSpPr/>
            <p:nvPr/>
          </p:nvSpPr>
          <p:spPr>
            <a:xfrm>
              <a:off x="0" y="2114217"/>
              <a:ext cx="12191999" cy="4743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 xmlns:a16="http://schemas.microsoft.com/office/drawing/2014/main" id="{8B560738-A5A3-492F-8E11-B91E6716C30C}"/>
                </a:ext>
                <a:ext uri="{C183D7F6-B498-43B3-948B-1728B52AA6E4}">
                  <adec:decorative xmlns="" xmlns:adec="http://schemas.microsoft.com/office/drawing/2017/decorative" val="1"/>
                </a:ext>
              </a:extLst>
            </p:cNvPr>
            <p:cNvPicPr>
              <a:picLocks noSelect="1"/>
            </p:cNvPicPr>
            <p:nvPr/>
          </p:nvPicPr>
          <p:blipFill>
            <a:blip r:embed="rId3">
              <a:extLst>
                <a:ext uri="{96DAC541-7B7A-43D3-8B79-37D633B846F1}">
                  <asvg:svgBlip xmlns="" xmlns:asvg="http://schemas.microsoft.com/office/drawing/2016/SVG/main" r:embed="rId4"/>
                </a:ext>
              </a:extLst>
            </a:blip>
            <a:stretch>
              <a:fillRect/>
            </a:stretch>
          </p:blipFill>
          <p:spPr>
            <a:xfrm>
              <a:off x="11539728" y="252740"/>
              <a:ext cx="366979" cy="219456"/>
            </a:xfrm>
            <a:prstGeom prst="rect">
              <a:avLst/>
            </a:prstGeom>
          </p:spPr>
        </p:pic>
        <p:sp>
          <p:nvSpPr>
            <p:cNvPr id="23" name="Copyright">
              <a:extLst>
                <a:ext uri="{FF2B5EF4-FFF2-40B4-BE49-F238E27FC236}">
                  <a16:creationId xmlns="" xmlns:a16="http://schemas.microsoft.com/office/drawing/2014/main" id="{237945B1-A5DC-4A82-9258-8DC2A3B8CA3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grpSp>
      <p:sp>
        <p:nvSpPr>
          <p:cNvPr id="5"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Question Number">
            <a:extLst>
              <a:ext uri="{FF2B5EF4-FFF2-40B4-BE49-F238E27FC236}">
                <a16:creationId xmlns="" xmlns:a16="http://schemas.microsoft.com/office/drawing/2014/main" id="{1A8961C4-E232-4CFC-9419-572E417488B7}"/>
              </a:ext>
            </a:extLst>
          </p:cNvPr>
          <p:cNvSpPr>
            <a:spLocks noGrp="1"/>
          </p:cNvSpPr>
          <p:nvPr>
            <p:ph type="title" hasCustomPrompt="1"/>
          </p:nvPr>
        </p:nvSpPr>
        <p:spPr>
          <a:xfrm>
            <a:off x="179239" y="179881"/>
            <a:ext cx="11771597" cy="498849"/>
          </a:xfrm>
        </p:spPr>
        <p:txBody>
          <a:bodyPr/>
          <a:lstStyle>
            <a:lvl1pPr>
              <a:defRPr>
                <a:solidFill>
                  <a:schemeClr val="bg1"/>
                </a:solidFill>
              </a:defRPr>
            </a:lvl1pPr>
          </a:lstStyle>
          <a:p>
            <a:r>
              <a:rPr lang="en-US"/>
              <a:t>Question and Responses</a:t>
            </a:r>
          </a:p>
        </p:txBody>
      </p:sp>
      <p:sp>
        <p:nvSpPr>
          <p:cNvPr id="7" name="Question">
            <a:extLst>
              <a:ext uri="{FF2B5EF4-FFF2-40B4-BE49-F238E27FC236}">
                <a16:creationId xmlns="" xmlns:a16="http://schemas.microsoft.com/office/drawing/2014/main" id="{B4965E6E-0F4A-477A-B4B0-DF739088DCEC}"/>
              </a:ext>
            </a:extLst>
          </p:cNvPr>
          <p:cNvSpPr>
            <a:spLocks noGrp="1"/>
          </p:cNvSpPr>
          <p:nvPr>
            <p:ph type="body" idx="1" hasCustomPrompt="1"/>
          </p:nvPr>
        </p:nvSpPr>
        <p:spPr>
          <a:xfrm>
            <a:off x="1" y="697780"/>
            <a:ext cx="12191998" cy="1405081"/>
          </a:xfrm>
          <a:solidFill>
            <a:schemeClr val="accent1"/>
          </a:solidFill>
        </p:spPr>
        <p:txBody>
          <a:bodyPr lIns="228600" tIns="0" rIns="182880" bIns="0">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a:t>Enter question – 4 responses can only have 1 correct response; 5 responses must have 2 correct responses; 6 responses must have 3 correct responses.</a:t>
            </a:r>
          </a:p>
        </p:txBody>
      </p:sp>
      <p:sp>
        <p:nvSpPr>
          <p:cNvPr id="3" name="Choice Header">
            <a:extLst>
              <a:ext uri="{FF2B5EF4-FFF2-40B4-BE49-F238E27FC236}">
                <a16:creationId xmlns="" xmlns:a16="http://schemas.microsoft.com/office/drawing/2014/main" id="{819C768D-12EC-41EC-9F85-ED13A7CA6D52}"/>
              </a:ext>
            </a:extLst>
          </p:cNvPr>
          <p:cNvSpPr>
            <a:spLocks noGrp="1"/>
          </p:cNvSpPr>
          <p:nvPr>
            <p:ph type="subTitle" idx="13" hasCustomPrompt="1"/>
          </p:nvPr>
        </p:nvSpPr>
        <p:spPr>
          <a:xfrm>
            <a:off x="0" y="2109788"/>
            <a:ext cx="887413" cy="317500"/>
          </a:xfrm>
          <a:solidFill>
            <a:schemeClr val="accent2"/>
          </a:solidFill>
          <a:ln>
            <a:noFill/>
          </a:ln>
        </p:spPr>
        <p:txBody>
          <a:bodyPr lIns="0" rIns="0">
            <a:noAutofit/>
          </a:bodyPr>
          <a:lstStyle>
            <a:lvl1pPr marL="0" indent="0" algn="ctr">
              <a:buNone/>
              <a:defRPr sz="1800">
                <a:solidFill>
                  <a:schemeClr val="tx2"/>
                </a:solidFill>
              </a:defRPr>
            </a:lvl1pPr>
          </a:lstStyle>
          <a:p>
            <a:pPr lvl="0"/>
            <a:r>
              <a:rPr lang="en-US"/>
              <a:t>Choice</a:t>
            </a:r>
          </a:p>
        </p:txBody>
      </p:sp>
      <p:sp>
        <p:nvSpPr>
          <p:cNvPr id="4" name="Response Header">
            <a:extLst>
              <a:ext uri="{FF2B5EF4-FFF2-40B4-BE49-F238E27FC236}">
                <a16:creationId xmlns="" xmlns:a16="http://schemas.microsoft.com/office/drawing/2014/main" id="{AFAAB670-BBCA-4429-9F6C-C9ABD61E6B0C}"/>
              </a:ext>
            </a:extLst>
          </p:cNvPr>
          <p:cNvSpPr>
            <a:spLocks noGrp="1"/>
          </p:cNvSpPr>
          <p:nvPr>
            <p:ph type="subTitle" idx="14" hasCustomPrompt="1"/>
          </p:nvPr>
        </p:nvSpPr>
        <p:spPr>
          <a:xfrm>
            <a:off x="907950" y="2109788"/>
            <a:ext cx="11284050" cy="317500"/>
          </a:xfrm>
          <a:solidFill>
            <a:schemeClr val="accent2"/>
          </a:solidFill>
          <a:ln>
            <a:noFill/>
          </a:ln>
        </p:spPr>
        <p:txBody>
          <a:bodyPr lIns="91440" rIns="0">
            <a:noAutofit/>
          </a:bodyPr>
          <a:lstStyle>
            <a:lvl1pPr marL="0" indent="0" algn="l">
              <a:buNone/>
              <a:defRPr sz="1800">
                <a:solidFill>
                  <a:schemeClr val="tx2"/>
                </a:solidFill>
              </a:defRPr>
            </a:lvl1pPr>
          </a:lstStyle>
          <a:p>
            <a:pPr lvl="0"/>
            <a:r>
              <a:rPr lang="en-US"/>
              <a:t>Response</a:t>
            </a:r>
          </a:p>
        </p:txBody>
      </p:sp>
      <p:sp>
        <p:nvSpPr>
          <p:cNvPr id="9" name="First Resp #">
            <a:extLst>
              <a:ext uri="{FF2B5EF4-FFF2-40B4-BE49-F238E27FC236}">
                <a16:creationId xmlns="" xmlns:a16="http://schemas.microsoft.com/office/drawing/2014/main" id="{B4EC449C-918E-4AF9-9E90-0E8D47CF3DD9}"/>
              </a:ext>
            </a:extLst>
          </p:cNvPr>
          <p:cNvSpPr>
            <a:spLocks noGrp="1"/>
          </p:cNvSpPr>
          <p:nvPr>
            <p:ph type="body" idx="2" hasCustomPrompt="1"/>
          </p:nvPr>
        </p:nvSpPr>
        <p:spPr>
          <a:xfrm>
            <a:off x="1" y="2427252"/>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a:t>#</a:t>
            </a:r>
          </a:p>
        </p:txBody>
      </p:sp>
      <p:sp>
        <p:nvSpPr>
          <p:cNvPr id="8" name="First Resp Text">
            <a:extLst>
              <a:ext uri="{FF2B5EF4-FFF2-40B4-BE49-F238E27FC236}">
                <a16:creationId xmlns="" xmlns:a16="http://schemas.microsoft.com/office/drawing/2014/main" id="{35CD1FAE-5D7E-4F04-B017-89D4732E2444}"/>
              </a:ext>
            </a:extLst>
          </p:cNvPr>
          <p:cNvSpPr>
            <a:spLocks noGrp="1"/>
          </p:cNvSpPr>
          <p:nvPr>
            <p:ph type="body" idx="3" hasCustomPrompt="1"/>
          </p:nvPr>
        </p:nvSpPr>
        <p:spPr>
          <a:xfrm>
            <a:off x="907950" y="2427252"/>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Value</a:t>
            </a:r>
          </a:p>
        </p:txBody>
      </p:sp>
      <p:sp>
        <p:nvSpPr>
          <p:cNvPr id="32" name="Second Resp #">
            <a:extLst>
              <a:ext uri="{FF2B5EF4-FFF2-40B4-BE49-F238E27FC236}">
                <a16:creationId xmlns="" xmlns:a16="http://schemas.microsoft.com/office/drawing/2014/main" id="{05FFB414-A546-4A6C-B7E8-B6D9C7AC88C9}"/>
              </a:ext>
            </a:extLst>
          </p:cNvPr>
          <p:cNvSpPr>
            <a:spLocks noGrp="1"/>
          </p:cNvSpPr>
          <p:nvPr>
            <p:ph type="body" idx="4" hasCustomPrompt="1"/>
          </p:nvPr>
        </p:nvSpPr>
        <p:spPr>
          <a:xfrm>
            <a:off x="1" y="3100734"/>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a:t>#</a:t>
            </a:r>
          </a:p>
        </p:txBody>
      </p:sp>
      <p:sp>
        <p:nvSpPr>
          <p:cNvPr id="10" name="Second Resp Text">
            <a:extLst>
              <a:ext uri="{FF2B5EF4-FFF2-40B4-BE49-F238E27FC236}">
                <a16:creationId xmlns="" xmlns:a16="http://schemas.microsoft.com/office/drawing/2014/main" id="{840EA72F-053D-43C4-A0AA-4F71D345F1E1}"/>
              </a:ext>
            </a:extLst>
          </p:cNvPr>
          <p:cNvSpPr>
            <a:spLocks noGrp="1"/>
          </p:cNvSpPr>
          <p:nvPr>
            <p:ph type="body" idx="5" hasCustomPrompt="1"/>
          </p:nvPr>
        </p:nvSpPr>
        <p:spPr>
          <a:xfrm>
            <a:off x="907950" y="3100734"/>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Value</a:t>
            </a:r>
          </a:p>
        </p:txBody>
      </p:sp>
      <p:sp>
        <p:nvSpPr>
          <p:cNvPr id="38" name="Third Resp #">
            <a:extLst>
              <a:ext uri="{FF2B5EF4-FFF2-40B4-BE49-F238E27FC236}">
                <a16:creationId xmlns="" xmlns:a16="http://schemas.microsoft.com/office/drawing/2014/main" id="{F00955FE-A162-474C-BFF8-0AB0FBF10130}"/>
              </a:ext>
            </a:extLst>
          </p:cNvPr>
          <p:cNvSpPr>
            <a:spLocks noGrp="1"/>
          </p:cNvSpPr>
          <p:nvPr>
            <p:ph type="body" idx="6" hasCustomPrompt="1"/>
          </p:nvPr>
        </p:nvSpPr>
        <p:spPr>
          <a:xfrm>
            <a:off x="1" y="3774216"/>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a:t>#</a:t>
            </a:r>
          </a:p>
        </p:txBody>
      </p:sp>
      <p:sp>
        <p:nvSpPr>
          <p:cNvPr id="35" name="Third Resp Text">
            <a:extLst>
              <a:ext uri="{FF2B5EF4-FFF2-40B4-BE49-F238E27FC236}">
                <a16:creationId xmlns="" xmlns:a16="http://schemas.microsoft.com/office/drawing/2014/main" id="{55974934-D7D0-4C4C-B76C-558C1028590E}"/>
              </a:ext>
            </a:extLst>
          </p:cNvPr>
          <p:cNvSpPr>
            <a:spLocks noGrp="1"/>
          </p:cNvSpPr>
          <p:nvPr>
            <p:ph type="body" idx="7" hasCustomPrompt="1"/>
          </p:nvPr>
        </p:nvSpPr>
        <p:spPr>
          <a:xfrm>
            <a:off x="907950" y="3774216"/>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Value</a:t>
            </a:r>
          </a:p>
        </p:txBody>
      </p:sp>
      <p:sp>
        <p:nvSpPr>
          <p:cNvPr id="42" name="Fourth Resp #">
            <a:extLst>
              <a:ext uri="{FF2B5EF4-FFF2-40B4-BE49-F238E27FC236}">
                <a16:creationId xmlns="" xmlns:a16="http://schemas.microsoft.com/office/drawing/2014/main" id="{9A682F4A-836A-42BD-B18F-482CDD9FE392}"/>
              </a:ext>
            </a:extLst>
          </p:cNvPr>
          <p:cNvSpPr>
            <a:spLocks noGrp="1"/>
          </p:cNvSpPr>
          <p:nvPr>
            <p:ph type="body" idx="8" hasCustomPrompt="1"/>
          </p:nvPr>
        </p:nvSpPr>
        <p:spPr>
          <a:xfrm>
            <a:off x="1" y="4447698"/>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a:t>#</a:t>
            </a:r>
          </a:p>
        </p:txBody>
      </p:sp>
      <p:sp>
        <p:nvSpPr>
          <p:cNvPr id="41" name="Fourth Resp Text">
            <a:extLst>
              <a:ext uri="{FF2B5EF4-FFF2-40B4-BE49-F238E27FC236}">
                <a16:creationId xmlns="" xmlns:a16="http://schemas.microsoft.com/office/drawing/2014/main" id="{2A075B8F-DFA0-46B1-A70C-B12937892D4B}"/>
              </a:ext>
            </a:extLst>
          </p:cNvPr>
          <p:cNvSpPr>
            <a:spLocks noGrp="1"/>
          </p:cNvSpPr>
          <p:nvPr>
            <p:ph type="body" idx="9" hasCustomPrompt="1"/>
          </p:nvPr>
        </p:nvSpPr>
        <p:spPr>
          <a:xfrm>
            <a:off x="907950" y="4447698"/>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Value</a:t>
            </a:r>
          </a:p>
        </p:txBody>
      </p:sp>
      <p:sp>
        <p:nvSpPr>
          <p:cNvPr id="44" name="Fifth Resp #">
            <a:extLst>
              <a:ext uri="{FF2B5EF4-FFF2-40B4-BE49-F238E27FC236}">
                <a16:creationId xmlns="" xmlns:a16="http://schemas.microsoft.com/office/drawing/2014/main" id="{B3A4AC8A-DBAB-477E-8F79-6EFB6340CE48}"/>
              </a:ext>
            </a:extLst>
          </p:cNvPr>
          <p:cNvSpPr>
            <a:spLocks noGrp="1"/>
          </p:cNvSpPr>
          <p:nvPr>
            <p:ph type="body" idx="10" hasCustomPrompt="1"/>
          </p:nvPr>
        </p:nvSpPr>
        <p:spPr>
          <a:xfrm>
            <a:off x="1" y="5121180"/>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a:t>#</a:t>
            </a:r>
          </a:p>
        </p:txBody>
      </p:sp>
      <p:sp>
        <p:nvSpPr>
          <p:cNvPr id="43" name="Fifth Resp Text">
            <a:extLst>
              <a:ext uri="{FF2B5EF4-FFF2-40B4-BE49-F238E27FC236}">
                <a16:creationId xmlns="" xmlns:a16="http://schemas.microsoft.com/office/drawing/2014/main" id="{0B4A450D-E822-44AA-8298-11D531D74483}"/>
              </a:ext>
            </a:extLst>
          </p:cNvPr>
          <p:cNvSpPr>
            <a:spLocks noGrp="1"/>
          </p:cNvSpPr>
          <p:nvPr>
            <p:ph type="body" idx="11" hasCustomPrompt="1"/>
          </p:nvPr>
        </p:nvSpPr>
        <p:spPr>
          <a:xfrm>
            <a:off x="907950" y="5121180"/>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Value</a:t>
            </a:r>
          </a:p>
        </p:txBody>
      </p:sp>
      <p:sp>
        <p:nvSpPr>
          <p:cNvPr id="46" name="Sixth Resp #">
            <a:extLst>
              <a:ext uri="{FF2B5EF4-FFF2-40B4-BE49-F238E27FC236}">
                <a16:creationId xmlns="" xmlns:a16="http://schemas.microsoft.com/office/drawing/2014/main" id="{4075988B-8657-4CA4-A4CB-EAEA7B298681}"/>
              </a:ext>
            </a:extLst>
          </p:cNvPr>
          <p:cNvSpPr>
            <a:spLocks noGrp="1"/>
          </p:cNvSpPr>
          <p:nvPr>
            <p:ph type="body" idx="12" hasCustomPrompt="1"/>
          </p:nvPr>
        </p:nvSpPr>
        <p:spPr>
          <a:xfrm>
            <a:off x="1" y="5794664"/>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a:t>#</a:t>
            </a:r>
          </a:p>
        </p:txBody>
      </p:sp>
      <p:sp>
        <p:nvSpPr>
          <p:cNvPr id="45" name="Sixth Resp Text">
            <a:extLst>
              <a:ext uri="{FF2B5EF4-FFF2-40B4-BE49-F238E27FC236}">
                <a16:creationId xmlns="" xmlns:a16="http://schemas.microsoft.com/office/drawing/2014/main" id="{327445DD-9D42-491C-969B-C7919BE2E3F0}"/>
              </a:ext>
            </a:extLst>
          </p:cNvPr>
          <p:cNvSpPr>
            <a:spLocks noGrp="1"/>
          </p:cNvSpPr>
          <p:nvPr>
            <p:ph type="body" idx="13" hasCustomPrompt="1"/>
          </p:nvPr>
        </p:nvSpPr>
        <p:spPr>
          <a:xfrm>
            <a:off x="907950" y="5794664"/>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Value</a:t>
            </a:r>
          </a:p>
        </p:txBody>
      </p:sp>
    </p:spTree>
    <p:custDataLst>
      <p:tags r:id="rId1"/>
    </p:custDataLst>
    <p:extLst>
      <p:ext uri="{BB962C8B-B14F-4D97-AF65-F5344CB8AC3E}">
        <p14:creationId xmlns:p14="http://schemas.microsoft.com/office/powerpoint/2010/main" val="39007556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KC-Horizontal-Answer">
    <p:bg>
      <p:bgPr>
        <a:solidFill>
          <a:schemeClr val="bg1"/>
        </a:solidFill>
        <a:effectLst/>
      </p:bgPr>
    </p:bg>
    <p:spTree>
      <p:nvGrpSpPr>
        <p:cNvPr id="1" name=""/>
        <p:cNvGrpSpPr/>
        <p:nvPr/>
      </p:nvGrpSpPr>
      <p:grpSpPr>
        <a:xfrm>
          <a:off x="0" y="0"/>
          <a:ext cx="0" cy="0"/>
          <a:chOff x="0" y="0"/>
          <a:chExt cx="0" cy="0"/>
        </a:xfrm>
      </p:grpSpPr>
      <p:grpSp>
        <p:nvGrpSpPr>
          <p:cNvPr id="5" name="Background Images">
            <a:extLst>
              <a:ext uri="{FF2B5EF4-FFF2-40B4-BE49-F238E27FC236}">
                <a16:creationId xmlns="" xmlns:a16="http://schemas.microsoft.com/office/drawing/2014/main" id="{9AC63EDD-BEE2-404E-8399-2AA11023CDAB}"/>
              </a:ext>
            </a:extLst>
          </p:cNvPr>
          <p:cNvGrpSpPr/>
          <p:nvPr/>
        </p:nvGrpSpPr>
        <p:grpSpPr>
          <a:xfrm>
            <a:off x="0" y="0"/>
            <a:ext cx="12192000" cy="6858000"/>
            <a:chOff x="0" y="0"/>
            <a:chExt cx="12192000" cy="6858000"/>
          </a:xfrm>
        </p:grpSpPr>
        <p:sp>
          <p:nvSpPr>
            <p:cNvPr id="92" name="BKG-TP">
              <a:extLst>
                <a:ext uri="{FF2B5EF4-FFF2-40B4-BE49-F238E27FC236}">
                  <a16:creationId xmlns="" xmlns:a16="http://schemas.microsoft.com/office/drawing/2014/main" id="{7A68BE18-C9FD-4D64-BD55-20302868F06E}"/>
                </a:ext>
                <a:ext uri="{C183D7F6-B498-43B3-948B-1728B52AA6E4}">
                  <adec:decorative xmlns="" xmlns:adec="http://schemas.microsoft.com/office/drawing/2017/decorative" val="1"/>
                </a:ext>
              </a:extLst>
            </p:cNvPr>
            <p:cNvSpPr/>
            <p:nvPr/>
          </p:nvSpPr>
          <p:spPr>
            <a:xfrm>
              <a:off x="0" y="0"/>
              <a:ext cx="12192000" cy="2114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BKG-BM">
              <a:extLst>
                <a:ext uri="{FF2B5EF4-FFF2-40B4-BE49-F238E27FC236}">
                  <a16:creationId xmlns="" xmlns:a16="http://schemas.microsoft.com/office/drawing/2014/main" id="{31622DCA-CB0C-4601-9C65-55CE8CDC7503}"/>
                </a:ext>
                <a:ext uri="{C183D7F6-B498-43B3-948B-1728B52AA6E4}">
                  <adec:decorative xmlns="" xmlns:adec="http://schemas.microsoft.com/office/drawing/2017/decorative" val="1"/>
                </a:ext>
              </a:extLst>
            </p:cNvPr>
            <p:cNvSpPr/>
            <p:nvPr/>
          </p:nvSpPr>
          <p:spPr>
            <a:xfrm>
              <a:off x="0" y="2114217"/>
              <a:ext cx="12191999" cy="4743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AWS Logo">
              <a:extLst>
                <a:ext uri="{FF2B5EF4-FFF2-40B4-BE49-F238E27FC236}">
                  <a16:creationId xmlns="" xmlns:a16="http://schemas.microsoft.com/office/drawing/2014/main" id="{18A3C304-3B7F-434E-99A7-8B8C386B4EFC}"/>
                </a:ext>
                <a:ext uri="{C183D7F6-B498-43B3-948B-1728B52AA6E4}">
                  <adec:decorative xmlns="" xmlns:adec="http://schemas.microsoft.com/office/drawing/2017/decorative" val="1"/>
                </a:ext>
              </a:extLst>
            </p:cNvPr>
            <p:cNvPicPr>
              <a:picLocks noSelect="1"/>
            </p:cNvPicPr>
            <p:nvPr/>
          </p:nvPicPr>
          <p:blipFill>
            <a:blip r:embed="rId3">
              <a:extLst>
                <a:ext uri="{96DAC541-7B7A-43D3-8B79-37D633B846F1}">
                  <asvg:svgBlip xmlns="" xmlns:asvg="http://schemas.microsoft.com/office/drawing/2016/SVG/main" r:embed="rId4"/>
                </a:ext>
              </a:extLst>
            </a:blip>
            <a:stretch>
              <a:fillRect/>
            </a:stretch>
          </p:blipFill>
          <p:spPr>
            <a:xfrm>
              <a:off x="11536233" y="252740"/>
              <a:ext cx="366979" cy="219456"/>
            </a:xfrm>
            <a:prstGeom prst="rect">
              <a:avLst/>
            </a:prstGeom>
          </p:spPr>
        </p:pic>
        <p:sp>
          <p:nvSpPr>
            <p:cNvPr id="23" name="Copyright">
              <a:extLst>
                <a:ext uri="{FF2B5EF4-FFF2-40B4-BE49-F238E27FC236}">
                  <a16:creationId xmlns="" xmlns:a16="http://schemas.microsoft.com/office/drawing/2014/main" id="{237945B1-A5DC-4A82-9258-8DC2A3B8CA3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Answer Number">
            <a:extLst>
              <a:ext uri="{FF2B5EF4-FFF2-40B4-BE49-F238E27FC236}">
                <a16:creationId xmlns="" xmlns:a16="http://schemas.microsoft.com/office/drawing/2014/main" id="{1A8961C4-E232-4CFC-9419-572E417488B7}"/>
              </a:ext>
            </a:extLst>
          </p:cNvPr>
          <p:cNvSpPr>
            <a:spLocks noGrp="1"/>
          </p:cNvSpPr>
          <p:nvPr>
            <p:ph type="title" hasCustomPrompt="1"/>
          </p:nvPr>
        </p:nvSpPr>
        <p:spPr>
          <a:xfrm>
            <a:off x="179239" y="179881"/>
            <a:ext cx="11771597" cy="498849"/>
          </a:xfrm>
        </p:spPr>
        <p:txBody>
          <a:bodyPr/>
          <a:lstStyle>
            <a:lvl1pPr>
              <a:defRPr>
                <a:solidFill>
                  <a:schemeClr val="bg1"/>
                </a:solidFill>
              </a:defRPr>
            </a:lvl1pPr>
          </a:lstStyle>
          <a:p>
            <a:r>
              <a:rPr lang="en-US"/>
              <a:t>Answer and explanation</a:t>
            </a:r>
          </a:p>
        </p:txBody>
      </p:sp>
      <p:sp>
        <p:nvSpPr>
          <p:cNvPr id="7" name="Question">
            <a:extLst>
              <a:ext uri="{FF2B5EF4-FFF2-40B4-BE49-F238E27FC236}">
                <a16:creationId xmlns="" xmlns:a16="http://schemas.microsoft.com/office/drawing/2014/main" id="{B4965E6E-0F4A-477A-B4B0-DF739088DCEC}"/>
              </a:ext>
            </a:extLst>
          </p:cNvPr>
          <p:cNvSpPr>
            <a:spLocks noGrp="1"/>
          </p:cNvSpPr>
          <p:nvPr>
            <p:ph type="body" idx="1" hasCustomPrompt="1"/>
          </p:nvPr>
        </p:nvSpPr>
        <p:spPr>
          <a:xfrm>
            <a:off x="1" y="697780"/>
            <a:ext cx="12191998" cy="1405081"/>
          </a:xfrm>
          <a:solidFill>
            <a:schemeClr val="accent1"/>
          </a:solidFill>
        </p:spPr>
        <p:txBody>
          <a:bodyPr lIns="228600" tIns="0" rIns="182880" bIns="0">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a:t>Enter question – 4 responses can only have 1 correct response; 5 responses must have 2 correct responses; 6 responses must have 3 correct responses.</a:t>
            </a:r>
          </a:p>
        </p:txBody>
      </p:sp>
      <p:sp>
        <p:nvSpPr>
          <p:cNvPr id="3" name="Answer Header">
            <a:extLst>
              <a:ext uri="{FF2B5EF4-FFF2-40B4-BE49-F238E27FC236}">
                <a16:creationId xmlns="" xmlns:a16="http://schemas.microsoft.com/office/drawing/2014/main" id="{4CF18732-63A0-43A6-B5E9-C4F74190ED76}"/>
              </a:ext>
            </a:extLst>
          </p:cNvPr>
          <p:cNvSpPr>
            <a:spLocks noGrp="1"/>
          </p:cNvSpPr>
          <p:nvPr>
            <p:ph type="subTitle" idx="4" hasCustomPrompt="1"/>
          </p:nvPr>
        </p:nvSpPr>
        <p:spPr>
          <a:xfrm>
            <a:off x="0" y="2114550"/>
            <a:ext cx="12192000" cy="400050"/>
          </a:xfrm>
          <a:solidFill>
            <a:schemeClr val="accent2"/>
          </a:solidFill>
        </p:spPr>
        <p:txBody>
          <a:bodyPr lIns="228600">
            <a:noAutofit/>
          </a:bodyPr>
          <a:lstStyle>
            <a:lvl1pPr marL="0" indent="0">
              <a:buNone/>
              <a:defRPr sz="2000"/>
            </a:lvl1pPr>
          </a:lstStyle>
          <a:p>
            <a:pPr lvl="0"/>
            <a:r>
              <a:rPr lang="en-US"/>
              <a:t>Enter “The correct response is x”</a:t>
            </a:r>
          </a:p>
        </p:txBody>
      </p:sp>
      <p:sp>
        <p:nvSpPr>
          <p:cNvPr id="8" name="Answer Text">
            <a:extLst>
              <a:ext uri="{FF2B5EF4-FFF2-40B4-BE49-F238E27FC236}">
                <a16:creationId xmlns="" xmlns:a16="http://schemas.microsoft.com/office/drawing/2014/main" id="{35CD1FAE-5D7E-4F04-B017-89D4732E2444}"/>
              </a:ext>
            </a:extLst>
          </p:cNvPr>
          <p:cNvSpPr>
            <a:spLocks noGrp="1"/>
          </p:cNvSpPr>
          <p:nvPr>
            <p:ph type="body" idx="2" hasCustomPrompt="1"/>
          </p:nvPr>
        </p:nvSpPr>
        <p:spPr>
          <a:xfrm>
            <a:off x="907950" y="2427252"/>
            <a:ext cx="11245989" cy="4007816"/>
          </a:xfrm>
          <a:solidFill>
            <a:schemeClr val="bg1"/>
          </a:solidFill>
          <a:ln>
            <a:no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Enter a description of the correct and incorrect responses.</a:t>
            </a:r>
          </a:p>
        </p:txBody>
      </p:sp>
    </p:spTree>
    <p:custDataLst>
      <p:tags r:id="rId1"/>
    </p:custDataLst>
    <p:extLst>
      <p:ext uri="{BB962C8B-B14F-4D97-AF65-F5344CB8AC3E}">
        <p14:creationId xmlns:p14="http://schemas.microsoft.com/office/powerpoint/2010/main" val="388928947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nd Vertical Text">
    <p:bg>
      <p:bgPr>
        <a:solidFill>
          <a:schemeClr val="bg1"/>
        </a:solidFill>
        <a:effectLst/>
      </p:bgPr>
    </p:bg>
    <p:spTree>
      <p:nvGrpSpPr>
        <p:cNvPr id="1" name=""/>
        <p:cNvGrpSpPr/>
        <p:nvPr/>
      </p:nvGrpSpPr>
      <p:grpSpPr>
        <a:xfrm>
          <a:off x="0" y="0"/>
          <a:ext cx="0" cy="0"/>
          <a:chOff x="0" y="0"/>
          <a:chExt cx="0" cy="0"/>
        </a:xfrm>
      </p:grpSpPr>
      <p:sp>
        <p:nvSpPr>
          <p:cNvPr id="9" name="Copyright">
            <a:extLst>
              <a:ext uri="{FF2B5EF4-FFF2-40B4-BE49-F238E27FC236}">
                <a16:creationId xmlns="" xmlns:a16="http://schemas.microsoft.com/office/drawing/2014/main" id="{962C3F25-041D-4E5B-839E-FBB5D7B91A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9A1AD47A-644D-4968-9CC8-C9014D5497DB}"/>
              </a:ext>
            </a:extLst>
          </p:cNvPr>
          <p:cNvSpPr>
            <a:spLocks noGrp="1"/>
          </p:cNvSpPr>
          <p:nvPr>
            <p:ph type="title" hasCustomPrompt="1"/>
          </p:nvPr>
        </p:nvSpPr>
        <p:spPr>
          <a:xfrm>
            <a:off x="365760" y="301752"/>
            <a:ext cx="11569209" cy="731318"/>
          </a:xfrm>
        </p:spPr>
        <p:txBody>
          <a:bodyPr/>
          <a:lstStyle>
            <a:lvl1pPr>
              <a:defRPr>
                <a:solidFill>
                  <a:schemeClr val="tx2"/>
                </a:solidFill>
              </a:defRPr>
            </a:lvl1pPr>
          </a:lstStyle>
          <a:p>
            <a:r>
              <a:rPr lang="en-US"/>
              <a:t>Title and vertical text layout (international) </a:t>
            </a:r>
          </a:p>
        </p:txBody>
      </p:sp>
      <p:sp>
        <p:nvSpPr>
          <p:cNvPr id="7" name="Content">
            <a:extLst>
              <a:ext uri="{FF2B5EF4-FFF2-40B4-BE49-F238E27FC236}">
                <a16:creationId xmlns="" xmlns:a16="http://schemas.microsoft.com/office/drawing/2014/main" id="{E03519C3-01DC-4A54-BFE9-0527DA2D5160}"/>
              </a:ext>
            </a:extLst>
          </p:cNvPr>
          <p:cNvSpPr>
            <a:spLocks noGrp="1"/>
          </p:cNvSpPr>
          <p:nvPr>
            <p:ph type="body" orient="vert" idx="1" hasCustomPrompt="1"/>
          </p:nvPr>
        </p:nvSpPr>
        <p:spPr>
          <a:xfrm>
            <a:off x="435716" y="1033070"/>
            <a:ext cx="11499253" cy="5389244"/>
          </a:xfrm>
        </p:spPr>
        <p:txBody>
          <a:bodyPr vert="eaVert"/>
          <a:lstStyle>
            <a:lvl1pPr>
              <a:lnSpc>
                <a:spcPct val="100000"/>
              </a:lnSpc>
              <a:spcAft>
                <a:spcPts val="0"/>
              </a:spcAft>
              <a:defRPr sz="2400">
                <a:solidFill>
                  <a:schemeClr val="tx2"/>
                </a:solidFill>
              </a:defRPr>
            </a:lvl1pPr>
            <a:lvl2pPr marL="461963" indent="-228600">
              <a:lnSpc>
                <a:spcPct val="100000"/>
              </a:lnSpc>
              <a:spcAft>
                <a:spcPts val="0"/>
              </a:spcAft>
              <a:defRPr sz="2000">
                <a:solidFill>
                  <a:schemeClr val="tx2"/>
                </a:solidFill>
              </a:defRPr>
            </a:lvl2pPr>
            <a:lvl3pPr marL="684213" indent="-228600">
              <a:lnSpc>
                <a:spcPct val="100000"/>
              </a:lnSpc>
              <a:spcAft>
                <a:spcPts val="0"/>
              </a:spcAft>
              <a:defRPr sz="1800">
                <a:solidFill>
                  <a:schemeClr val="tx2"/>
                </a:solidFill>
              </a:defRPr>
            </a:lvl3pPr>
            <a:lvl4pPr marL="914400" indent="-228600">
              <a:lnSpc>
                <a:spcPct val="100000"/>
              </a:lnSpc>
              <a:spcAft>
                <a:spcPts val="0"/>
              </a:spcAft>
              <a:defRPr sz="1600">
                <a:solidFill>
                  <a:schemeClr val="tx2"/>
                </a:solidFill>
              </a:defRPr>
            </a:lvl4pPr>
            <a:lvl5pPr marL="1144588" indent="-228600">
              <a:lnSpc>
                <a:spcPct val="100000"/>
              </a:lnSpc>
              <a:spcAft>
                <a:spcPts val="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9" name="Title Border">
            <a:extLst>
              <a:ext uri="{FF2B5EF4-FFF2-40B4-BE49-F238E27FC236}">
                <a16:creationId xmlns="" xmlns:a16="http://schemas.microsoft.com/office/drawing/2014/main" id="{7F823AF2-999D-4175-8C01-402CA4924585}"/>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11608423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Vertical Title and Content">
    <p:bg>
      <p:bgPr>
        <a:solidFill>
          <a:schemeClr val="bg1"/>
        </a:solidFill>
        <a:effectLst/>
      </p:bgPr>
    </p:bg>
    <p:spTree>
      <p:nvGrpSpPr>
        <p:cNvPr id="1" name=""/>
        <p:cNvGrpSpPr/>
        <p:nvPr/>
      </p:nvGrpSpPr>
      <p:grpSpPr>
        <a:xfrm>
          <a:off x="0" y="0"/>
          <a:ext cx="0" cy="0"/>
          <a:chOff x="0" y="0"/>
          <a:chExt cx="0" cy="0"/>
        </a:xfrm>
      </p:grpSpPr>
      <p:sp>
        <p:nvSpPr>
          <p:cNvPr id="9" name="Copyright">
            <a:extLst>
              <a:ext uri="{FF2B5EF4-FFF2-40B4-BE49-F238E27FC236}">
                <a16:creationId xmlns="" xmlns:a16="http://schemas.microsoft.com/office/drawing/2014/main" id="{962C3F25-041D-4E5B-839E-FBB5D7B91A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1FDB7DAC-24E1-411C-8D5F-3A7FDF188C1D}"/>
              </a:ext>
            </a:extLst>
          </p:cNvPr>
          <p:cNvSpPr>
            <a:spLocks noGrp="1"/>
          </p:cNvSpPr>
          <p:nvPr>
            <p:ph type="title" hasCustomPrompt="1"/>
          </p:nvPr>
        </p:nvSpPr>
        <p:spPr>
          <a:xfrm rot="5400000">
            <a:off x="8324028" y="2805126"/>
            <a:ext cx="6127095" cy="1132145"/>
          </a:xfrm>
        </p:spPr>
        <p:txBody>
          <a:bodyPr/>
          <a:lstStyle>
            <a:lvl1pPr marL="0" marR="0" indent="0" algn="l" defTabSz="914400" rtl="0" eaLnBrk="1" fontAlgn="auto" latinLnBrk="0" hangingPunct="1">
              <a:lnSpc>
                <a:spcPct val="100000"/>
              </a:lnSpc>
              <a:spcBef>
                <a:spcPct val="0"/>
              </a:spcBef>
              <a:spcAft>
                <a:spcPts val="0"/>
              </a:spcAft>
              <a:buClrTx/>
              <a:buSzTx/>
              <a:buFontTx/>
              <a:buNone/>
              <a:tabLst/>
              <a:defRPr>
                <a:solidFill>
                  <a:schemeClr val="tx2"/>
                </a:solidFill>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Vertical title and text layout (international) </a:t>
            </a:r>
          </a:p>
        </p:txBody>
      </p:sp>
      <p:sp>
        <p:nvSpPr>
          <p:cNvPr id="7" name="Content">
            <a:extLst>
              <a:ext uri="{FF2B5EF4-FFF2-40B4-BE49-F238E27FC236}">
                <a16:creationId xmlns="" xmlns:a16="http://schemas.microsoft.com/office/drawing/2014/main" id="{E03519C3-01DC-4A54-BFE9-0527DA2D5160}"/>
              </a:ext>
            </a:extLst>
          </p:cNvPr>
          <p:cNvSpPr>
            <a:spLocks noGrp="1"/>
          </p:cNvSpPr>
          <p:nvPr>
            <p:ph type="body" orient="vert" idx="1" hasCustomPrompt="1"/>
          </p:nvPr>
        </p:nvSpPr>
        <p:spPr>
          <a:xfrm>
            <a:off x="365760" y="307649"/>
            <a:ext cx="10455743" cy="6127095"/>
          </a:xfrm>
        </p:spPr>
        <p:txBody>
          <a:bodyPr vert="eaVert"/>
          <a:lstStyle>
            <a:lvl1pPr>
              <a:lnSpc>
                <a:spcPct val="100000"/>
              </a:lnSpc>
              <a:spcAft>
                <a:spcPts val="0"/>
              </a:spcAft>
              <a:defRPr sz="2400">
                <a:solidFill>
                  <a:schemeClr val="tx2"/>
                </a:solidFill>
              </a:defRPr>
            </a:lvl1pPr>
            <a:lvl2pPr marL="461963" indent="-228600">
              <a:lnSpc>
                <a:spcPct val="100000"/>
              </a:lnSpc>
              <a:spcAft>
                <a:spcPts val="0"/>
              </a:spcAft>
              <a:defRPr sz="2000">
                <a:solidFill>
                  <a:schemeClr val="tx2"/>
                </a:solidFill>
              </a:defRPr>
            </a:lvl2pPr>
            <a:lvl3pPr marL="684213" indent="-228600">
              <a:lnSpc>
                <a:spcPct val="100000"/>
              </a:lnSpc>
              <a:spcAft>
                <a:spcPts val="0"/>
              </a:spcAft>
              <a:defRPr sz="1800">
                <a:solidFill>
                  <a:schemeClr val="tx2"/>
                </a:solidFill>
              </a:defRPr>
            </a:lvl3pPr>
            <a:lvl4pPr marL="914400" indent="-228600">
              <a:lnSpc>
                <a:spcPct val="100000"/>
              </a:lnSpc>
              <a:spcAft>
                <a:spcPts val="0"/>
              </a:spcAft>
              <a:defRPr sz="1600">
                <a:solidFill>
                  <a:schemeClr val="tx2"/>
                </a:solidFill>
              </a:defRPr>
            </a:lvl4pPr>
            <a:lvl5pPr marL="1144588" indent="-228600">
              <a:lnSpc>
                <a:spcPct val="100000"/>
              </a:lnSpc>
              <a:spcAft>
                <a:spcPts val="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9" name="Title Border">
            <a:extLst>
              <a:ext uri="{FF2B5EF4-FFF2-40B4-BE49-F238E27FC236}">
                <a16:creationId xmlns="" xmlns:a16="http://schemas.microsoft.com/office/drawing/2014/main" id="{A9006E65-0AC6-4AEC-9676-8B754EE037E9}"/>
              </a:ext>
              <a:ext uri="{C183D7F6-B498-43B3-948B-1728B52AA6E4}">
                <adec:decorative xmlns="" xmlns:adec="http://schemas.microsoft.com/office/drawing/2017/decorative" val="1"/>
              </a:ext>
            </a:extLst>
          </p:cNvPr>
          <p:cNvSpPr/>
          <p:nvPr/>
        </p:nvSpPr>
        <p:spPr>
          <a:xfrm rot="5400000">
            <a:off x="7803983" y="3371504"/>
            <a:ext cx="60807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4228895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98C3AF6D-2BEF-7049-86B4-BA8E93A54A93}"/>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2" name="Title 1">
            <a:extLst>
              <a:ext uri="{FF2B5EF4-FFF2-40B4-BE49-F238E27FC236}">
                <a16:creationId xmlns="" xmlns:a16="http://schemas.microsoft.com/office/drawing/2014/main" id="{F117EACD-31BA-5546-8DC5-A7D4FA41B90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a:t>Click to edit Master title style</a:t>
            </a:r>
          </a:p>
        </p:txBody>
      </p:sp>
      <p:sp>
        <p:nvSpPr>
          <p:cNvPr id="5" name="Text Placeholder 3">
            <a:extLst>
              <a:ext uri="{FF2B5EF4-FFF2-40B4-BE49-F238E27FC236}">
                <a16:creationId xmlns="" xmlns:a16="http://schemas.microsoft.com/office/drawing/2014/main" id="{984EADBC-1FCF-4148-AFB8-F0370FE66BDA}"/>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TITLE STYLE</a:t>
            </a:r>
          </a:p>
        </p:txBody>
      </p:sp>
      <p:pic>
        <p:nvPicPr>
          <p:cNvPr id="7" name="Picture 6">
            <a:extLst>
              <a:ext uri="{FF2B5EF4-FFF2-40B4-BE49-F238E27FC236}">
                <a16:creationId xmlns="" xmlns:a16="http://schemas.microsoft.com/office/drawing/2014/main" id="{63FC9937-4309-1345-9FFE-12A8DD2FC6B5}"/>
              </a:ext>
              <a:ext uri="{C183D7F6-B498-43B3-948B-1728B52AA6E4}">
                <adec:decorative xmlns="" xmlns:adec="http://schemas.microsoft.com/office/drawing/2017/decorative" val="1"/>
              </a:ext>
            </a:extLst>
          </p:cNvPr>
          <p:cNvPicPr>
            <a:picLocks noChangeAspect="1"/>
          </p:cNvPicPr>
          <p:nvPr userDrawn="1"/>
        </p:nvPicPr>
        <p:blipFill>
          <a:blip r:embed="rId4"/>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3796541934"/>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Two Column">
    <p:spTree>
      <p:nvGrpSpPr>
        <p:cNvPr id="1" name=""/>
        <p:cNvGrpSpPr/>
        <p:nvPr/>
      </p:nvGrpSpPr>
      <p:grpSpPr>
        <a:xfrm>
          <a:off x="0" y="0"/>
          <a:ext cx="0" cy="0"/>
          <a:chOff x="0" y="0"/>
          <a:chExt cx="0" cy="0"/>
        </a:xfrm>
      </p:grpSpPr>
      <p:pic>
        <p:nvPicPr>
          <p:cNvPr id="15" name="Picture 14">
            <a:extLst>
              <a:ext uri="{FF2B5EF4-FFF2-40B4-BE49-F238E27FC236}">
                <a16:creationId xmlns="" xmlns:a16="http://schemas.microsoft.com/office/drawing/2014/main"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p>
        </p:txBody>
      </p:sp>
      <p:sp>
        <p:nvSpPr>
          <p:cNvPr id="10" name="Content Placeholder 2">
            <a:extLst>
              <a:ext uri="{FF2B5EF4-FFF2-40B4-BE49-F238E27FC236}">
                <a16:creationId xmlns="" xmlns:a16="http://schemas.microsoft.com/office/drawing/2014/main" id="{F3BB2B80-1B59-A143-BE75-CCD366DF7CE5}"/>
              </a:ext>
            </a:extLst>
          </p:cNvPr>
          <p:cNvSpPr>
            <a:spLocks noGrp="1"/>
          </p:cNvSpPr>
          <p:nvPr>
            <p:ph idx="1"/>
          </p:nvPr>
        </p:nvSpPr>
        <p:spPr>
          <a:xfrm>
            <a:off x="419100" y="1528175"/>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5">
            <a:extLst>
              <a:ext uri="{FF2B5EF4-FFF2-40B4-BE49-F238E27FC236}">
                <a16:creationId xmlns=""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
        <p:nvSpPr>
          <p:cNvPr id="12" name="Content Placeholder 2">
            <a:extLst>
              <a:ext uri="{FF2B5EF4-FFF2-40B4-BE49-F238E27FC236}">
                <a16:creationId xmlns="" xmlns:a16="http://schemas.microsoft.com/office/drawing/2014/main" id="{D773890F-7993-BE4F-83AC-886113878E8D}"/>
              </a:ext>
            </a:extLst>
          </p:cNvPr>
          <p:cNvSpPr>
            <a:spLocks noGrp="1"/>
          </p:cNvSpPr>
          <p:nvPr>
            <p:ph idx="13"/>
          </p:nvPr>
        </p:nvSpPr>
        <p:spPr>
          <a:xfrm>
            <a:off x="6246312" y="1524228"/>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Footer Placeholder 4">
            <a:extLst>
              <a:ext uri="{FF2B5EF4-FFF2-40B4-BE49-F238E27FC236}">
                <a16:creationId xmlns="" xmlns:a16="http://schemas.microsoft.com/office/drawing/2014/main" id="{69573A30-3961-C94C-A15D-1FC70640BAA5}"/>
              </a:ext>
              <a:ext uri="{C183D7F6-B498-43B3-948B-1728B52AA6E4}">
                <adec:decorative xmlns=""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endParaRPr lang="en-US"/>
          </a:p>
        </p:txBody>
      </p:sp>
      <p:pic>
        <p:nvPicPr>
          <p:cNvPr id="16" name="Picture 15">
            <a:extLst>
              <a:ext uri="{FF2B5EF4-FFF2-40B4-BE49-F238E27FC236}">
                <a16:creationId xmlns="" xmlns:a16="http://schemas.microsoft.com/office/drawing/2014/main" id="{BF6D2BA4-6287-854B-A5A3-81A95726CF44}"/>
              </a:ext>
              <a:ext uri="{C183D7F6-B498-43B3-948B-1728B52AA6E4}">
                <adec:decorative xmlns=""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106199049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58223B2-799A-5246-A4C6-C8BB64215826}"/>
              </a:ext>
            </a:extLst>
          </p:cNvPr>
          <p:cNvSpPr/>
          <p:nvPr userDrawn="1"/>
        </p:nvSpPr>
        <p:spPr>
          <a:xfrm>
            <a:off x="0" y="0"/>
            <a:ext cx="12192000" cy="6858000"/>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 xmlns:a16="http://schemas.microsoft.com/office/drawing/2014/main" id="{B407F2DB-F618-9B42-B761-D4AC79DC349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a:t>Click to edit Master title style</a:t>
            </a:r>
          </a:p>
        </p:txBody>
      </p:sp>
      <p:sp>
        <p:nvSpPr>
          <p:cNvPr id="15" name="Text Placeholder 3">
            <a:extLst>
              <a:ext uri="{FF2B5EF4-FFF2-40B4-BE49-F238E27FC236}">
                <a16:creationId xmlns="" xmlns:a16="http://schemas.microsoft.com/office/drawing/2014/main" id="{7A5CC2AB-7462-6949-B0CC-D453D58B64D6}"/>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TITLE STYLE</a:t>
            </a:r>
          </a:p>
        </p:txBody>
      </p:sp>
      <p:sp>
        <p:nvSpPr>
          <p:cNvPr id="6" name="Footer Placeholder 4">
            <a:extLst>
              <a:ext uri="{FF2B5EF4-FFF2-40B4-BE49-F238E27FC236}">
                <a16:creationId xmlns="" xmlns:a16="http://schemas.microsoft.com/office/drawing/2014/main" id="{6636900F-FBBE-9846-A194-AC5CF173B39F}"/>
              </a:ext>
              <a:ext uri="{C183D7F6-B498-43B3-948B-1728B52AA6E4}">
                <adec:decorative xmlns=""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endParaRPr lang="en-US"/>
          </a:p>
        </p:txBody>
      </p:sp>
      <p:pic>
        <p:nvPicPr>
          <p:cNvPr id="8" name="Picture 7">
            <a:extLst>
              <a:ext uri="{FF2B5EF4-FFF2-40B4-BE49-F238E27FC236}">
                <a16:creationId xmlns="" xmlns:a16="http://schemas.microsoft.com/office/drawing/2014/main" id="{68A38432-CE99-3E4B-B087-73EB0F09CDB2}"/>
              </a:ext>
              <a:ext uri="{C183D7F6-B498-43B3-948B-1728B52AA6E4}">
                <adec:decorative xmlns="" xmlns:adec="http://schemas.microsoft.com/office/drawing/2017/decorative" val="1"/>
              </a:ext>
            </a:extLst>
          </p:cNvPr>
          <p:cNvPicPr>
            <a:picLocks noChangeAspect="1"/>
          </p:cNvPicPr>
          <p:nvPr userDrawn="1"/>
        </p:nvPicPr>
        <p:blipFill>
          <a:blip r:embed="rId3"/>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344672254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Side by Side">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457AF45B-C20A-5F4E-906A-B043D9D7F28E}"/>
              </a:ext>
            </a:extLst>
          </p:cNvPr>
          <p:cNvSpPr/>
          <p:nvPr userDrawn="1"/>
        </p:nvSpPr>
        <p:spPr>
          <a:xfrm>
            <a:off x="-2" y="0"/>
            <a:ext cx="5125762" cy="6875492"/>
          </a:xfrm>
          <a:prstGeom prst="rect">
            <a:avLst/>
          </a:prstGeom>
          <a:solidFill>
            <a:srgbClr val="232F3E"/>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mazon Ember Light" panose="020B0403020204020204" pitchFamily="34" charset="0"/>
              <a:ea typeface="+mn-ea"/>
              <a:cs typeface="+mn-cs"/>
            </a:endParaRPr>
          </a:p>
        </p:txBody>
      </p:sp>
      <p:pic>
        <p:nvPicPr>
          <p:cNvPr id="13" name="Picture 12" descr="A circuit board&#10;&#10;Description automatically generated">
            <a:extLst>
              <a:ext uri="{FF2B5EF4-FFF2-40B4-BE49-F238E27FC236}">
                <a16:creationId xmlns="" xmlns:a16="http://schemas.microsoft.com/office/drawing/2014/main" id="{C0EC8262-9538-E343-BCD0-0911ADA9E7A6}"/>
              </a:ext>
            </a:extLst>
          </p:cNvPr>
          <p:cNvPicPr>
            <a:picLocks noChangeAspect="1"/>
          </p:cNvPicPr>
          <p:nvPr userDrawn="1"/>
        </p:nvPicPr>
        <p:blipFill rotWithShape="1">
          <a:blip r:embed="rId3" cstate="hqprint">
            <a:extLst>
              <a:ext uri="{28A0092B-C50C-407E-A947-70E740481C1C}">
                <a14:useLocalDpi xmlns:a14="http://schemas.microsoft.com/office/drawing/2010/main"/>
              </a:ext>
            </a:extLst>
          </a:blip>
          <a:srcRect/>
          <a:stretch/>
        </p:blipFill>
        <p:spPr>
          <a:xfrm>
            <a:off x="588712" y="3159360"/>
            <a:ext cx="4537048" cy="3716132"/>
          </a:xfrm>
          <a:prstGeom prst="rect">
            <a:avLst/>
          </a:prstGeom>
        </p:spPr>
      </p:pic>
      <p:sp>
        <p:nvSpPr>
          <p:cNvPr id="4" name="Footer Placeholder 3">
            <a:extLst>
              <a:ext uri="{FF2B5EF4-FFF2-40B4-BE49-F238E27FC236}">
                <a16:creationId xmlns="" xmlns:a16="http://schemas.microsoft.com/office/drawing/2014/main" id="{7D651C47-09F6-C947-968C-92FC59515123}"/>
              </a:ext>
              <a:ext uri="{C183D7F6-B498-43B3-948B-1728B52AA6E4}">
                <adec:decorative xmlns="" xmlns:adec="http://schemas.microsoft.com/office/drawing/2017/decorative" val="1"/>
              </a:ext>
            </a:extLst>
          </p:cNvPr>
          <p:cNvSpPr>
            <a:spLocks noGrp="1"/>
          </p:cNvSpPr>
          <p:nvPr>
            <p:ph type="ftr" sz="quarter" idx="11"/>
          </p:nvPr>
        </p:nvSpPr>
        <p:spPr>
          <a:xfrm>
            <a:off x="7997728" y="6356350"/>
            <a:ext cx="3775172" cy="365125"/>
          </a:xfrm>
          <a:prstGeom prst="rect">
            <a:avLst/>
          </a:prstGeom>
        </p:spPr>
        <p:txBody>
          <a:bodyPr/>
          <a:lstStyle>
            <a:lvl1pPr algn="r">
              <a:defRPr/>
            </a:lvl1pPr>
          </a:lstStyle>
          <a:p>
            <a:endParaRPr lang="en-US"/>
          </a:p>
        </p:txBody>
      </p:sp>
      <p:sp>
        <p:nvSpPr>
          <p:cNvPr id="2" name="Title 1">
            <a:extLst>
              <a:ext uri="{FF2B5EF4-FFF2-40B4-BE49-F238E27FC236}">
                <a16:creationId xmlns="" xmlns:a16="http://schemas.microsoft.com/office/drawing/2014/main" id="{E454C7EF-17C6-3647-B5A6-45AFD1AE22A3}"/>
              </a:ext>
            </a:extLst>
          </p:cNvPr>
          <p:cNvSpPr>
            <a:spLocks noGrp="1"/>
          </p:cNvSpPr>
          <p:nvPr>
            <p:ph type="title"/>
          </p:nvPr>
        </p:nvSpPr>
        <p:spPr>
          <a:xfrm>
            <a:off x="419100" y="1178376"/>
            <a:ext cx="4268647" cy="1325563"/>
          </a:xfrm>
          <a:prstGeom prst="rect">
            <a:avLst/>
          </a:prstGeom>
        </p:spPr>
        <p:txBody>
          <a:bodyPr/>
          <a:lstStyle>
            <a:lvl1pPr>
              <a:defRPr>
                <a:solidFill>
                  <a:schemeClr val="bg1"/>
                </a:solidFill>
              </a:defRPr>
            </a:lvl1pPr>
          </a:lstStyle>
          <a:p>
            <a:r>
              <a:rPr lang="en-US"/>
              <a:t>Click to edit Master title style</a:t>
            </a:r>
          </a:p>
        </p:txBody>
      </p:sp>
      <p:sp>
        <p:nvSpPr>
          <p:cNvPr id="3" name="Slide Number Placeholder 2">
            <a:extLst>
              <a:ext uri="{FF2B5EF4-FFF2-40B4-BE49-F238E27FC236}">
                <a16:creationId xmlns="" xmlns:a16="http://schemas.microsoft.com/office/drawing/2014/main" id="{FFDB7B2F-8327-B54A-A6DB-5F4F68ECD970}"/>
              </a:ext>
            </a:extLst>
          </p:cNvPr>
          <p:cNvSpPr>
            <a:spLocks noGrp="1"/>
          </p:cNvSpPr>
          <p:nvPr>
            <p:ph type="sldNum" sz="quarter" idx="10"/>
          </p:nvPr>
        </p:nvSpPr>
        <p:spPr>
          <a:xfrm>
            <a:off x="423657" y="6356350"/>
            <a:ext cx="2743200" cy="365125"/>
          </a:xfrm>
          <a:prstGeom prst="rect">
            <a:avLst/>
          </a:prstGeom>
        </p:spPr>
        <p:txBody>
          <a:bodyPr/>
          <a:lstStyle>
            <a:lvl1pPr algn="l">
              <a:defRPr>
                <a:solidFill>
                  <a:schemeClr val="bg1"/>
                </a:solidFill>
              </a:defRPr>
            </a:lvl1pPr>
          </a:lstStyle>
          <a:p>
            <a:fld id="{B6A95138-A96E-2F42-A959-2EFD44FE4AB7}" type="slidenum">
              <a:rPr lang="en-US" smtClean="0"/>
              <a:pPr/>
              <a:t>‹#›</a:t>
            </a:fld>
            <a:endParaRPr lang="en-US"/>
          </a:p>
        </p:txBody>
      </p:sp>
      <p:sp>
        <p:nvSpPr>
          <p:cNvPr id="22" name="Content Placeholder 2">
            <a:extLst>
              <a:ext uri="{FF2B5EF4-FFF2-40B4-BE49-F238E27FC236}">
                <a16:creationId xmlns="" xmlns:a16="http://schemas.microsoft.com/office/drawing/2014/main" id="{0EB2737B-E9EB-5940-81B3-90715BFD4CAC}"/>
              </a:ext>
            </a:extLst>
          </p:cNvPr>
          <p:cNvSpPr>
            <a:spLocks noGrp="1"/>
          </p:cNvSpPr>
          <p:nvPr>
            <p:ph idx="16"/>
          </p:nvPr>
        </p:nvSpPr>
        <p:spPr>
          <a:xfrm>
            <a:off x="5714474" y="1178376"/>
            <a:ext cx="5767612" cy="4814920"/>
          </a:xfrm>
          <a:prstGeom prst="rect">
            <a:avLst/>
          </a:prstGeo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 xmlns:a16="http://schemas.microsoft.com/office/drawing/2014/main" id="{280E0825-B265-3846-8BB3-B9ECFCCA9B2D}"/>
              </a:ext>
              <a:ext uri="{C183D7F6-B498-43B3-948B-1728B52AA6E4}">
                <adec:decorative xmlns="" xmlns:adec="http://schemas.microsoft.com/office/drawing/2017/decorative" val="1"/>
              </a:ext>
            </a:extLst>
          </p:cNvPr>
          <p:cNvPicPr>
            <a:picLocks noChangeAspect="1"/>
          </p:cNvPicPr>
          <p:nvPr userDrawn="1"/>
        </p:nvPicPr>
        <p:blipFill>
          <a:blip r:embed="rId4"/>
          <a:stretch>
            <a:fillRect/>
          </a:stretch>
        </p:blipFill>
        <p:spPr>
          <a:xfrm>
            <a:off x="9909200" y="365126"/>
            <a:ext cx="1772652" cy="449072"/>
          </a:xfrm>
          <a:prstGeom prst="rect">
            <a:avLst/>
          </a:prstGeom>
        </p:spPr>
      </p:pic>
    </p:spTree>
    <p:custDataLst>
      <p:tags r:id="rId1"/>
    </p:custDataLst>
    <p:extLst>
      <p:ext uri="{BB962C8B-B14F-4D97-AF65-F5344CB8AC3E}">
        <p14:creationId xmlns:p14="http://schemas.microsoft.com/office/powerpoint/2010/main" val="483438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Variant">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 xmlns:a16="http://schemas.microsoft.com/office/drawing/2014/main" id="{8D6A50E3-62DD-469F-A4B4-2DC279107EB8}"/>
              </a:ext>
              <a:ext uri="{C183D7F6-B498-43B3-948B-1728B52AA6E4}">
                <adec:decorative xmlns="" xmlns:adec="http://schemas.microsoft.com/office/drawing/2017/decorative" val="1"/>
              </a:ext>
            </a:extLst>
          </p:cNvPr>
          <p:cNvGrpSpPr/>
          <p:nvPr/>
        </p:nvGrpSpPr>
        <p:grpSpPr>
          <a:xfrm>
            <a:off x="0" y="0"/>
            <a:ext cx="12192000" cy="6858000"/>
            <a:chOff x="0" y="0"/>
            <a:chExt cx="12192000" cy="6858000"/>
          </a:xfrm>
        </p:grpSpPr>
        <p:sp>
          <p:nvSpPr>
            <p:cNvPr id="91" name="BKG-BM">
              <a:extLst>
                <a:ext uri="{FF2B5EF4-FFF2-40B4-BE49-F238E27FC236}">
                  <a16:creationId xmlns="" xmlns:a16="http://schemas.microsoft.com/office/drawing/2014/main" id="{165087FF-D0AD-4AD7-B899-B2227A662904}"/>
                </a:ext>
                <a:ext uri="{C183D7F6-B498-43B3-948B-1728B52AA6E4}">
                  <adec:decorative xmlns="" xmlns:adec="http://schemas.microsoft.com/office/drawing/2017/decorative" val="1"/>
                </a:ext>
              </a:extLst>
            </p:cNvPr>
            <p:cNvSpPr/>
            <p:nvPr/>
          </p:nvSpPr>
          <p:spPr>
            <a:xfrm>
              <a:off x="0" y="5576341"/>
              <a:ext cx="11062270" cy="12816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 xmlns:a16="http://schemas.microsoft.com/office/drawing/2014/main" id="{81DABB71-298F-46E6-9028-558C99DF72DF}"/>
                </a:ext>
                <a:ext uri="{C183D7F6-B498-43B3-948B-1728B52AA6E4}">
                  <adec:decorative xmlns="" xmlns:adec="http://schemas.microsoft.com/office/drawing/2017/decorative" val="1"/>
                </a:ext>
              </a:extLst>
            </p:cNvPr>
            <p:cNvSpPr/>
            <p:nvPr/>
          </p:nvSpPr>
          <p:spPr>
            <a:xfrm>
              <a:off x="9669645" y="0"/>
              <a:ext cx="2522355" cy="143198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 xmlns:a16="http://schemas.microsoft.com/office/drawing/2014/main" id="{31FFCCD2-46F8-4A8C-9D8D-34F0218F69C7}"/>
                </a:ext>
                <a:ext uri="{C183D7F6-B498-43B3-948B-1728B52AA6E4}">
                  <adec:decorative xmlns="" xmlns:adec="http://schemas.microsoft.com/office/drawing/2017/decorative" val="1"/>
                </a:ext>
              </a:extLst>
            </p:cNvPr>
            <p:cNvSpPr/>
            <p:nvPr/>
          </p:nvSpPr>
          <p:spPr>
            <a:xfrm>
              <a:off x="9519222" y="0"/>
              <a:ext cx="1543050" cy="6858000"/>
            </a:xfrm>
            <a:custGeom>
              <a:avLst/>
              <a:gdLst>
                <a:gd name="connsiteX0" fmla="*/ 0 w 1533524"/>
                <a:gd name="connsiteY0" fmla="*/ 0 h 6858000"/>
                <a:gd name="connsiteX1" fmla="*/ 1533524 w 1533524"/>
                <a:gd name="connsiteY1" fmla="*/ 0 h 6858000"/>
                <a:gd name="connsiteX2" fmla="*/ 1533524 w 1533524"/>
                <a:gd name="connsiteY2" fmla="*/ 6858000 h 6858000"/>
                <a:gd name="connsiteX3" fmla="*/ 0 w 1533524"/>
                <a:gd name="connsiteY3" fmla="*/ 6858000 h 6858000"/>
                <a:gd name="connsiteX4" fmla="*/ 0 w 1533524"/>
                <a:gd name="connsiteY4" fmla="*/ 0 h 6858000"/>
                <a:gd name="connsiteX0" fmla="*/ 0 w 1533524"/>
                <a:gd name="connsiteY0" fmla="*/ 0 h 6858000"/>
                <a:gd name="connsiteX1" fmla="*/ 190500 w 1533524"/>
                <a:gd name="connsiteY1" fmla="*/ 0 h 6858000"/>
                <a:gd name="connsiteX2" fmla="*/ 1533524 w 1533524"/>
                <a:gd name="connsiteY2" fmla="*/ 0 h 6858000"/>
                <a:gd name="connsiteX3" fmla="*/ 1533524 w 1533524"/>
                <a:gd name="connsiteY3" fmla="*/ 6858000 h 6858000"/>
                <a:gd name="connsiteX4" fmla="*/ 0 w 1533524"/>
                <a:gd name="connsiteY4" fmla="*/ 6858000 h 6858000"/>
                <a:gd name="connsiteX5" fmla="*/ 0 w 1533524"/>
                <a:gd name="connsiteY5" fmla="*/ 0 h 6858000"/>
                <a:gd name="connsiteX0" fmla="*/ 0 w 1533525"/>
                <a:gd name="connsiteY0" fmla="*/ 0 h 6858000"/>
                <a:gd name="connsiteX1" fmla="*/ 190500 w 1533525"/>
                <a:gd name="connsiteY1" fmla="*/ 0 h 6858000"/>
                <a:gd name="connsiteX2" fmla="*/ 1533524 w 1533525"/>
                <a:gd name="connsiteY2" fmla="*/ 0 h 6858000"/>
                <a:gd name="connsiteX3" fmla="*/ 1533525 w 1533525"/>
                <a:gd name="connsiteY3" fmla="*/ 1343025 h 6858000"/>
                <a:gd name="connsiteX4" fmla="*/ 1533524 w 1533525"/>
                <a:gd name="connsiteY4" fmla="*/ 6858000 h 6858000"/>
                <a:gd name="connsiteX5" fmla="*/ 0 w 1533525"/>
                <a:gd name="connsiteY5" fmla="*/ 6858000 h 6858000"/>
                <a:gd name="connsiteX6" fmla="*/ 0 w 1533525"/>
                <a:gd name="connsiteY6" fmla="*/ 0 h 6858000"/>
                <a:gd name="connsiteX0" fmla="*/ 0 w 1533525"/>
                <a:gd name="connsiteY0" fmla="*/ 0 h 6858000"/>
                <a:gd name="connsiteX1" fmla="*/ 190500 w 1533525"/>
                <a:gd name="connsiteY1" fmla="*/ 0 h 6858000"/>
                <a:gd name="connsiteX2" fmla="*/ 1533524 w 1533525"/>
                <a:gd name="connsiteY2" fmla="*/ 0 h 6858000"/>
                <a:gd name="connsiteX3" fmla="*/ 1533525 w 1533525"/>
                <a:gd name="connsiteY3" fmla="*/ 1343025 h 6858000"/>
                <a:gd name="connsiteX4" fmla="*/ 1533524 w 1533525"/>
                <a:gd name="connsiteY4" fmla="*/ 6858000 h 6858000"/>
                <a:gd name="connsiteX5" fmla="*/ 1333500 w 1533525"/>
                <a:gd name="connsiteY5" fmla="*/ 6858000 h 6858000"/>
                <a:gd name="connsiteX6" fmla="*/ 0 w 1533525"/>
                <a:gd name="connsiteY6" fmla="*/ 6858000 h 6858000"/>
                <a:gd name="connsiteX7" fmla="*/ 0 w 1533525"/>
                <a:gd name="connsiteY7" fmla="*/ 0 h 6858000"/>
                <a:gd name="connsiteX0" fmla="*/ 9525 w 1543050"/>
                <a:gd name="connsiteY0" fmla="*/ 0 h 6858000"/>
                <a:gd name="connsiteX1" fmla="*/ 200025 w 1543050"/>
                <a:gd name="connsiteY1" fmla="*/ 0 h 6858000"/>
                <a:gd name="connsiteX2" fmla="*/ 1543049 w 1543050"/>
                <a:gd name="connsiteY2" fmla="*/ 0 h 6858000"/>
                <a:gd name="connsiteX3" fmla="*/ 1543050 w 1543050"/>
                <a:gd name="connsiteY3" fmla="*/ 1343025 h 6858000"/>
                <a:gd name="connsiteX4" fmla="*/ 1543049 w 1543050"/>
                <a:gd name="connsiteY4" fmla="*/ 6858000 h 6858000"/>
                <a:gd name="connsiteX5" fmla="*/ 1343025 w 1543050"/>
                <a:gd name="connsiteY5" fmla="*/ 6858000 h 6858000"/>
                <a:gd name="connsiteX6" fmla="*/ 9525 w 1543050"/>
                <a:gd name="connsiteY6" fmla="*/ 6858000 h 6858000"/>
                <a:gd name="connsiteX7" fmla="*/ 0 w 1543050"/>
                <a:gd name="connsiteY7" fmla="*/ 5591175 h 6858000"/>
                <a:gd name="connsiteX8" fmla="*/ 9525 w 1543050"/>
                <a:gd name="connsiteY8" fmla="*/ 0 h 6858000"/>
                <a:gd name="connsiteX0" fmla="*/ 9525 w 1543050"/>
                <a:gd name="connsiteY0" fmla="*/ 0 h 6858000"/>
                <a:gd name="connsiteX1" fmla="*/ 200025 w 1543050"/>
                <a:gd name="connsiteY1" fmla="*/ 0 h 6858000"/>
                <a:gd name="connsiteX2" fmla="*/ 1543049 w 1543050"/>
                <a:gd name="connsiteY2" fmla="*/ 0 h 6858000"/>
                <a:gd name="connsiteX3" fmla="*/ 1543050 w 1543050"/>
                <a:gd name="connsiteY3" fmla="*/ 1343025 h 6858000"/>
                <a:gd name="connsiteX4" fmla="*/ 1543049 w 1543050"/>
                <a:gd name="connsiteY4" fmla="*/ 6858000 h 6858000"/>
                <a:gd name="connsiteX5" fmla="*/ 1343025 w 1543050"/>
                <a:gd name="connsiteY5" fmla="*/ 6858000 h 6858000"/>
                <a:gd name="connsiteX6" fmla="*/ 0 w 1543050"/>
                <a:gd name="connsiteY6" fmla="*/ 5591175 h 6858000"/>
                <a:gd name="connsiteX7" fmla="*/ 9525 w 1543050"/>
                <a:gd name="connsiteY7" fmla="*/ 0 h 6858000"/>
                <a:gd name="connsiteX0" fmla="*/ 9525 w 1543050"/>
                <a:gd name="connsiteY0" fmla="*/ 0 h 6858000"/>
                <a:gd name="connsiteX1" fmla="*/ 200025 w 1543050"/>
                <a:gd name="connsiteY1" fmla="*/ 0 h 6858000"/>
                <a:gd name="connsiteX2" fmla="*/ 1543050 w 1543050"/>
                <a:gd name="connsiteY2" fmla="*/ 1343025 h 6858000"/>
                <a:gd name="connsiteX3" fmla="*/ 1543049 w 1543050"/>
                <a:gd name="connsiteY3" fmla="*/ 6858000 h 6858000"/>
                <a:gd name="connsiteX4" fmla="*/ 1343025 w 1543050"/>
                <a:gd name="connsiteY4" fmla="*/ 6858000 h 6858000"/>
                <a:gd name="connsiteX5" fmla="*/ 0 w 1543050"/>
                <a:gd name="connsiteY5" fmla="*/ 5591175 h 6858000"/>
                <a:gd name="connsiteX6" fmla="*/ 9525 w 1543050"/>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3050" h="6858000">
                  <a:moveTo>
                    <a:pt x="9525" y="0"/>
                  </a:moveTo>
                  <a:lnTo>
                    <a:pt x="200025" y="0"/>
                  </a:lnTo>
                  <a:lnTo>
                    <a:pt x="1543050" y="1343025"/>
                  </a:lnTo>
                  <a:cubicBezTo>
                    <a:pt x="1543050" y="3181350"/>
                    <a:pt x="1543049" y="5019675"/>
                    <a:pt x="1543049" y="6858000"/>
                  </a:cubicBezTo>
                  <a:lnTo>
                    <a:pt x="1343025" y="6858000"/>
                  </a:lnTo>
                  <a:lnTo>
                    <a:pt x="0" y="5591175"/>
                  </a:lnTo>
                  <a:lnTo>
                    <a:pt x="952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 xmlns:a16="http://schemas.microsoft.com/office/drawing/2014/main" id="{7E222A23-E698-4993-93A7-9606CF977314}"/>
                </a:ext>
                <a:ext uri="{C183D7F6-B498-43B3-948B-1728B52AA6E4}">
                  <adec:decorative xmlns="" xmlns:adec="http://schemas.microsoft.com/office/drawing/2017/decorative" val="1"/>
                </a:ext>
              </a:extLst>
            </p:cNvPr>
            <p:cNvSpPr/>
            <p:nvPr/>
          </p:nvSpPr>
          <p:spPr>
            <a:xfrm>
              <a:off x="11062271" y="1339850"/>
              <a:ext cx="1129729" cy="55181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 xmlns:a16="http://schemas.microsoft.com/office/drawing/2014/main" id="{41BC3838-CAD1-4E45-A629-8FAE25F8F357}"/>
                </a:ext>
                <a:ext uri="{C183D7F6-B498-43B3-948B-1728B52AA6E4}">
                  <adec:decorative xmlns="" xmlns:adec="http://schemas.microsoft.com/office/drawing/2017/decorative" val="1"/>
                </a:ext>
              </a:extLst>
            </p:cNvPr>
            <p:cNvPicPr>
              <a:picLocks noSelect="1"/>
            </p:cNvPicPr>
            <p:nvPr/>
          </p:nvPicPr>
          <p:blipFill>
            <a:blip r:embed="rId3">
              <a:extLst>
                <a:ext uri="{96DAC541-7B7A-43D3-8B79-37D633B846F1}">
                  <asvg:svgBlip xmlns="" xmlns:asvg="http://schemas.microsoft.com/office/drawing/2016/SVG/main" r:embed="rId4"/>
                </a:ext>
              </a:extLst>
            </a:blip>
            <a:stretch>
              <a:fillRect/>
            </a:stretch>
          </p:blipFill>
          <p:spPr>
            <a:xfrm>
              <a:off x="246888" y="6455664"/>
              <a:ext cx="366979" cy="219456"/>
            </a:xfrm>
            <a:prstGeom prst="rect">
              <a:avLst/>
            </a:prstGeom>
          </p:spPr>
        </p:pic>
        <p:sp>
          <p:nvSpPr>
            <p:cNvPr id="12" name="Copyright">
              <a:extLst>
                <a:ext uri="{FF2B5EF4-FFF2-40B4-BE49-F238E27FC236}">
                  <a16:creationId xmlns="" xmlns:a16="http://schemas.microsoft.com/office/drawing/2014/main" id="{2BDDDA44-1049-4257-AA44-8A620E1B69F0}"/>
                </a:ext>
              </a:extLst>
            </p:cNvPr>
            <p:cNvSpPr txBox="1"/>
            <p:nvPr/>
          </p:nvSpPr>
          <p:spPr>
            <a:xfrm>
              <a:off x="342029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 xmlns:a16="http://schemas.microsoft.com/office/drawing/2014/main" id="{E52B1449-9D22-45E9-8E29-DD9653749C2D}"/>
              </a:ext>
            </a:extLst>
          </p:cNvPr>
          <p:cNvSpPr>
            <a:spLocks noGrp="1"/>
          </p:cNvSpPr>
          <p:nvPr>
            <p:ph type="title" hasCustomPrompt="1"/>
          </p:nvPr>
        </p:nvSpPr>
        <p:spPr>
          <a:xfrm>
            <a:off x="365759" y="831163"/>
            <a:ext cx="9153461" cy="2293938"/>
          </a:xfrm>
        </p:spPr>
        <p:txBody>
          <a:bodyPr anchor="b"/>
          <a:lstStyle>
            <a:lvl1pPr>
              <a:defRPr sz="4400">
                <a:solidFill>
                  <a:schemeClr val="tx2"/>
                </a:solidFill>
              </a:defRPr>
            </a:lvl1pPr>
          </a:lstStyle>
          <a:p>
            <a:r>
              <a:rPr lang="en-US"/>
              <a:t>Enter title text</a:t>
            </a:r>
          </a:p>
        </p:txBody>
      </p:sp>
      <p:sp>
        <p:nvSpPr>
          <p:cNvPr id="3" name="Subtitle">
            <a:extLst>
              <a:ext uri="{FF2B5EF4-FFF2-40B4-BE49-F238E27FC236}">
                <a16:creationId xmlns="" xmlns:a16="http://schemas.microsoft.com/office/drawing/2014/main" id="{25336E2B-DB74-4789-BBF8-753828F72458}"/>
              </a:ext>
            </a:extLst>
          </p:cNvPr>
          <p:cNvSpPr>
            <a:spLocks noGrp="1"/>
          </p:cNvSpPr>
          <p:nvPr>
            <p:ph type="subTitle" idx="1" hasCustomPrompt="1"/>
          </p:nvPr>
        </p:nvSpPr>
        <p:spPr>
          <a:xfrm>
            <a:off x="365759" y="3152882"/>
            <a:ext cx="9153461" cy="2423459"/>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Enter subtitle</a:t>
            </a:r>
          </a:p>
        </p:txBody>
      </p:sp>
    </p:spTree>
    <p:custDataLst>
      <p:tags r:id="rId1"/>
    </p:custDataLst>
    <p:extLst>
      <p:ext uri="{BB962C8B-B14F-4D97-AF65-F5344CB8AC3E}">
        <p14:creationId xmlns:p14="http://schemas.microsoft.com/office/powerpoint/2010/main" val="38989408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17EACD-31BA-5546-8DC5-A7D4FA41B908}"/>
              </a:ext>
              <a:ext uri="{C183D7F6-B498-43B3-948B-1728B52AA6E4}">
                <adec:decorative xmlns="" xmlns:adec="http://schemas.microsoft.com/office/drawing/2017/decorative" val="1"/>
              </a:ext>
            </a:extLst>
          </p:cNvPr>
          <p:cNvSpPr>
            <a:spLocks noGrp="1"/>
          </p:cNvSpPr>
          <p:nvPr>
            <p:ph type="title"/>
          </p:nvPr>
        </p:nvSpPr>
        <p:spPr>
          <a:xfrm>
            <a:off x="419100" y="365125"/>
            <a:ext cx="9034272" cy="474119"/>
          </a:xfrm>
        </p:spPr>
        <p:txBody>
          <a:bodyPr>
            <a:noAutofit/>
          </a:bodyPr>
          <a:lstStyle>
            <a:lvl1pPr>
              <a:defRPr sz="4000">
                <a:solidFill>
                  <a:schemeClr val="tx1"/>
                </a:solidFill>
              </a:defRPr>
            </a:lvl1pPr>
          </a:lstStyle>
          <a:p>
            <a:r>
              <a:rPr lang="en-US"/>
              <a:t>Click to edit Master title style</a:t>
            </a:r>
          </a:p>
        </p:txBody>
      </p:sp>
      <p:sp>
        <p:nvSpPr>
          <p:cNvPr id="10" name="Footer Placeholder 4">
            <a:extLst>
              <a:ext uri="{FF2B5EF4-FFF2-40B4-BE49-F238E27FC236}">
                <a16:creationId xmlns="" xmlns:a16="http://schemas.microsoft.com/office/drawing/2014/main" id="{DBF8715D-4D79-7041-A43B-D5474972C918}"/>
              </a:ext>
              <a:ext uri="{C183D7F6-B498-43B3-948B-1728B52AA6E4}">
                <adec:decorative xmlns=""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endParaRPr lang="en-US"/>
          </a:p>
        </p:txBody>
      </p:sp>
      <p:pic>
        <p:nvPicPr>
          <p:cNvPr id="7" name="Picture 6">
            <a:extLst>
              <a:ext uri="{FF2B5EF4-FFF2-40B4-BE49-F238E27FC236}">
                <a16:creationId xmlns="" xmlns:a16="http://schemas.microsoft.com/office/drawing/2014/main" id="{1FCA25A4-C80D-FC44-8153-D8376A9E41FE}"/>
              </a:ext>
              <a:ext uri="{C183D7F6-B498-43B3-948B-1728B52AA6E4}">
                <adec:decorative xmlns="" xmlns:adec="http://schemas.microsoft.com/office/drawing/2017/decorative" val="1"/>
              </a:ext>
            </a:extLst>
          </p:cNvPr>
          <p:cNvPicPr>
            <a:picLocks noChangeAspect="1"/>
          </p:cNvPicPr>
          <p:nvPr userDrawn="1"/>
        </p:nvPicPr>
        <p:blipFill>
          <a:blip r:embed="rId3"/>
          <a:stretch>
            <a:fillRect/>
          </a:stretch>
        </p:blipFill>
        <p:spPr>
          <a:xfrm>
            <a:off x="9909200" y="365125"/>
            <a:ext cx="1772652" cy="449072"/>
          </a:xfrm>
          <a:prstGeom prst="rect">
            <a:avLst/>
          </a:prstGeom>
        </p:spPr>
      </p:pic>
      <p:sp>
        <p:nvSpPr>
          <p:cNvPr id="9" name="Slide Number Placeholder 5">
            <a:extLst>
              <a:ext uri="{FF2B5EF4-FFF2-40B4-BE49-F238E27FC236}">
                <a16:creationId xmlns="" xmlns:a16="http://schemas.microsoft.com/office/drawing/2014/main" id="{A201426F-66D0-6C49-85B0-A8C2D43E6E2C}"/>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Tree>
    <p:custDataLst>
      <p:tags r:id="rId1"/>
    </p:custDataLst>
    <p:extLst>
      <p:ext uri="{BB962C8B-B14F-4D97-AF65-F5344CB8AC3E}">
        <p14:creationId xmlns:p14="http://schemas.microsoft.com/office/powerpoint/2010/main" val="270627462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Subsection Header">
    <p:spTree>
      <p:nvGrpSpPr>
        <p:cNvPr id="1" name=""/>
        <p:cNvGrpSpPr/>
        <p:nvPr/>
      </p:nvGrpSpPr>
      <p:grpSpPr>
        <a:xfrm>
          <a:off x="0" y="0"/>
          <a:ext cx="0" cy="0"/>
          <a:chOff x="0" y="0"/>
          <a:chExt cx="0" cy="0"/>
        </a:xfrm>
      </p:grpSpPr>
      <p:sp>
        <p:nvSpPr>
          <p:cNvPr id="31" name="Footer Placeholder 4">
            <a:extLst>
              <a:ext uri="{FF2B5EF4-FFF2-40B4-BE49-F238E27FC236}">
                <a16:creationId xmlns="" xmlns:a16="http://schemas.microsoft.com/office/drawing/2014/main" id="{A9C4F210-2650-3942-9632-6074E8F12704}"/>
              </a:ext>
              <a:ext uri="{C183D7F6-B498-43B3-948B-1728B52AA6E4}">
                <adec:decorative xmlns="" xmlns:adec="http://schemas.microsoft.com/office/drawing/2017/decorative" val="1"/>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endParaRPr lang="en-US"/>
          </a:p>
        </p:txBody>
      </p:sp>
      <p:sp>
        <p:nvSpPr>
          <p:cNvPr id="10" name="Title 1">
            <a:extLst>
              <a:ext uri="{FF2B5EF4-FFF2-40B4-BE49-F238E27FC236}">
                <a16:creationId xmlns="" xmlns:a16="http://schemas.microsoft.com/office/drawing/2014/main" id="{D0B1C5D0-123C-C948-8FE9-A354E18700B1}"/>
              </a:ext>
            </a:extLst>
          </p:cNvPr>
          <p:cNvSpPr>
            <a:spLocks noGrp="1"/>
          </p:cNvSpPr>
          <p:nvPr>
            <p:ph type="title"/>
          </p:nvPr>
        </p:nvSpPr>
        <p:spPr>
          <a:xfrm>
            <a:off x="419100" y="3191940"/>
            <a:ext cx="11353800" cy="474119"/>
          </a:xfrm>
        </p:spPr>
        <p:txBody>
          <a:bodyPr>
            <a:noAutofit/>
          </a:bodyPr>
          <a:lstStyle>
            <a:lvl1pPr>
              <a:defRPr sz="6000">
                <a:solidFill>
                  <a:schemeClr val="tx1"/>
                </a:solidFill>
              </a:defRPr>
            </a:lvl1pPr>
          </a:lstStyle>
          <a:p>
            <a:r>
              <a:rPr lang="en-US"/>
              <a:t>Click to edit Master title style</a:t>
            </a:r>
          </a:p>
        </p:txBody>
      </p:sp>
      <p:sp>
        <p:nvSpPr>
          <p:cNvPr id="11" name="Slide Number Placeholder 5">
            <a:extLst>
              <a:ext uri="{FF2B5EF4-FFF2-40B4-BE49-F238E27FC236}">
                <a16:creationId xmlns="" xmlns:a16="http://schemas.microsoft.com/office/drawing/2014/main" id="{B9293C6B-D94F-304A-A8F4-8745DAD9DF47}"/>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pic>
        <p:nvPicPr>
          <p:cNvPr id="7" name="Picture 6">
            <a:extLst>
              <a:ext uri="{FF2B5EF4-FFF2-40B4-BE49-F238E27FC236}">
                <a16:creationId xmlns="" xmlns:a16="http://schemas.microsoft.com/office/drawing/2014/main" id="{3AA315D3-3937-1747-9C2E-0067F12A02F0}"/>
              </a:ext>
            </a:extLst>
          </p:cNvPr>
          <p:cNvPicPr>
            <a:picLocks noChangeAspect="1"/>
          </p:cNvPicPr>
          <p:nvPr userDrawn="1"/>
        </p:nvPicPr>
        <p:blipFill rotWithShape="1">
          <a:blip r:embed="rId3" cstate="hqprint">
            <a:extLst>
              <a:ext uri="{28A0092B-C50C-407E-A947-70E740481C1C}">
                <a14:useLocalDpi xmlns:a14="http://schemas.microsoft.com/office/drawing/2010/main"/>
              </a:ext>
            </a:extLst>
          </a:blip>
          <a:srcRect/>
          <a:stretch/>
        </p:blipFill>
        <p:spPr>
          <a:xfrm rot="10800000">
            <a:off x="-1" y="-2"/>
            <a:ext cx="2268187" cy="2166103"/>
          </a:xfrm>
          <a:prstGeom prst="rect">
            <a:avLst/>
          </a:prstGeom>
        </p:spPr>
      </p:pic>
      <p:pic>
        <p:nvPicPr>
          <p:cNvPr id="9" name="Picture 8">
            <a:extLst>
              <a:ext uri="{FF2B5EF4-FFF2-40B4-BE49-F238E27FC236}">
                <a16:creationId xmlns="" xmlns:a16="http://schemas.microsoft.com/office/drawing/2014/main" id="{83936176-BBC4-344F-8FD9-CD6D76107A13}"/>
              </a:ext>
              <a:ext uri="{C183D7F6-B498-43B3-948B-1728B52AA6E4}">
                <adec:decorative xmlns="" xmlns:adec="http://schemas.microsoft.com/office/drawing/2017/decorative" val="1"/>
              </a:ext>
            </a:extLst>
          </p:cNvPr>
          <p:cNvPicPr>
            <a:picLocks noChangeAspect="1"/>
          </p:cNvPicPr>
          <p:nvPr userDrawn="1"/>
        </p:nvPicPr>
        <p:blipFill>
          <a:blip r:embed="rId4"/>
          <a:stretch>
            <a:fillRect/>
          </a:stretch>
        </p:blipFill>
        <p:spPr>
          <a:xfrm>
            <a:off x="9909200" y="365126"/>
            <a:ext cx="1772652" cy="449072"/>
          </a:xfrm>
          <a:prstGeom prst="rect">
            <a:avLst/>
          </a:prstGeom>
        </p:spPr>
      </p:pic>
    </p:spTree>
    <p:custDataLst>
      <p:tags r:id="rId1"/>
    </p:custDataLst>
    <p:extLst>
      <p:ext uri="{BB962C8B-B14F-4D97-AF65-F5344CB8AC3E}">
        <p14:creationId xmlns:p14="http://schemas.microsoft.com/office/powerpoint/2010/main" val="2506548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opic Introduction">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 xmlns:a16="http://schemas.microsoft.com/office/drawing/2014/main" id="{48DE57BE-35D1-43C9-81E8-26E8A5D23F69}"/>
              </a:ext>
              <a:ext uri="{C183D7F6-B498-43B3-948B-1728B52AA6E4}">
                <adec:decorative xmlns="" xmlns:adec="http://schemas.microsoft.com/office/drawing/2017/decorative" val="1"/>
              </a:ext>
            </a:extLst>
          </p:cNvPr>
          <p:cNvGrpSpPr/>
          <p:nvPr/>
        </p:nvGrpSpPr>
        <p:grpSpPr>
          <a:xfrm>
            <a:off x="0" y="1"/>
            <a:ext cx="10679012" cy="6858000"/>
            <a:chOff x="0" y="1"/>
            <a:chExt cx="10679012" cy="6858000"/>
          </a:xfrm>
        </p:grpSpPr>
        <p:sp>
          <p:nvSpPr>
            <p:cNvPr id="93" name="BKG-LT">
              <a:extLst>
                <a:ext uri="{FF2B5EF4-FFF2-40B4-BE49-F238E27FC236}">
                  <a16:creationId xmlns="" xmlns:a16="http://schemas.microsoft.com/office/drawing/2014/main" id="{BE65BC3A-8848-4619-963C-BD57EAEC2AA7}"/>
                </a:ext>
                <a:ext uri="{C183D7F6-B498-43B3-948B-1728B52AA6E4}">
                  <adec:decorative xmlns=""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 xmlns:a16="http://schemas.microsoft.com/office/drawing/2014/main" id="{4EDF473F-575B-4FFB-BAF4-E227AF8A9566}"/>
                </a:ext>
                <a:ext uri="{C183D7F6-B498-43B3-948B-1728B52AA6E4}">
                  <adec:decorative xmlns="" xmlns:adec="http://schemas.microsoft.com/office/drawing/2017/decorative" val="1"/>
                </a:ext>
              </a:extLst>
            </p:cNvPr>
            <p:cNvPicPr>
              <a:picLocks noSelect="1"/>
            </p:cNvPicPr>
            <p:nvPr/>
          </p:nvPicPr>
          <p:blipFill>
            <a:blip r:embed="rId3">
              <a:extLst>
                <a:ext uri="{96DAC541-7B7A-43D3-8B79-37D633B846F1}">
                  <asvg:svgBlip xmlns="" xmlns:asvg="http://schemas.microsoft.com/office/drawing/2016/SVG/main" r:embed="rId4"/>
                </a:ext>
              </a:extLst>
            </a:blip>
            <a:stretch>
              <a:fillRect/>
            </a:stretch>
          </p:blipFill>
          <p:spPr>
            <a:xfrm>
              <a:off x="246888" y="6455664"/>
              <a:ext cx="366979" cy="219456"/>
            </a:xfrm>
            <a:prstGeom prst="rect">
              <a:avLst/>
            </a:prstGeom>
          </p:spPr>
        </p:pic>
        <p:sp>
          <p:nvSpPr>
            <p:cNvPr id="11" name="Copyright">
              <a:extLst>
                <a:ext uri="{FF2B5EF4-FFF2-40B4-BE49-F238E27FC236}">
                  <a16:creationId xmlns="" xmlns:a16="http://schemas.microsoft.com/office/drawing/2014/main" id="{BEF02208-F5B1-43EC-A46B-20F8F8FFD200}"/>
                </a:ext>
              </a:extLst>
            </p:cNvPr>
            <p:cNvSpPr txBox="1"/>
            <p:nvPr/>
          </p:nvSpPr>
          <p:spPr>
            <a:xfrm>
              <a:off x="6025174"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F2D32D74-0FC6-414A-96C5-2549942CD64E}"/>
              </a:ext>
            </a:extLst>
          </p:cNvPr>
          <p:cNvSpPr>
            <a:spLocks noGrp="1"/>
          </p:cNvSpPr>
          <p:nvPr>
            <p:ph type="ctrTitle" hasCustomPrompt="1"/>
          </p:nvPr>
        </p:nvSpPr>
        <p:spPr>
          <a:xfrm>
            <a:off x="243243" y="292099"/>
            <a:ext cx="3960976" cy="1866901"/>
          </a:xfrm>
        </p:spPr>
        <p:txBody>
          <a:bodyPr anchor="t"/>
          <a:lstStyle>
            <a:lvl1pPr algn="ctr">
              <a:lnSpc>
                <a:spcPct val="100000"/>
              </a:lnSpc>
              <a:defRPr sz="3600">
                <a:solidFill>
                  <a:schemeClr val="bg1"/>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a:t>Type title here</a:t>
            </a:r>
          </a:p>
        </p:txBody>
      </p:sp>
      <p:sp>
        <p:nvSpPr>
          <p:cNvPr id="17" name="Picture">
            <a:extLst>
              <a:ext uri="{FF2B5EF4-FFF2-40B4-BE49-F238E27FC236}">
                <a16:creationId xmlns="" xmlns:a16="http://schemas.microsoft.com/office/drawing/2014/main" id="{F8F6CC5A-3CF0-480D-B25E-574EDC100323}"/>
              </a:ext>
              <a:ext uri="{C183D7F6-B498-43B3-948B-1728B52AA6E4}">
                <adec:decorative xmlns="" xmlns:adec="http://schemas.microsoft.com/office/drawing/2017/decorative" val="1"/>
              </a:ext>
            </a:extLst>
          </p:cNvPr>
          <p:cNvSpPr>
            <a:spLocks noGrp="1"/>
          </p:cNvSpPr>
          <p:nvPr>
            <p:ph idx="9" hasCustomPrompt="1"/>
          </p:nvPr>
        </p:nvSpPr>
        <p:spPr>
          <a:xfrm>
            <a:off x="394931" y="2434960"/>
            <a:ext cx="3657600" cy="3657600"/>
          </a:xfrm>
        </p:spPr>
        <p:txBody>
          <a:bodyPr anchor="t"/>
          <a:lstStyle>
            <a:lvl1pPr marL="0" indent="0" algn="ctr">
              <a:buNone/>
              <a:defRPr>
                <a:solidFill>
                  <a:schemeClr val="bg1"/>
                </a:solidFill>
              </a:defRPr>
            </a:lvl1pPr>
          </a:lstStyle>
          <a:p>
            <a:r>
              <a:rPr lang="en-US"/>
              <a:t>Click icon to add image</a:t>
            </a:r>
          </a:p>
        </p:txBody>
      </p:sp>
      <p:sp>
        <p:nvSpPr>
          <p:cNvPr id="9" name="Content">
            <a:extLst>
              <a:ext uri="{FF2B5EF4-FFF2-40B4-BE49-F238E27FC236}">
                <a16:creationId xmlns=""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Tree>
    <p:custDataLst>
      <p:tags r:id="rId1"/>
    </p:custDataLst>
    <p:extLst>
      <p:ext uri="{BB962C8B-B14F-4D97-AF65-F5344CB8AC3E}">
        <p14:creationId xmlns:p14="http://schemas.microsoft.com/office/powerpoint/2010/main" val="3161368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Lab Introduction">
    <p:bg>
      <p:bgPr>
        <a:solidFill>
          <a:schemeClr val="bg1"/>
        </a:solidFill>
        <a:effectLst/>
      </p:bgPr>
    </p:bg>
    <p:spTree>
      <p:nvGrpSpPr>
        <p:cNvPr id="1" name=""/>
        <p:cNvGrpSpPr/>
        <p:nvPr/>
      </p:nvGrpSpPr>
      <p:grpSpPr>
        <a:xfrm>
          <a:off x="0" y="0"/>
          <a:ext cx="0" cy="0"/>
          <a:chOff x="0" y="0"/>
          <a:chExt cx="0" cy="0"/>
        </a:xfrm>
      </p:grpSpPr>
      <p:grpSp>
        <p:nvGrpSpPr>
          <p:cNvPr id="9" name="Background Images">
            <a:extLst>
              <a:ext uri="{FF2B5EF4-FFF2-40B4-BE49-F238E27FC236}">
                <a16:creationId xmlns="" xmlns:a16="http://schemas.microsoft.com/office/drawing/2014/main" id="{EF85A022-A363-4CD9-B810-5976000CBBC0}"/>
              </a:ext>
              <a:ext uri="{C183D7F6-B498-43B3-948B-1728B52AA6E4}">
                <adec:decorative xmlns="" xmlns:adec="http://schemas.microsoft.com/office/drawing/2017/decorative" val="1"/>
              </a:ext>
            </a:extLst>
          </p:cNvPr>
          <p:cNvGrpSpPr/>
          <p:nvPr/>
        </p:nvGrpSpPr>
        <p:grpSpPr>
          <a:xfrm>
            <a:off x="0" y="1"/>
            <a:ext cx="10679012" cy="6858000"/>
            <a:chOff x="0" y="1"/>
            <a:chExt cx="10679012" cy="6858000"/>
          </a:xfrm>
        </p:grpSpPr>
        <p:sp>
          <p:nvSpPr>
            <p:cNvPr id="10" name="BKG-LT">
              <a:extLst>
                <a:ext uri="{FF2B5EF4-FFF2-40B4-BE49-F238E27FC236}">
                  <a16:creationId xmlns="" xmlns:a16="http://schemas.microsoft.com/office/drawing/2014/main" id="{2D6722E9-1C81-4073-B0F0-1BD01679C8B7}"/>
                </a:ext>
                <a:ext uri="{C183D7F6-B498-43B3-948B-1728B52AA6E4}">
                  <adec:decorative xmlns=""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AWS Logo">
              <a:extLst>
                <a:ext uri="{FF2B5EF4-FFF2-40B4-BE49-F238E27FC236}">
                  <a16:creationId xmlns="" xmlns:a16="http://schemas.microsoft.com/office/drawing/2014/main" id="{E6ABDCA0-5043-47E4-83F1-F456F798534C}"/>
                </a:ext>
                <a:ext uri="{C183D7F6-B498-43B3-948B-1728B52AA6E4}">
                  <adec:decorative xmlns="" xmlns:adec="http://schemas.microsoft.com/office/drawing/2017/decorative" val="1"/>
                </a:ext>
              </a:extLst>
            </p:cNvPr>
            <p:cNvPicPr>
              <a:picLocks noSelect="1"/>
            </p:cNvPicPr>
            <p:nvPr/>
          </p:nvPicPr>
          <p:blipFill>
            <a:blip r:embed="rId3">
              <a:extLst>
                <a:ext uri="{96DAC541-7B7A-43D3-8B79-37D633B846F1}">
                  <asvg:svgBlip xmlns="" xmlns:asvg="http://schemas.microsoft.com/office/drawing/2016/SVG/main" r:embed="rId4"/>
                </a:ext>
              </a:extLst>
            </a:blip>
            <a:stretch>
              <a:fillRect/>
            </a:stretch>
          </p:blipFill>
          <p:spPr>
            <a:xfrm>
              <a:off x="246888" y="6455664"/>
              <a:ext cx="366979" cy="219456"/>
            </a:xfrm>
            <a:prstGeom prst="rect">
              <a:avLst/>
            </a:prstGeom>
          </p:spPr>
        </p:pic>
        <p:sp>
          <p:nvSpPr>
            <p:cNvPr id="13" name="Copyright">
              <a:extLst>
                <a:ext uri="{FF2B5EF4-FFF2-40B4-BE49-F238E27FC236}">
                  <a16:creationId xmlns="" xmlns:a16="http://schemas.microsoft.com/office/drawing/2014/main" id="{425BF081-3501-45D0-B151-25BF351B0599}"/>
                </a:ext>
              </a:extLst>
            </p:cNvPr>
            <p:cNvSpPr txBox="1"/>
            <p:nvPr/>
          </p:nvSpPr>
          <p:spPr>
            <a:xfrm>
              <a:off x="6025174"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 xmlns:a16="http://schemas.microsoft.com/office/drawing/2014/main" id="{72396DCE-1655-44FD-8989-3700320AFC04}"/>
              </a:ext>
            </a:extLst>
          </p:cNvPr>
          <p:cNvSpPr>
            <a:spLocks noGrp="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F2D32D74-0FC6-414A-96C5-2549942CD64E}"/>
              </a:ext>
            </a:extLst>
          </p:cNvPr>
          <p:cNvSpPr>
            <a:spLocks noGrp="1"/>
          </p:cNvSpPr>
          <p:nvPr>
            <p:ph type="ctrTitle" hasCustomPrompt="1"/>
          </p:nvPr>
        </p:nvSpPr>
        <p:spPr>
          <a:xfrm>
            <a:off x="243599" y="292099"/>
            <a:ext cx="3960976" cy="1866901"/>
          </a:xfrm>
        </p:spPr>
        <p:txBody>
          <a:bodyPr anchor="t"/>
          <a:lstStyle>
            <a:lvl1pPr algn="ctr">
              <a:lnSpc>
                <a:spcPct val="100000"/>
              </a:lnSpc>
              <a:defRPr sz="3600">
                <a:solidFill>
                  <a:schemeClr val="bg1"/>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a:t>Type title here</a:t>
            </a:r>
          </a:p>
        </p:txBody>
      </p:sp>
      <p:sp>
        <p:nvSpPr>
          <p:cNvPr id="7" name="Content">
            <a:extLst>
              <a:ext uri="{FF2B5EF4-FFF2-40B4-BE49-F238E27FC236}">
                <a16:creationId xmlns=""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Tree>
    <p:custDataLst>
      <p:tags r:id="rId1"/>
    </p:custDataLst>
    <p:extLst>
      <p:ext uri="{BB962C8B-B14F-4D97-AF65-F5344CB8AC3E}">
        <p14:creationId xmlns:p14="http://schemas.microsoft.com/office/powerpoint/2010/main" val="165493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emo Introduction">
    <p:bg>
      <p:bgPr>
        <a:solidFill>
          <a:schemeClr val="bg1"/>
        </a:solidFill>
        <a:effectLst/>
      </p:bgPr>
    </p:bg>
    <p:spTree>
      <p:nvGrpSpPr>
        <p:cNvPr id="1" name=""/>
        <p:cNvGrpSpPr/>
        <p:nvPr/>
      </p:nvGrpSpPr>
      <p:grpSpPr>
        <a:xfrm>
          <a:off x="0" y="0"/>
          <a:ext cx="0" cy="0"/>
          <a:chOff x="0" y="0"/>
          <a:chExt cx="0" cy="0"/>
        </a:xfrm>
      </p:grpSpPr>
      <p:grpSp>
        <p:nvGrpSpPr>
          <p:cNvPr id="10" name="Background Images">
            <a:extLst>
              <a:ext uri="{FF2B5EF4-FFF2-40B4-BE49-F238E27FC236}">
                <a16:creationId xmlns="" xmlns:a16="http://schemas.microsoft.com/office/drawing/2014/main" id="{F30563F4-C022-4AE5-AB0E-380E2398A619}"/>
              </a:ext>
              <a:ext uri="{C183D7F6-B498-43B3-948B-1728B52AA6E4}">
                <adec:decorative xmlns="" xmlns:adec="http://schemas.microsoft.com/office/drawing/2017/decorative" val="1"/>
              </a:ext>
            </a:extLst>
          </p:cNvPr>
          <p:cNvGrpSpPr/>
          <p:nvPr/>
        </p:nvGrpSpPr>
        <p:grpSpPr>
          <a:xfrm>
            <a:off x="0" y="1"/>
            <a:ext cx="10679012" cy="6858000"/>
            <a:chOff x="0" y="1"/>
            <a:chExt cx="10679012" cy="6858000"/>
          </a:xfrm>
        </p:grpSpPr>
        <p:sp>
          <p:nvSpPr>
            <p:cNvPr id="12" name="BKG-LT">
              <a:extLst>
                <a:ext uri="{FF2B5EF4-FFF2-40B4-BE49-F238E27FC236}">
                  <a16:creationId xmlns="" xmlns:a16="http://schemas.microsoft.com/office/drawing/2014/main" id="{E69D2142-6967-490F-8396-213F1FEE99B7}"/>
                </a:ext>
                <a:ext uri="{C183D7F6-B498-43B3-948B-1728B52AA6E4}">
                  <adec:decorative xmlns=""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AWS Logo">
              <a:extLst>
                <a:ext uri="{FF2B5EF4-FFF2-40B4-BE49-F238E27FC236}">
                  <a16:creationId xmlns="" xmlns:a16="http://schemas.microsoft.com/office/drawing/2014/main" id="{9BFD0B48-1965-4206-B782-7E2FE7076B82}"/>
                </a:ext>
                <a:ext uri="{C183D7F6-B498-43B3-948B-1728B52AA6E4}">
                  <adec:decorative xmlns="" xmlns:adec="http://schemas.microsoft.com/office/drawing/2017/decorative" val="1"/>
                </a:ext>
              </a:extLst>
            </p:cNvPr>
            <p:cNvPicPr>
              <a:picLocks noSelect="1"/>
            </p:cNvPicPr>
            <p:nvPr/>
          </p:nvPicPr>
          <p:blipFill>
            <a:blip r:embed="rId3">
              <a:extLst>
                <a:ext uri="{96DAC541-7B7A-43D3-8B79-37D633B846F1}">
                  <asvg:svgBlip xmlns="" xmlns:asvg="http://schemas.microsoft.com/office/drawing/2016/SVG/main" r:embed="rId4"/>
                </a:ext>
              </a:extLst>
            </a:blip>
            <a:stretch>
              <a:fillRect/>
            </a:stretch>
          </p:blipFill>
          <p:spPr>
            <a:xfrm>
              <a:off x="246888" y="6455664"/>
              <a:ext cx="366979" cy="219456"/>
            </a:xfrm>
            <a:prstGeom prst="rect">
              <a:avLst/>
            </a:prstGeom>
          </p:spPr>
        </p:pic>
        <p:sp>
          <p:nvSpPr>
            <p:cNvPr id="14" name="Copyright">
              <a:extLst>
                <a:ext uri="{FF2B5EF4-FFF2-40B4-BE49-F238E27FC236}">
                  <a16:creationId xmlns="" xmlns:a16="http://schemas.microsoft.com/office/drawing/2014/main" id="{D566E69F-D97F-48A7-90BB-52DA3859B7A7}"/>
                </a:ext>
              </a:extLst>
            </p:cNvPr>
            <p:cNvSpPr txBox="1"/>
            <p:nvPr/>
          </p:nvSpPr>
          <p:spPr>
            <a:xfrm>
              <a:off x="6025174"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F2D32D74-0FC6-414A-96C5-2549942CD64E}"/>
              </a:ext>
            </a:extLst>
          </p:cNvPr>
          <p:cNvSpPr>
            <a:spLocks noGrp="1"/>
          </p:cNvSpPr>
          <p:nvPr>
            <p:ph type="ctrTitle" hasCustomPrompt="1"/>
          </p:nvPr>
        </p:nvSpPr>
        <p:spPr>
          <a:xfrm>
            <a:off x="243599" y="292099"/>
            <a:ext cx="3960976" cy="1866901"/>
          </a:xfrm>
        </p:spPr>
        <p:txBody>
          <a:bodyPr anchor="t"/>
          <a:lstStyle>
            <a:lvl1pPr algn="ctr">
              <a:lnSpc>
                <a:spcPct val="100000"/>
              </a:lnSpc>
              <a:defRPr sz="3600">
                <a:solidFill>
                  <a:schemeClr val="bg1"/>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a:t>Type title here</a:t>
            </a:r>
          </a:p>
        </p:txBody>
      </p:sp>
      <p:sp>
        <p:nvSpPr>
          <p:cNvPr id="8" name="Description">
            <a:extLst>
              <a:ext uri="{FF2B5EF4-FFF2-40B4-BE49-F238E27FC236}">
                <a16:creationId xmlns="" xmlns:a16="http://schemas.microsoft.com/office/drawing/2014/main" id="{AC3C5EEC-BB22-4195-B46B-9A90302F6B57}"/>
              </a:ext>
            </a:extLst>
          </p:cNvPr>
          <p:cNvSpPr>
            <a:spLocks noGrp="1"/>
          </p:cNvSpPr>
          <p:nvPr>
            <p:ph type="body" idx="2" hasCustomPrompt="1"/>
          </p:nvPr>
        </p:nvSpPr>
        <p:spPr>
          <a:xfrm>
            <a:off x="243681" y="2257424"/>
            <a:ext cx="3960813" cy="4177325"/>
          </a:xfrm>
        </p:spPr>
        <p:txBody>
          <a:bodyPr/>
          <a:lstStyle>
            <a:lvl1pPr marL="0" indent="0" algn="ctr">
              <a:buNone/>
              <a:defRPr>
                <a:solidFill>
                  <a:schemeClr val="bg1"/>
                </a:solidFill>
              </a:defRPr>
            </a:lvl1pPr>
          </a:lstStyle>
          <a:p>
            <a:r>
              <a:rPr lang="en-US" sz="2800"/>
              <a:t>Enter description</a:t>
            </a:r>
          </a:p>
        </p:txBody>
      </p:sp>
      <p:sp>
        <p:nvSpPr>
          <p:cNvPr id="7" name="Content">
            <a:extLst>
              <a:ext uri="{FF2B5EF4-FFF2-40B4-BE49-F238E27FC236}">
                <a16:creationId xmlns=""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Tree>
    <p:custDataLst>
      <p:tags r:id="rId1"/>
    </p:custDataLst>
    <p:extLst>
      <p:ext uri="{BB962C8B-B14F-4D97-AF65-F5344CB8AC3E}">
        <p14:creationId xmlns:p14="http://schemas.microsoft.com/office/powerpoint/2010/main" val="744502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hank You">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 xmlns:a16="http://schemas.microsoft.com/office/drawing/2014/main" id="{BA3DF3DE-0044-49A0-893D-4AE69524AE45}"/>
              </a:ext>
              <a:ext uri="{C183D7F6-B498-43B3-948B-1728B52AA6E4}">
                <adec:decorative xmlns="" xmlns:adec="http://schemas.microsoft.com/office/drawing/2017/decorative" val="1"/>
              </a:ext>
            </a:extLst>
          </p:cNvPr>
          <p:cNvGrpSpPr/>
          <p:nvPr userDrawn="1"/>
        </p:nvGrpSpPr>
        <p:grpSpPr>
          <a:xfrm>
            <a:off x="0" y="0"/>
            <a:ext cx="12192000" cy="6858000"/>
            <a:chOff x="0" y="0"/>
            <a:chExt cx="12192000" cy="6858000"/>
          </a:xfrm>
        </p:grpSpPr>
        <p:sp>
          <p:nvSpPr>
            <p:cNvPr id="92" name="BKG-TP">
              <a:extLst>
                <a:ext uri="{FF2B5EF4-FFF2-40B4-BE49-F238E27FC236}">
                  <a16:creationId xmlns="" xmlns:a16="http://schemas.microsoft.com/office/drawing/2014/main" id="{80E539AA-5F27-4E27-A2EB-0002A460B024}"/>
                </a:ext>
                <a:ext uri="{C183D7F6-B498-43B3-948B-1728B52AA6E4}">
                  <adec:decorative xmlns="" xmlns:adec="http://schemas.microsoft.com/office/drawing/2017/decorative" val="1"/>
                </a:ext>
              </a:extLst>
            </p:cNvPr>
            <p:cNvSpPr/>
            <p:nvPr/>
          </p:nvSpPr>
          <p:spPr>
            <a:xfrm>
              <a:off x="0" y="0"/>
              <a:ext cx="12191998" cy="4351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 xmlns:a16="http://schemas.microsoft.com/office/drawing/2014/main" id="{0BD8C101-546C-4D96-9A74-D006A704F407}"/>
                </a:ext>
                <a:ext uri="{C183D7F6-B498-43B3-948B-1728B52AA6E4}">
                  <adec:decorative xmlns="" xmlns:adec="http://schemas.microsoft.com/office/drawing/2017/decorative" val="1"/>
                </a:ext>
              </a:extLst>
            </p:cNvPr>
            <p:cNvSpPr/>
            <p:nvPr/>
          </p:nvSpPr>
          <p:spPr>
            <a:xfrm>
              <a:off x="0" y="942975"/>
              <a:ext cx="2552700" cy="5915025"/>
            </a:xfrm>
            <a:custGeom>
              <a:avLst/>
              <a:gdLst>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0 h 5915025"/>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 name="connsiteX5" fmla="*/ 0 w 2552700"/>
                <a:gd name="connsiteY5" fmla="*/ 0 h 5915025"/>
                <a:gd name="connsiteX0" fmla="*/ 0 w 2552700"/>
                <a:gd name="connsiteY0" fmla="*/ 3110865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2700" h="5915025">
                  <a:moveTo>
                    <a:pt x="0" y="3110865"/>
                  </a:moveTo>
                  <a:lnTo>
                    <a:pt x="2552700" y="0"/>
                  </a:lnTo>
                  <a:lnTo>
                    <a:pt x="2552700" y="5915025"/>
                  </a:lnTo>
                  <a:lnTo>
                    <a:pt x="0" y="5915025"/>
                  </a:lnTo>
                  <a:lnTo>
                    <a:pt x="0" y="31108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 xmlns:a16="http://schemas.microsoft.com/office/drawing/2014/main" id="{AEE440B8-B31E-487C-92A7-B1713A372E58}"/>
                </a:ext>
                <a:ext uri="{C183D7F6-B498-43B3-948B-1728B52AA6E4}">
                  <adec:decorative xmlns="" xmlns:adec="http://schemas.microsoft.com/office/drawing/2017/decorative" val="1"/>
                </a:ext>
              </a:extLst>
            </p:cNvPr>
            <p:cNvSpPr/>
            <p:nvPr/>
          </p:nvSpPr>
          <p:spPr>
            <a:xfrm>
              <a:off x="2552700" y="942975"/>
              <a:ext cx="9639300" cy="59150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 xmlns:a16="http://schemas.microsoft.com/office/drawing/2014/main" id="{41BC3838-CAD1-4E45-A629-8FAE25F8F357}"/>
                </a:ext>
                <a:ext uri="{C183D7F6-B498-43B3-948B-1728B52AA6E4}">
                  <adec:decorative xmlns="" xmlns:adec="http://schemas.microsoft.com/office/drawing/2017/decorative" val="1"/>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727710" y="5789538"/>
              <a:ext cx="1097280" cy="656183"/>
            </a:xfrm>
            <a:prstGeom prst="rect">
              <a:avLst/>
            </a:prstGeom>
          </p:spPr>
        </p:pic>
        <p:sp>
          <p:nvSpPr>
            <p:cNvPr id="11" name="Copyright">
              <a:extLst>
                <a:ext uri="{FF2B5EF4-FFF2-40B4-BE49-F238E27FC236}">
                  <a16:creationId xmlns="" xmlns:a16="http://schemas.microsoft.com/office/drawing/2014/main" id="{DF9E4172-9EB6-4421-9EA3-78F3EDED9A1F}"/>
                </a:ext>
              </a:extLst>
            </p:cNvPr>
            <p:cNvSpPr txBox="1"/>
            <p:nvPr/>
          </p:nvSpPr>
          <p:spPr>
            <a:xfrm>
              <a:off x="5068041" y="6568818"/>
              <a:ext cx="4653838" cy="261610"/>
            </a:xfrm>
            <a:prstGeom prst="rect">
              <a:avLst/>
            </a:prstGeom>
            <a:noFill/>
          </p:spPr>
          <p:txBody>
            <a:bodyPr wrap="none" rtlCol="0">
              <a:spAutoFit/>
            </a:bodyPr>
            <a:lstStyle/>
            <a:p>
              <a:r>
                <a:rPr lang="en-US" sz="1100" kern="1200">
                  <a:solidFill>
                    <a:schemeClr val="bg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B23121D6-781A-4B6C-8D9B-3A8188A614AE}" type="slidenum">
              <a:rPr lang="en-US" smtClean="0"/>
              <a:t>‹#›</a:t>
            </a:fld>
            <a:endParaRPr lang="en-US"/>
          </a:p>
        </p:txBody>
      </p:sp>
      <p:sp>
        <p:nvSpPr>
          <p:cNvPr id="2" name="Title">
            <a:extLst>
              <a:ext uri="{FF2B5EF4-FFF2-40B4-BE49-F238E27FC236}">
                <a16:creationId xmlns="" xmlns:a16="http://schemas.microsoft.com/office/drawing/2014/main" id="{E52B1449-9D22-45E9-8E29-DD9653749C2D}"/>
              </a:ext>
            </a:extLst>
          </p:cNvPr>
          <p:cNvSpPr>
            <a:spLocks noGrp="1"/>
          </p:cNvSpPr>
          <p:nvPr>
            <p:ph type="title" hasCustomPrompt="1"/>
          </p:nvPr>
        </p:nvSpPr>
        <p:spPr>
          <a:xfrm>
            <a:off x="2663862" y="1135062"/>
            <a:ext cx="9341063" cy="4049824"/>
          </a:xfrm>
        </p:spPr>
        <p:txBody>
          <a:bodyPr anchor="ctr"/>
          <a:lstStyle>
            <a:lvl1pPr>
              <a:defRPr sz="4400">
                <a:solidFill>
                  <a:schemeClr val="bg2"/>
                </a:solidFill>
              </a:defRPr>
            </a:lvl1pPr>
          </a:lstStyle>
          <a:p>
            <a:r>
              <a:rPr lang="en-US"/>
              <a:t>Thank you text</a:t>
            </a:r>
          </a:p>
        </p:txBody>
      </p:sp>
      <p:sp>
        <p:nvSpPr>
          <p:cNvPr id="5" name="Text Placeholder 4">
            <a:extLst>
              <a:ext uri="{FF2B5EF4-FFF2-40B4-BE49-F238E27FC236}">
                <a16:creationId xmlns="" xmlns:a16="http://schemas.microsoft.com/office/drawing/2014/main" id="{443878D9-CEC0-4A66-83CE-7ED3CE53FBDC}"/>
              </a:ext>
            </a:extLst>
          </p:cNvPr>
          <p:cNvSpPr>
            <a:spLocks noGrp="1"/>
          </p:cNvSpPr>
          <p:nvPr>
            <p:ph type="body" sz="quarter" idx="21"/>
          </p:nvPr>
        </p:nvSpPr>
        <p:spPr>
          <a:xfrm>
            <a:off x="2551176" y="5212080"/>
            <a:ext cx="9637776" cy="400110"/>
          </a:xfrm>
        </p:spPr>
        <p:txBody>
          <a:bodyPr>
            <a:spAutoFit/>
          </a:bodyPr>
          <a:lstStyle>
            <a:lvl1pPr marL="0" indent="0">
              <a:buNone/>
              <a:defRPr lang="en-US" sz="2000" kern="1200" dirty="0" smtClean="0">
                <a:solidFill>
                  <a:schemeClr val="bg2"/>
                </a:solidFill>
                <a:latin typeface="+mn-lt"/>
                <a:ea typeface="+mn-ea"/>
                <a:cs typeface="+mn-cs"/>
              </a:defRPr>
            </a:lvl1pPr>
            <a:lvl2pPr marL="227012" indent="0">
              <a:buNone/>
              <a:defRPr lang="en-US" sz="2000" kern="1200" dirty="0" smtClean="0">
                <a:solidFill>
                  <a:schemeClr val="bg2"/>
                </a:solidFill>
                <a:latin typeface="+mn-lt"/>
                <a:ea typeface="+mn-ea"/>
                <a:cs typeface="+mn-cs"/>
              </a:defRPr>
            </a:lvl2pPr>
            <a:lvl3pPr marL="455612" indent="0">
              <a:buNone/>
              <a:defRPr lang="en-US" sz="2000" kern="1200" dirty="0" smtClean="0">
                <a:solidFill>
                  <a:schemeClr val="bg2"/>
                </a:solidFill>
                <a:latin typeface="+mn-lt"/>
                <a:ea typeface="+mn-ea"/>
                <a:cs typeface="+mn-cs"/>
              </a:defRPr>
            </a:lvl3pPr>
            <a:lvl4pPr marL="684212" indent="0">
              <a:buNone/>
              <a:defRPr lang="en-US" sz="2000" kern="1200" dirty="0" smtClean="0">
                <a:solidFill>
                  <a:schemeClr val="bg2"/>
                </a:solidFill>
                <a:latin typeface="+mn-lt"/>
                <a:ea typeface="+mn-ea"/>
                <a:cs typeface="+mn-cs"/>
              </a:defRPr>
            </a:lvl4pPr>
            <a:lvl5pPr marL="912812" indent="0">
              <a:buNone/>
              <a:defRPr lang="en-US" sz="2000" kern="1200" dirty="0">
                <a:solidFill>
                  <a:schemeClr val="bg2"/>
                </a:solidFill>
                <a:latin typeface="+mn-lt"/>
                <a:ea typeface="+mn-ea"/>
                <a:cs typeface="+mn-cs"/>
              </a:defRPr>
            </a:lvl5pPr>
          </a:lstStyle>
          <a:p>
            <a:pPr lvl="0"/>
            <a:r>
              <a:rPr lang="en-US"/>
              <a:t>Edit Master text styles</a:t>
            </a:r>
          </a:p>
        </p:txBody>
      </p:sp>
    </p:spTree>
    <p:custDataLst>
      <p:tags r:id="rId1"/>
    </p:custDataLst>
    <p:extLst>
      <p:ext uri="{BB962C8B-B14F-4D97-AF65-F5344CB8AC3E}">
        <p14:creationId xmlns:p14="http://schemas.microsoft.com/office/powerpoint/2010/main" val="233038422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2.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image" Target="../media/image3.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4">
            <a:lum/>
          </a:blip>
          <a:srcRect/>
          <a:stretch>
            <a:fillRect/>
          </a:stretch>
        </a:blipFill>
        <a:effectLst/>
      </p:bgPr>
    </p:bg>
    <p:spTree>
      <p:nvGrpSpPr>
        <p:cNvPr id="1" name=""/>
        <p:cNvGrpSpPr/>
        <p:nvPr/>
      </p:nvGrpSpPr>
      <p:grpSpPr>
        <a:xfrm>
          <a:off x="0" y="0"/>
          <a:ext cx="0" cy="0"/>
          <a:chOff x="0" y="0"/>
          <a:chExt cx="0" cy="0"/>
        </a:xfrm>
      </p:grpSpPr>
      <p:sp>
        <p:nvSpPr>
          <p:cNvPr id="6" name="Slide Number">
            <a:extLst>
              <a:ext uri="{FF2B5EF4-FFF2-40B4-BE49-F238E27FC236}">
                <a16:creationId xmlns="" xmlns:a16="http://schemas.microsoft.com/office/drawing/2014/main" id="{740ACF5A-6DEA-4283-95F3-28BFCB00D1FE}"/>
              </a:ext>
            </a:extLst>
          </p:cNvPr>
          <p:cNvSpPr>
            <a:spLocks noGrp="1"/>
          </p:cNvSpPr>
          <p:nvPr>
            <p:ph type="sldNum" sz="quarter" idx="4"/>
          </p:nvPr>
        </p:nvSpPr>
        <p:spPr>
          <a:xfrm>
            <a:off x="11469389" y="6445721"/>
            <a:ext cx="484261" cy="289591"/>
          </a:xfrm>
          <a:prstGeom prst="rect">
            <a:avLst/>
          </a:prstGeom>
        </p:spPr>
        <p:txBody>
          <a:bodyPr vert="horz" lIns="91440" tIns="45720" rIns="91440" bIns="45720" rtlCol="0" anchor="ctr"/>
          <a:lstStyle>
            <a:lvl1pPr algn="r">
              <a:defRPr sz="16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C6E65ACB-7BFD-4D12-ACB2-501576A6711D}"/>
              </a:ext>
            </a:extLst>
          </p:cNvPr>
          <p:cNvSpPr>
            <a:spLocks noGrp="1"/>
          </p:cNvSpPr>
          <p:nvPr>
            <p:ph type="title"/>
          </p:nvPr>
        </p:nvSpPr>
        <p:spPr>
          <a:xfrm>
            <a:off x="365760" y="299526"/>
            <a:ext cx="11569209" cy="731318"/>
          </a:xfrm>
          <a:prstGeom prst="rect">
            <a:avLst/>
          </a:prstGeom>
        </p:spPr>
        <p:txBody>
          <a:bodyPr vert="horz" lIns="91440" tIns="45720" rIns="91440" bIns="45720" rtlCol="0" anchor="ctr">
            <a:normAutofit/>
          </a:bodyPr>
          <a:lstStyle/>
          <a:p>
            <a:r>
              <a:rPr lang="en-US"/>
              <a:t>Click to edit Master title style</a:t>
            </a:r>
          </a:p>
        </p:txBody>
      </p:sp>
      <p:sp>
        <p:nvSpPr>
          <p:cNvPr id="3" name="Content">
            <a:extLst>
              <a:ext uri="{FF2B5EF4-FFF2-40B4-BE49-F238E27FC236}">
                <a16:creationId xmlns="" xmlns:a16="http://schemas.microsoft.com/office/drawing/2014/main" id="{BD9FB2C3-6E12-492D-B6C4-46373C49E3FD}"/>
              </a:ext>
            </a:extLst>
          </p:cNvPr>
          <p:cNvSpPr>
            <a:spLocks noGrp="1"/>
          </p:cNvSpPr>
          <p:nvPr>
            <p:ph type="body" idx="1"/>
          </p:nvPr>
        </p:nvSpPr>
        <p:spPr>
          <a:xfrm>
            <a:off x="365760" y="1143000"/>
            <a:ext cx="11569209" cy="5291750"/>
          </a:xfrm>
          <a:prstGeom prst="rect">
            <a:avLst/>
          </a:prstGeom>
        </p:spPr>
        <p:txBody>
          <a:bodyPr vert="horz" lIns="91440" tIns="45720" rIns="91440" bIns="45720" rtlCol="0">
            <a:normAutofit/>
          </a:body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pic>
        <p:nvPicPr>
          <p:cNvPr id="98" name="AWS Logo">
            <a:extLst>
              <a:ext uri="{FF2B5EF4-FFF2-40B4-BE49-F238E27FC236}">
                <a16:creationId xmlns="" xmlns:a16="http://schemas.microsoft.com/office/drawing/2014/main" id="{56ED120F-98B5-42C0-B16A-27FB0984653F}"/>
              </a:ext>
              <a:ext uri="{C183D7F6-B498-43B3-948B-1728B52AA6E4}">
                <adec:decorative xmlns="" xmlns:adec="http://schemas.microsoft.com/office/drawing/2017/decorative" val="1"/>
              </a:ext>
            </a:extLst>
          </p:cNvPr>
          <p:cNvPicPr>
            <a:picLocks noChangeAspect="1"/>
          </p:cNvPicPr>
          <p:nvPr/>
        </p:nvPicPr>
        <p:blipFill>
          <a:blip r:embed="rId55">
            <a:extLst>
              <a:ext uri="{96DAC541-7B7A-43D3-8B79-37D633B846F1}">
                <asvg:svgBlip xmlns="" xmlns:asvg="http://schemas.microsoft.com/office/drawing/2016/SVG/main" r:embed="rId57"/>
              </a:ext>
            </a:extLst>
          </a:blip>
          <a:stretch>
            <a:fillRect/>
          </a:stretch>
        </p:blipFill>
        <p:spPr>
          <a:xfrm>
            <a:off x="243599" y="6452308"/>
            <a:ext cx="366979" cy="219456"/>
          </a:xfrm>
          <a:prstGeom prst="rect">
            <a:avLst/>
          </a:prstGeom>
        </p:spPr>
      </p:pic>
    </p:spTree>
    <p:custDataLst>
      <p:tags r:id="rId53"/>
    </p:custDataLst>
    <p:extLst>
      <p:ext uri="{BB962C8B-B14F-4D97-AF65-F5344CB8AC3E}">
        <p14:creationId xmlns:p14="http://schemas.microsoft.com/office/powerpoint/2010/main" val="1924365284"/>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87" r:id="rId9"/>
    <p:sldLayoutId id="2147484008" r:id="rId10"/>
    <p:sldLayoutId id="2147484009" r:id="rId11"/>
    <p:sldLayoutId id="2147484010" r:id="rId12"/>
    <p:sldLayoutId id="2147484011" r:id="rId13"/>
    <p:sldLayoutId id="2147484012" r:id="rId14"/>
    <p:sldLayoutId id="2147484089" r:id="rId15"/>
    <p:sldLayoutId id="2147484013" r:id="rId16"/>
    <p:sldLayoutId id="2147484014" r:id="rId17"/>
    <p:sldLayoutId id="2147484015" r:id="rId18"/>
    <p:sldLayoutId id="2147484016" r:id="rId19"/>
    <p:sldLayoutId id="2147484017" r:id="rId20"/>
    <p:sldLayoutId id="2147484018" r:id="rId21"/>
    <p:sldLayoutId id="2147484019" r:id="rId22"/>
    <p:sldLayoutId id="2147484020" r:id="rId23"/>
    <p:sldLayoutId id="2147484021" r:id="rId24"/>
    <p:sldLayoutId id="2147484022" r:id="rId25"/>
    <p:sldLayoutId id="2147484023" r:id="rId26"/>
    <p:sldLayoutId id="2147484024" r:id="rId27"/>
    <p:sldLayoutId id="2147484025" r:id="rId28"/>
    <p:sldLayoutId id="2147484026" r:id="rId29"/>
    <p:sldLayoutId id="2147484027" r:id="rId30"/>
    <p:sldLayoutId id="2147484028" r:id="rId31"/>
    <p:sldLayoutId id="2147484029" r:id="rId32"/>
    <p:sldLayoutId id="2147484030" r:id="rId33"/>
    <p:sldLayoutId id="2147484031" r:id="rId34"/>
    <p:sldLayoutId id="2147484032" r:id="rId35"/>
    <p:sldLayoutId id="2147484033" r:id="rId36"/>
    <p:sldLayoutId id="2147484034" r:id="rId37"/>
    <p:sldLayoutId id="2147484035" r:id="rId38"/>
    <p:sldLayoutId id="2147484036" r:id="rId39"/>
    <p:sldLayoutId id="2147484037" r:id="rId40"/>
    <p:sldLayoutId id="2147484038" r:id="rId41"/>
    <p:sldLayoutId id="2147484039" r:id="rId42"/>
    <p:sldLayoutId id="2147484040" r:id="rId43"/>
    <p:sldLayoutId id="2147484041" r:id="rId44"/>
    <p:sldLayoutId id="2147484042" r:id="rId45"/>
    <p:sldLayoutId id="2147484090" r:id="rId46"/>
    <p:sldLayoutId id="2147484091" r:id="rId47"/>
    <p:sldLayoutId id="2147484093" r:id="rId48"/>
    <p:sldLayoutId id="2147484094" r:id="rId49"/>
    <p:sldLayoutId id="2147484095" r:id="rId50"/>
    <p:sldLayoutId id="2147484096" r:id="rId51"/>
  </p:sldLayoutIdLst>
  <p:hf hdr="0" ftr="0" dt="0"/>
  <p:txStyles>
    <p:titleStyle>
      <a:lvl1pPr algn="l" defTabSz="228600" rtl="0" eaLnBrk="1" latinLnBrk="0" hangingPunct="1">
        <a:lnSpc>
          <a:spcPct val="100000"/>
        </a:lnSpc>
        <a:spcBef>
          <a:spcPct val="0"/>
        </a:spcBef>
        <a:buNone/>
        <a:defRPr sz="3200" kern="1200">
          <a:solidFill>
            <a:schemeClr val="tx2"/>
          </a:solidFill>
          <a:latin typeface="Amazon Ember Heavy"/>
        </a:defRPr>
      </a:lvl1pPr>
    </p:titleStyle>
    <p:bodyStyle>
      <a:defPPr>
        <a:defRPr lang="en-US"/>
      </a:defPPr>
      <a:lvl1pPr marL="230188" indent="-230188" algn="l" defTabSz="228600" rtl="0" eaLnBrk="1" latinLnBrk="0" hangingPunct="1">
        <a:lnSpc>
          <a:spcPct val="100000"/>
        </a:lnSpc>
        <a:spcBef>
          <a:spcPts val="500"/>
        </a:spcBef>
        <a:spcAft>
          <a:spcPts val="600"/>
        </a:spcAft>
        <a:buFont typeface="Amazon Ember"/>
        <a:buChar char="•"/>
        <a:defRPr sz="2800" kern="1200">
          <a:solidFill>
            <a:schemeClr val="tx2"/>
          </a:solidFill>
          <a:latin typeface="Amazon Ember"/>
        </a:defRPr>
      </a:lvl1pPr>
      <a:lvl2pPr marL="457200" indent="-230188" algn="l" defTabSz="228600" rtl="0" eaLnBrk="1" latinLnBrk="0" hangingPunct="1">
        <a:lnSpc>
          <a:spcPct val="100000"/>
        </a:lnSpc>
        <a:spcBef>
          <a:spcPts val="500"/>
        </a:spcBef>
        <a:spcAft>
          <a:spcPts val="600"/>
        </a:spcAft>
        <a:buFont typeface="Amazon Ember"/>
        <a:buChar char="•"/>
        <a:defRPr sz="2400" kern="1200">
          <a:solidFill>
            <a:schemeClr val="tx2"/>
          </a:solidFill>
          <a:latin typeface="Amazon Ember"/>
        </a:defRPr>
      </a:lvl2pPr>
      <a:lvl3pPr marL="685800" indent="-230188" algn="l" defTabSz="228600" rtl="0" eaLnBrk="1" latinLnBrk="0" hangingPunct="1">
        <a:lnSpc>
          <a:spcPct val="100000"/>
        </a:lnSpc>
        <a:spcBef>
          <a:spcPts val="500"/>
        </a:spcBef>
        <a:spcAft>
          <a:spcPts val="600"/>
        </a:spcAft>
        <a:buFont typeface="Amazon Ember"/>
        <a:buChar char="•"/>
        <a:defRPr sz="2000" kern="1200">
          <a:solidFill>
            <a:schemeClr val="tx2"/>
          </a:solidFill>
          <a:latin typeface="Amazon Ember"/>
        </a:defRPr>
      </a:lvl3pPr>
      <a:lvl4pPr marL="914400" indent="-230188" algn="l" defTabSz="228600" rtl="0" eaLnBrk="1" latinLnBrk="0" hangingPunct="1">
        <a:lnSpc>
          <a:spcPct val="100000"/>
        </a:lnSpc>
        <a:spcBef>
          <a:spcPts val="500"/>
        </a:spcBef>
        <a:spcAft>
          <a:spcPts val="600"/>
        </a:spcAft>
        <a:buFont typeface="Amazon Ember"/>
        <a:buChar char="•"/>
        <a:defRPr sz="1800" kern="1200">
          <a:solidFill>
            <a:schemeClr val="tx2"/>
          </a:solidFill>
          <a:latin typeface="Amazon Ember"/>
        </a:defRPr>
      </a:lvl4pPr>
      <a:lvl5pPr marL="1143000" indent="-230188" algn="l" defTabSz="228600" rtl="0" eaLnBrk="1" latinLnBrk="0" hangingPunct="1">
        <a:lnSpc>
          <a:spcPct val="100000"/>
        </a:lnSpc>
        <a:spcBef>
          <a:spcPts val="500"/>
        </a:spcBef>
        <a:spcAft>
          <a:spcPts val="600"/>
        </a:spcAft>
        <a:buFont typeface="Amazon Ember"/>
        <a:buChar char="•"/>
        <a:defRPr sz="1800" kern="1200">
          <a:solidFill>
            <a:schemeClr val="tx2"/>
          </a:solidFill>
          <a:latin typeface="Amazon Ember"/>
        </a:defRPr>
      </a:lvl5pPr>
      <a:lvl6pPr marL="13716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6pPr>
      <a:lvl7pPr marL="16002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7pPr>
      <a:lvl8pPr marL="18288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8pPr>
      <a:lvl9pPr marL="20574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6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6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6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63.xml"/><Relationship Id="rId5" Type="http://schemas.openxmlformats.org/officeDocument/2006/relationships/image" Target="../media/image24.sv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notesSlide" Target="../notesSlides/notesSlide11.xml"/><Relationship Id="rId7" Type="http://schemas.openxmlformats.org/officeDocument/2006/relationships/image" Target="../media/image28.svg"/><Relationship Id="rId2" Type="http://schemas.openxmlformats.org/officeDocument/2006/relationships/slideLayout" Target="../slideLayouts/slideLayout12.xml"/><Relationship Id="rId1" Type="http://schemas.openxmlformats.org/officeDocument/2006/relationships/tags" Target="../tags/tag64.xml"/><Relationship Id="rId6" Type="http://schemas.openxmlformats.org/officeDocument/2006/relationships/image" Target="../media/image18.png"/><Relationship Id="rId11" Type="http://schemas.openxmlformats.org/officeDocument/2006/relationships/image" Target="../media/image32.svg"/><Relationship Id="rId5" Type="http://schemas.openxmlformats.org/officeDocument/2006/relationships/image" Target="../media/image26.svg"/><Relationship Id="rId10" Type="http://schemas.openxmlformats.org/officeDocument/2006/relationships/image" Target="../media/image20.png"/><Relationship Id="rId4" Type="http://schemas.openxmlformats.org/officeDocument/2006/relationships/image" Target="../media/image17.png"/><Relationship Id="rId9" Type="http://schemas.openxmlformats.org/officeDocument/2006/relationships/image" Target="../media/image30.sv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ags" Target="../tags/tag65.xml"/><Relationship Id="rId5" Type="http://schemas.openxmlformats.org/officeDocument/2006/relationships/image" Target="../media/image30.sv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30.svg"/><Relationship Id="rId2" Type="http://schemas.openxmlformats.org/officeDocument/2006/relationships/slideLayout" Target="../slideLayouts/slideLayout12.xml"/><Relationship Id="rId1" Type="http://schemas.openxmlformats.org/officeDocument/2006/relationships/tags" Target="../tags/tag66.xml"/><Relationship Id="rId6" Type="http://schemas.openxmlformats.org/officeDocument/2006/relationships/image" Target="../media/image19.png"/><Relationship Id="rId5" Type="http://schemas.openxmlformats.org/officeDocument/2006/relationships/image" Target="../media/image32.sv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tags" Target="../tags/tag67.xml"/></Relationships>
</file>

<file path=ppt/slides/_rels/slide1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notesSlide" Target="../notesSlides/notesSlide15.xml"/><Relationship Id="rId7" Type="http://schemas.openxmlformats.org/officeDocument/2006/relationships/image" Target="../media/image36.svg"/><Relationship Id="rId2" Type="http://schemas.openxmlformats.org/officeDocument/2006/relationships/slideLayout" Target="../slideLayouts/slideLayout12.xml"/><Relationship Id="rId1" Type="http://schemas.openxmlformats.org/officeDocument/2006/relationships/tags" Target="../tags/tag68.xml"/><Relationship Id="rId6" Type="http://schemas.openxmlformats.org/officeDocument/2006/relationships/image" Target="../media/image22.png"/><Relationship Id="rId5" Type="http://schemas.openxmlformats.org/officeDocument/2006/relationships/image" Target="../media/image34.svg"/><Relationship Id="rId4" Type="http://schemas.openxmlformats.org/officeDocument/2006/relationships/image" Target="../media/image21.png"/><Relationship Id="rId9" Type="http://schemas.openxmlformats.org/officeDocument/2006/relationships/image" Target="../media/image32.sv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6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tags" Target="../tags/tag7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8.xml"/><Relationship Id="rId1" Type="http://schemas.openxmlformats.org/officeDocument/2006/relationships/tags" Target="../tags/tag71.xml"/><Relationship Id="rId4" Type="http://schemas.openxmlformats.org/officeDocument/2006/relationships/image" Target="../media/image23.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7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ags" Target="../tags/tag73.xml"/></Relationships>
</file>

<file path=ppt/slides/_rels/slide24.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43.svg"/><Relationship Id="rId18" Type="http://schemas.openxmlformats.org/officeDocument/2006/relationships/image" Target="../media/image19.png"/><Relationship Id="rId3" Type="http://schemas.openxmlformats.org/officeDocument/2006/relationships/notesSlide" Target="../notesSlides/notesSlide21.xml"/><Relationship Id="rId21" Type="http://schemas.openxmlformats.org/officeDocument/2006/relationships/image" Target="../media/image45.svg"/><Relationship Id="rId7" Type="http://schemas.openxmlformats.org/officeDocument/2006/relationships/image" Target="../media/image39.svg"/><Relationship Id="rId12" Type="http://schemas.openxmlformats.org/officeDocument/2006/relationships/image" Target="../media/image26.png"/><Relationship Id="rId17" Type="http://schemas.openxmlformats.org/officeDocument/2006/relationships/image" Target="../media/image28.svg"/><Relationship Id="rId2" Type="http://schemas.openxmlformats.org/officeDocument/2006/relationships/slideLayout" Target="../slideLayouts/slideLayout12.xml"/><Relationship Id="rId16" Type="http://schemas.openxmlformats.org/officeDocument/2006/relationships/image" Target="../media/image18.png"/><Relationship Id="rId20" Type="http://schemas.openxmlformats.org/officeDocument/2006/relationships/image" Target="../media/image27.png"/><Relationship Id="rId1" Type="http://schemas.openxmlformats.org/officeDocument/2006/relationships/tags" Target="../tags/tag74.xml"/><Relationship Id="rId6" Type="http://schemas.openxmlformats.org/officeDocument/2006/relationships/image" Target="../media/image24.png"/><Relationship Id="rId11" Type="http://schemas.openxmlformats.org/officeDocument/2006/relationships/image" Target="../media/image41.svg"/><Relationship Id="rId5" Type="http://schemas.openxmlformats.org/officeDocument/2006/relationships/image" Target="../media/image32.svg"/><Relationship Id="rId15" Type="http://schemas.openxmlformats.org/officeDocument/2006/relationships/image" Target="../media/image26.svg"/><Relationship Id="rId10" Type="http://schemas.openxmlformats.org/officeDocument/2006/relationships/image" Target="../media/image25.png"/><Relationship Id="rId19" Type="http://schemas.openxmlformats.org/officeDocument/2006/relationships/image" Target="../media/image30.svg"/><Relationship Id="rId4" Type="http://schemas.openxmlformats.org/officeDocument/2006/relationships/image" Target="../media/image20.png"/><Relationship Id="rId9" Type="http://schemas.openxmlformats.org/officeDocument/2006/relationships/image" Target="../media/image34.svg"/><Relationship Id="rId1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tags" Target="../tags/tag75.xml"/></Relationships>
</file>

<file path=ppt/slides/_rels/slide26.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26.svg"/><Relationship Id="rId18" Type="http://schemas.openxmlformats.org/officeDocument/2006/relationships/image" Target="../media/image28.png"/><Relationship Id="rId3" Type="http://schemas.openxmlformats.org/officeDocument/2006/relationships/notesSlide" Target="../notesSlides/notesSlide23.xml"/><Relationship Id="rId21" Type="http://schemas.openxmlformats.org/officeDocument/2006/relationships/image" Target="../media/image39.svg"/><Relationship Id="rId7" Type="http://schemas.openxmlformats.org/officeDocument/2006/relationships/image" Target="../media/image41.svg"/><Relationship Id="rId12" Type="http://schemas.openxmlformats.org/officeDocument/2006/relationships/image" Target="../media/image17.png"/><Relationship Id="rId17" Type="http://schemas.openxmlformats.org/officeDocument/2006/relationships/image" Target="../media/image30.svg"/><Relationship Id="rId2" Type="http://schemas.openxmlformats.org/officeDocument/2006/relationships/slideLayout" Target="../slideLayouts/slideLayout12.xml"/><Relationship Id="rId16" Type="http://schemas.openxmlformats.org/officeDocument/2006/relationships/image" Target="../media/image19.png"/><Relationship Id="rId20" Type="http://schemas.openxmlformats.org/officeDocument/2006/relationships/image" Target="../media/image24.png"/><Relationship Id="rId1" Type="http://schemas.openxmlformats.org/officeDocument/2006/relationships/tags" Target="../tags/tag76.xml"/><Relationship Id="rId6" Type="http://schemas.openxmlformats.org/officeDocument/2006/relationships/image" Target="../media/image25.png"/><Relationship Id="rId11" Type="http://schemas.openxmlformats.org/officeDocument/2006/relationships/image" Target="../media/image34.svg"/><Relationship Id="rId5" Type="http://schemas.openxmlformats.org/officeDocument/2006/relationships/image" Target="../media/image32.svg"/><Relationship Id="rId15" Type="http://schemas.openxmlformats.org/officeDocument/2006/relationships/image" Target="../media/image28.svg"/><Relationship Id="rId23" Type="http://schemas.openxmlformats.org/officeDocument/2006/relationships/image" Target="../media/image45.svg"/><Relationship Id="rId10" Type="http://schemas.openxmlformats.org/officeDocument/2006/relationships/image" Target="../media/image21.png"/><Relationship Id="rId19" Type="http://schemas.openxmlformats.org/officeDocument/2006/relationships/image" Target="../media/image47.svg"/><Relationship Id="rId4" Type="http://schemas.openxmlformats.org/officeDocument/2006/relationships/image" Target="../media/image20.png"/><Relationship Id="rId9" Type="http://schemas.openxmlformats.org/officeDocument/2006/relationships/image" Target="../media/image43.svg"/><Relationship Id="rId14" Type="http://schemas.openxmlformats.org/officeDocument/2006/relationships/image" Target="../media/image18.png"/><Relationship Id="rId22"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tags" Target="../tags/tag77.xml"/></Relationships>
</file>

<file path=ppt/slides/_rels/slide28.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8.svg"/><Relationship Id="rId18" Type="http://schemas.openxmlformats.org/officeDocument/2006/relationships/image" Target="../media/image30.png"/><Relationship Id="rId3" Type="http://schemas.openxmlformats.org/officeDocument/2006/relationships/notesSlide" Target="../notesSlides/notesSlide25.xml"/><Relationship Id="rId21" Type="http://schemas.openxmlformats.org/officeDocument/2006/relationships/image" Target="../media/image22.svg"/><Relationship Id="rId7" Type="http://schemas.openxmlformats.org/officeDocument/2006/relationships/image" Target="../media/image30.svg"/><Relationship Id="rId12" Type="http://schemas.openxmlformats.org/officeDocument/2006/relationships/image" Target="../media/image18.png"/><Relationship Id="rId17" Type="http://schemas.openxmlformats.org/officeDocument/2006/relationships/image" Target="../media/image49.svg"/><Relationship Id="rId25" Type="http://schemas.openxmlformats.org/officeDocument/2006/relationships/image" Target="../media/image47.svg"/><Relationship Id="rId2" Type="http://schemas.openxmlformats.org/officeDocument/2006/relationships/slideLayout" Target="../slideLayouts/slideLayout12.xml"/><Relationship Id="rId16" Type="http://schemas.openxmlformats.org/officeDocument/2006/relationships/image" Target="../media/image29.png"/><Relationship Id="rId20" Type="http://schemas.openxmlformats.org/officeDocument/2006/relationships/image" Target="../media/image31.png"/><Relationship Id="rId1" Type="http://schemas.openxmlformats.org/officeDocument/2006/relationships/tags" Target="../tags/tag78.xml"/><Relationship Id="rId6" Type="http://schemas.openxmlformats.org/officeDocument/2006/relationships/image" Target="../media/image19.png"/><Relationship Id="rId11" Type="http://schemas.openxmlformats.org/officeDocument/2006/relationships/image" Target="../media/image41.svg"/><Relationship Id="rId24" Type="http://schemas.openxmlformats.org/officeDocument/2006/relationships/image" Target="../media/image28.png"/><Relationship Id="rId5" Type="http://schemas.openxmlformats.org/officeDocument/2006/relationships/image" Target="../media/image26.svg"/><Relationship Id="rId15" Type="http://schemas.openxmlformats.org/officeDocument/2006/relationships/image" Target="../media/image34.svg"/><Relationship Id="rId23" Type="http://schemas.openxmlformats.org/officeDocument/2006/relationships/image" Target="../media/image39.svg"/><Relationship Id="rId10" Type="http://schemas.openxmlformats.org/officeDocument/2006/relationships/image" Target="../media/image25.png"/><Relationship Id="rId19" Type="http://schemas.openxmlformats.org/officeDocument/2006/relationships/image" Target="../media/image51.svg"/><Relationship Id="rId4" Type="http://schemas.openxmlformats.org/officeDocument/2006/relationships/image" Target="../media/image17.png"/><Relationship Id="rId9" Type="http://schemas.openxmlformats.org/officeDocument/2006/relationships/image" Target="../media/image32.svg"/><Relationship Id="rId14" Type="http://schemas.openxmlformats.org/officeDocument/2006/relationships/image" Target="../media/image21.png"/><Relationship Id="rId22" Type="http://schemas.openxmlformats.org/officeDocument/2006/relationships/image" Target="../media/image24.png"/></Relationships>
</file>

<file path=ppt/slides/_rels/slide2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notesSlide" Target="../notesSlides/notesSlide26.xml"/><Relationship Id="rId7" Type="http://schemas.openxmlformats.org/officeDocument/2006/relationships/image" Target="../media/image30.svg"/><Relationship Id="rId2" Type="http://schemas.openxmlformats.org/officeDocument/2006/relationships/slideLayout" Target="../slideLayouts/slideLayout12.xml"/><Relationship Id="rId1" Type="http://schemas.openxmlformats.org/officeDocument/2006/relationships/tags" Target="../tags/tag79.xml"/><Relationship Id="rId6" Type="http://schemas.openxmlformats.org/officeDocument/2006/relationships/image" Target="../media/image19.png"/><Relationship Id="rId5" Type="http://schemas.openxmlformats.org/officeDocument/2006/relationships/image" Target="../media/image26.svg"/><Relationship Id="rId4" Type="http://schemas.openxmlformats.org/officeDocument/2006/relationships/image" Target="../media/image17.png"/><Relationship Id="rId9" Type="http://schemas.openxmlformats.org/officeDocument/2006/relationships/image" Target="../media/image53.sv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56.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tags" Target="../tags/tag80.xml"/></Relationships>
</file>

<file path=ppt/slides/_rels/slide31.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2.svg"/><Relationship Id="rId18" Type="http://schemas.openxmlformats.org/officeDocument/2006/relationships/image" Target="../media/image17.png"/><Relationship Id="rId26" Type="http://schemas.openxmlformats.org/officeDocument/2006/relationships/image" Target="../media/image27.png"/><Relationship Id="rId3" Type="http://schemas.openxmlformats.org/officeDocument/2006/relationships/notesSlide" Target="../notesSlides/notesSlide28.xml"/><Relationship Id="rId21" Type="http://schemas.openxmlformats.org/officeDocument/2006/relationships/image" Target="../media/image28.svg"/><Relationship Id="rId7" Type="http://schemas.openxmlformats.org/officeDocument/2006/relationships/image" Target="../media/image55.svg"/><Relationship Id="rId12" Type="http://schemas.openxmlformats.org/officeDocument/2006/relationships/image" Target="../media/image20.png"/><Relationship Id="rId17" Type="http://schemas.openxmlformats.org/officeDocument/2006/relationships/image" Target="../media/image34.svg"/><Relationship Id="rId25" Type="http://schemas.openxmlformats.org/officeDocument/2006/relationships/image" Target="../media/image61.svg"/><Relationship Id="rId2" Type="http://schemas.openxmlformats.org/officeDocument/2006/relationships/slideLayout" Target="../slideLayouts/slideLayout12.xml"/><Relationship Id="rId16" Type="http://schemas.openxmlformats.org/officeDocument/2006/relationships/image" Target="../media/image21.png"/><Relationship Id="rId20" Type="http://schemas.openxmlformats.org/officeDocument/2006/relationships/image" Target="../media/image18.png"/><Relationship Id="rId1" Type="http://schemas.openxmlformats.org/officeDocument/2006/relationships/tags" Target="../tags/tag81.xml"/><Relationship Id="rId6" Type="http://schemas.openxmlformats.org/officeDocument/2006/relationships/image" Target="../media/image33.png"/><Relationship Id="rId11" Type="http://schemas.openxmlformats.org/officeDocument/2006/relationships/image" Target="../media/image59.svg"/><Relationship Id="rId24" Type="http://schemas.openxmlformats.org/officeDocument/2006/relationships/image" Target="../media/image36.png"/><Relationship Id="rId5" Type="http://schemas.openxmlformats.org/officeDocument/2006/relationships/image" Target="../media/image43.svg"/><Relationship Id="rId15" Type="http://schemas.openxmlformats.org/officeDocument/2006/relationships/image" Target="../media/image41.svg"/><Relationship Id="rId23" Type="http://schemas.openxmlformats.org/officeDocument/2006/relationships/image" Target="../media/image30.svg"/><Relationship Id="rId10" Type="http://schemas.openxmlformats.org/officeDocument/2006/relationships/image" Target="../media/image35.png"/><Relationship Id="rId19" Type="http://schemas.openxmlformats.org/officeDocument/2006/relationships/image" Target="../media/image26.svg"/><Relationship Id="rId4" Type="http://schemas.openxmlformats.org/officeDocument/2006/relationships/image" Target="../media/image26.png"/><Relationship Id="rId9" Type="http://schemas.openxmlformats.org/officeDocument/2006/relationships/image" Target="../media/image57.svg"/><Relationship Id="rId14" Type="http://schemas.openxmlformats.org/officeDocument/2006/relationships/image" Target="../media/image25.png"/><Relationship Id="rId22" Type="http://schemas.openxmlformats.org/officeDocument/2006/relationships/image" Target="../media/image19.png"/><Relationship Id="rId27" Type="http://schemas.openxmlformats.org/officeDocument/2006/relationships/image" Target="../media/image45.sv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2.xml"/><Relationship Id="rId1" Type="http://schemas.openxmlformats.org/officeDocument/2006/relationships/tags" Target="../tags/tag82.xml"/></Relationships>
</file>

<file path=ppt/slides/_rels/slide33.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26.svg"/><Relationship Id="rId18" Type="http://schemas.openxmlformats.org/officeDocument/2006/relationships/image" Target="../media/image36.png"/><Relationship Id="rId26" Type="http://schemas.openxmlformats.org/officeDocument/2006/relationships/image" Target="../media/image27.png"/><Relationship Id="rId3" Type="http://schemas.openxmlformats.org/officeDocument/2006/relationships/notesSlide" Target="../notesSlides/notesSlide30.xml"/><Relationship Id="rId21" Type="http://schemas.openxmlformats.org/officeDocument/2006/relationships/image" Target="../media/image57.svg"/><Relationship Id="rId7" Type="http://schemas.openxmlformats.org/officeDocument/2006/relationships/image" Target="../media/image41.svg"/><Relationship Id="rId12" Type="http://schemas.openxmlformats.org/officeDocument/2006/relationships/image" Target="../media/image17.png"/><Relationship Id="rId17" Type="http://schemas.openxmlformats.org/officeDocument/2006/relationships/image" Target="../media/image30.svg"/><Relationship Id="rId25" Type="http://schemas.openxmlformats.org/officeDocument/2006/relationships/image" Target="../media/image63.svg"/><Relationship Id="rId2" Type="http://schemas.openxmlformats.org/officeDocument/2006/relationships/slideLayout" Target="../slideLayouts/slideLayout12.xml"/><Relationship Id="rId16" Type="http://schemas.openxmlformats.org/officeDocument/2006/relationships/image" Target="../media/image19.png"/><Relationship Id="rId20" Type="http://schemas.openxmlformats.org/officeDocument/2006/relationships/image" Target="../media/image34.png"/><Relationship Id="rId1" Type="http://schemas.openxmlformats.org/officeDocument/2006/relationships/tags" Target="../tags/tag83.xml"/><Relationship Id="rId6" Type="http://schemas.openxmlformats.org/officeDocument/2006/relationships/image" Target="../media/image25.png"/><Relationship Id="rId11" Type="http://schemas.openxmlformats.org/officeDocument/2006/relationships/image" Target="../media/image34.svg"/><Relationship Id="rId24" Type="http://schemas.openxmlformats.org/officeDocument/2006/relationships/image" Target="../media/image37.png"/><Relationship Id="rId5" Type="http://schemas.openxmlformats.org/officeDocument/2006/relationships/image" Target="../media/image32.svg"/><Relationship Id="rId15" Type="http://schemas.openxmlformats.org/officeDocument/2006/relationships/image" Target="../media/image28.svg"/><Relationship Id="rId23" Type="http://schemas.openxmlformats.org/officeDocument/2006/relationships/image" Target="../media/image59.svg"/><Relationship Id="rId10" Type="http://schemas.openxmlformats.org/officeDocument/2006/relationships/image" Target="../media/image21.png"/><Relationship Id="rId19" Type="http://schemas.openxmlformats.org/officeDocument/2006/relationships/image" Target="../media/image61.svg"/><Relationship Id="rId4" Type="http://schemas.openxmlformats.org/officeDocument/2006/relationships/image" Target="../media/image20.png"/><Relationship Id="rId9" Type="http://schemas.openxmlformats.org/officeDocument/2006/relationships/image" Target="../media/image43.svg"/><Relationship Id="rId14" Type="http://schemas.openxmlformats.org/officeDocument/2006/relationships/image" Target="../media/image18.png"/><Relationship Id="rId22" Type="http://schemas.openxmlformats.org/officeDocument/2006/relationships/image" Target="../media/image35.png"/><Relationship Id="rId27" Type="http://schemas.openxmlformats.org/officeDocument/2006/relationships/image" Target="../media/image45.sv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2.xml"/><Relationship Id="rId1" Type="http://schemas.openxmlformats.org/officeDocument/2006/relationships/tags" Target="../tags/tag84.xml"/></Relationships>
</file>

<file path=ppt/slides/_rels/slide35.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28.svg"/><Relationship Id="rId18" Type="http://schemas.openxmlformats.org/officeDocument/2006/relationships/image" Target="../media/image39.png"/><Relationship Id="rId3" Type="http://schemas.openxmlformats.org/officeDocument/2006/relationships/notesSlide" Target="../notesSlides/notesSlide32.xml"/><Relationship Id="rId21" Type="http://schemas.openxmlformats.org/officeDocument/2006/relationships/image" Target="../media/image36.svg"/><Relationship Id="rId7" Type="http://schemas.openxmlformats.org/officeDocument/2006/relationships/image" Target="../media/image34.svg"/><Relationship Id="rId12" Type="http://schemas.openxmlformats.org/officeDocument/2006/relationships/image" Target="../media/image18.png"/><Relationship Id="rId17" Type="http://schemas.openxmlformats.org/officeDocument/2006/relationships/image" Target="../media/image65.svg"/><Relationship Id="rId2" Type="http://schemas.openxmlformats.org/officeDocument/2006/relationships/slideLayout" Target="../slideLayouts/slideLayout12.xml"/><Relationship Id="rId16" Type="http://schemas.openxmlformats.org/officeDocument/2006/relationships/image" Target="../media/image38.png"/><Relationship Id="rId20" Type="http://schemas.openxmlformats.org/officeDocument/2006/relationships/image" Target="../media/image22.png"/><Relationship Id="rId1" Type="http://schemas.openxmlformats.org/officeDocument/2006/relationships/tags" Target="../tags/tag85.xml"/><Relationship Id="rId6" Type="http://schemas.openxmlformats.org/officeDocument/2006/relationships/image" Target="../media/image21.png"/><Relationship Id="rId11" Type="http://schemas.openxmlformats.org/officeDocument/2006/relationships/image" Target="../media/image26.svg"/><Relationship Id="rId5" Type="http://schemas.openxmlformats.org/officeDocument/2006/relationships/image" Target="../media/image32.svg"/><Relationship Id="rId15" Type="http://schemas.openxmlformats.org/officeDocument/2006/relationships/image" Target="../media/image30.svg"/><Relationship Id="rId10" Type="http://schemas.openxmlformats.org/officeDocument/2006/relationships/image" Target="../media/image17.png"/><Relationship Id="rId19" Type="http://schemas.openxmlformats.org/officeDocument/2006/relationships/image" Target="../media/image67.svg"/><Relationship Id="rId4" Type="http://schemas.openxmlformats.org/officeDocument/2006/relationships/image" Target="../media/image20.png"/><Relationship Id="rId9" Type="http://schemas.openxmlformats.org/officeDocument/2006/relationships/image" Target="../media/image41.svg"/><Relationship Id="rId1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2.xml"/><Relationship Id="rId1" Type="http://schemas.openxmlformats.org/officeDocument/2006/relationships/tags" Target="../tags/tag8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8" Type="http://schemas.openxmlformats.org/officeDocument/2006/relationships/image" Target="../media/image53.svg"/><Relationship Id="rId13" Type="http://schemas.openxmlformats.org/officeDocument/2006/relationships/image" Target="../media/image40.png"/><Relationship Id="rId3" Type="http://schemas.openxmlformats.org/officeDocument/2006/relationships/image" Target="../media/image33.png"/><Relationship Id="rId7" Type="http://schemas.openxmlformats.org/officeDocument/2006/relationships/image" Target="../media/image32.png"/><Relationship Id="rId12" Type="http://schemas.openxmlformats.org/officeDocument/2006/relationships/image" Target="../media/image57.svg"/><Relationship Id="rId2" Type="http://schemas.openxmlformats.org/officeDocument/2006/relationships/notesSlide" Target="../notesSlides/notesSlide34.xml"/><Relationship Id="rId1" Type="http://schemas.openxmlformats.org/officeDocument/2006/relationships/slideLayout" Target="../slideLayouts/slideLayout12.xml"/><Relationship Id="rId6" Type="http://schemas.openxmlformats.org/officeDocument/2006/relationships/image" Target="../media/image24.svg"/><Relationship Id="rId11" Type="http://schemas.openxmlformats.org/officeDocument/2006/relationships/image" Target="../media/image34.png"/><Relationship Id="rId5" Type="http://schemas.openxmlformats.org/officeDocument/2006/relationships/image" Target="../media/image16.png"/><Relationship Id="rId10" Type="http://schemas.openxmlformats.org/officeDocument/2006/relationships/image" Target="../media/image63.svg"/><Relationship Id="rId4" Type="http://schemas.openxmlformats.org/officeDocument/2006/relationships/image" Target="../media/image55.svg"/><Relationship Id="rId9" Type="http://schemas.openxmlformats.org/officeDocument/2006/relationships/image" Target="../media/image37.png"/><Relationship Id="rId14" Type="http://schemas.openxmlformats.org/officeDocument/2006/relationships/image" Target="../media/image69.svg"/></Relationships>
</file>

<file path=ppt/slides/_rels/slide39.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34.svg"/><Relationship Id="rId18" Type="http://schemas.openxmlformats.org/officeDocument/2006/relationships/image" Target="../media/image18.png"/><Relationship Id="rId3" Type="http://schemas.openxmlformats.org/officeDocument/2006/relationships/notesSlide" Target="../notesSlides/notesSlide35.xml"/><Relationship Id="rId21" Type="http://schemas.openxmlformats.org/officeDocument/2006/relationships/image" Target="../media/image36.svg"/><Relationship Id="rId7" Type="http://schemas.openxmlformats.org/officeDocument/2006/relationships/image" Target="../media/image30.svg"/><Relationship Id="rId12" Type="http://schemas.openxmlformats.org/officeDocument/2006/relationships/image" Target="../media/image21.png"/><Relationship Id="rId17" Type="http://schemas.openxmlformats.org/officeDocument/2006/relationships/image" Target="../media/image47.svg"/><Relationship Id="rId25" Type="http://schemas.openxmlformats.org/officeDocument/2006/relationships/image" Target="../media/image45.svg"/><Relationship Id="rId2" Type="http://schemas.openxmlformats.org/officeDocument/2006/relationships/slideLayout" Target="../slideLayouts/slideLayout12.xml"/><Relationship Id="rId16" Type="http://schemas.openxmlformats.org/officeDocument/2006/relationships/image" Target="../media/image28.png"/><Relationship Id="rId20" Type="http://schemas.openxmlformats.org/officeDocument/2006/relationships/image" Target="../media/image22.png"/><Relationship Id="rId1" Type="http://schemas.openxmlformats.org/officeDocument/2006/relationships/tags" Target="../tags/tag87.xml"/><Relationship Id="rId6" Type="http://schemas.openxmlformats.org/officeDocument/2006/relationships/image" Target="../media/image19.png"/><Relationship Id="rId11" Type="http://schemas.openxmlformats.org/officeDocument/2006/relationships/image" Target="../media/image39.svg"/><Relationship Id="rId24" Type="http://schemas.openxmlformats.org/officeDocument/2006/relationships/image" Target="../media/image27.png"/><Relationship Id="rId5" Type="http://schemas.openxmlformats.org/officeDocument/2006/relationships/image" Target="../media/image26.svg"/><Relationship Id="rId15" Type="http://schemas.openxmlformats.org/officeDocument/2006/relationships/image" Target="../media/image41.svg"/><Relationship Id="rId23" Type="http://schemas.openxmlformats.org/officeDocument/2006/relationships/image" Target="../media/image43.svg"/><Relationship Id="rId10" Type="http://schemas.openxmlformats.org/officeDocument/2006/relationships/image" Target="../media/image24.png"/><Relationship Id="rId19" Type="http://schemas.openxmlformats.org/officeDocument/2006/relationships/image" Target="../media/image28.svg"/><Relationship Id="rId4" Type="http://schemas.openxmlformats.org/officeDocument/2006/relationships/image" Target="../media/image17.png"/><Relationship Id="rId9" Type="http://schemas.openxmlformats.org/officeDocument/2006/relationships/image" Target="../media/image32.svg"/><Relationship Id="rId14" Type="http://schemas.openxmlformats.org/officeDocument/2006/relationships/image" Target="../media/image25.png"/><Relationship Id="rId22"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57.xml"/></Relationships>
</file>

<file path=ppt/slides/_rels/slide40.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34.svg"/><Relationship Id="rId18" Type="http://schemas.openxmlformats.org/officeDocument/2006/relationships/image" Target="../media/image18.png"/><Relationship Id="rId3" Type="http://schemas.openxmlformats.org/officeDocument/2006/relationships/notesSlide" Target="../notesSlides/notesSlide36.xml"/><Relationship Id="rId21" Type="http://schemas.openxmlformats.org/officeDocument/2006/relationships/image" Target="../media/image36.svg"/><Relationship Id="rId7" Type="http://schemas.openxmlformats.org/officeDocument/2006/relationships/image" Target="../media/image30.svg"/><Relationship Id="rId12" Type="http://schemas.openxmlformats.org/officeDocument/2006/relationships/image" Target="../media/image21.png"/><Relationship Id="rId17" Type="http://schemas.openxmlformats.org/officeDocument/2006/relationships/image" Target="../media/image47.svg"/><Relationship Id="rId25" Type="http://schemas.openxmlformats.org/officeDocument/2006/relationships/image" Target="../media/image45.svg"/><Relationship Id="rId2" Type="http://schemas.openxmlformats.org/officeDocument/2006/relationships/slideLayout" Target="../slideLayouts/slideLayout12.xml"/><Relationship Id="rId16" Type="http://schemas.openxmlformats.org/officeDocument/2006/relationships/image" Target="../media/image28.png"/><Relationship Id="rId20" Type="http://schemas.openxmlformats.org/officeDocument/2006/relationships/image" Target="../media/image22.png"/><Relationship Id="rId1" Type="http://schemas.openxmlformats.org/officeDocument/2006/relationships/tags" Target="../tags/tag88.xml"/><Relationship Id="rId6" Type="http://schemas.openxmlformats.org/officeDocument/2006/relationships/image" Target="../media/image19.png"/><Relationship Id="rId11" Type="http://schemas.openxmlformats.org/officeDocument/2006/relationships/image" Target="../media/image39.svg"/><Relationship Id="rId24" Type="http://schemas.openxmlformats.org/officeDocument/2006/relationships/image" Target="../media/image27.png"/><Relationship Id="rId5" Type="http://schemas.openxmlformats.org/officeDocument/2006/relationships/image" Target="../media/image26.svg"/><Relationship Id="rId15" Type="http://schemas.openxmlformats.org/officeDocument/2006/relationships/image" Target="../media/image41.svg"/><Relationship Id="rId23" Type="http://schemas.openxmlformats.org/officeDocument/2006/relationships/image" Target="../media/image43.svg"/><Relationship Id="rId10" Type="http://schemas.openxmlformats.org/officeDocument/2006/relationships/image" Target="../media/image24.png"/><Relationship Id="rId19" Type="http://schemas.openxmlformats.org/officeDocument/2006/relationships/image" Target="../media/image28.svg"/><Relationship Id="rId4" Type="http://schemas.openxmlformats.org/officeDocument/2006/relationships/image" Target="../media/image17.png"/><Relationship Id="rId9" Type="http://schemas.openxmlformats.org/officeDocument/2006/relationships/image" Target="../media/image32.svg"/><Relationship Id="rId14" Type="http://schemas.openxmlformats.org/officeDocument/2006/relationships/image" Target="../media/image25.png"/><Relationship Id="rId22" Type="http://schemas.openxmlformats.org/officeDocument/2006/relationships/image" Target="../media/image26.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8.xml"/><Relationship Id="rId1" Type="http://schemas.openxmlformats.org/officeDocument/2006/relationships/tags" Target="../tags/tag89.xml"/><Relationship Id="rId4" Type="http://schemas.openxmlformats.org/officeDocument/2006/relationships/image" Target="../media/image23.jpe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9.xml"/><Relationship Id="rId1" Type="http://schemas.openxmlformats.org/officeDocument/2006/relationships/tags" Target="../tags/tag9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58.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5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65760" y="2295143"/>
            <a:ext cx="11567160" cy="2065841"/>
          </a:xfrm>
        </p:spPr>
        <p:txBody>
          <a:bodyPr>
            <a:noAutofit/>
          </a:bodyPr>
          <a:lstStyle/>
          <a:p>
            <a:pPr algn="ctr"/>
            <a:r>
              <a:rPr lang="en-US" sz="4000" dirty="0"/>
              <a:t>Intro to Cloud Computing</a:t>
            </a:r>
            <a:br>
              <a:rPr lang="en-US" sz="4000" dirty="0"/>
            </a:br>
            <a:r>
              <a:rPr lang="en-US" sz="4000" dirty="0"/>
              <a:t>CS4037 (BCS-6A)</a:t>
            </a:r>
            <a:br>
              <a:rPr lang="en-US" sz="4000" dirty="0"/>
            </a:br>
            <a:r>
              <a:rPr lang="en-US" sz="4000" dirty="0"/>
              <a:t>Lecture </a:t>
            </a:r>
            <a:r>
              <a:rPr lang="en-US" sz="4000" dirty="0" smtClean="0"/>
              <a:t>08</a:t>
            </a:r>
            <a:endParaRPr lang="en-US" sz="4000" dirty="0">
              <a:latin typeface="+mn-lt"/>
            </a:endParaRPr>
          </a:p>
        </p:txBody>
      </p:sp>
      <p:sp>
        <p:nvSpPr>
          <p:cNvPr id="2" name="Text Placeholder 1">
            <a:extLst>
              <a:ext uri="{FF2B5EF4-FFF2-40B4-BE49-F238E27FC236}">
                <a16:creationId xmlns:a16="http://schemas.microsoft.com/office/drawing/2014/main" xmlns="" id="{80FE7376-22E1-144B-A159-CC0714A9EC78}"/>
              </a:ext>
            </a:extLst>
          </p:cNvPr>
          <p:cNvSpPr>
            <a:spLocks noGrp="1"/>
          </p:cNvSpPr>
          <p:nvPr>
            <p:ph type="subTitle" idx="1"/>
          </p:nvPr>
        </p:nvSpPr>
        <p:spPr>
          <a:xfrm>
            <a:off x="365760" y="4473768"/>
            <a:ext cx="11567160" cy="1722080"/>
          </a:xfrm>
        </p:spPr>
        <p:txBody>
          <a:bodyPr/>
          <a:lstStyle/>
          <a:p>
            <a:pPr algn="ctr"/>
            <a:r>
              <a:rPr lang="en-US" dirty="0" smtClean="0"/>
              <a:t>Danyal </a:t>
            </a:r>
            <a:r>
              <a:rPr lang="en-US" dirty="0" err="1"/>
              <a:t>Farhat</a:t>
            </a:r>
            <a:endParaRPr lang="en-US" dirty="0"/>
          </a:p>
          <a:p>
            <a:pPr algn="ctr"/>
            <a:r>
              <a:rPr lang="en-US" dirty="0" smtClean="0"/>
              <a:t>FAST School </a:t>
            </a:r>
            <a:r>
              <a:rPr lang="en-US" dirty="0"/>
              <a:t>of </a:t>
            </a:r>
            <a:r>
              <a:rPr lang="en-US" dirty="0" smtClean="0"/>
              <a:t>Computing</a:t>
            </a:r>
          </a:p>
          <a:p>
            <a:pPr algn="ctr"/>
            <a:r>
              <a:rPr lang="en-US" dirty="0" smtClean="0"/>
              <a:t>NUCES Lahore</a:t>
            </a:r>
          </a:p>
          <a:p>
            <a:pPr algn="ctr"/>
            <a:endParaRPr lang="en-US" dirty="0"/>
          </a:p>
        </p:txBody>
      </p:sp>
    </p:spTree>
    <p:custDataLst>
      <p:tags r:id="rId1"/>
    </p:custDataLst>
    <p:extLst>
      <p:ext uri="{BB962C8B-B14F-4D97-AF65-F5344CB8AC3E}">
        <p14:creationId xmlns:p14="http://schemas.microsoft.com/office/powerpoint/2010/main" val="42469180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19">
            <a:extLst>
              <a:ext uri="{FF2B5EF4-FFF2-40B4-BE49-F238E27FC236}">
                <a16:creationId xmlns="" xmlns:a16="http://schemas.microsoft.com/office/drawing/2014/main" id="{C4132A9D-CAD7-D6CB-98F5-00277DC337F8}"/>
              </a:ext>
            </a:extLst>
          </p:cNvPr>
          <p:cNvSpPr>
            <a:spLocks noGrp="1"/>
          </p:cNvSpPr>
          <p:nvPr>
            <p:ph type="sldNum" sz="quarter" idx="20"/>
          </p:nvPr>
        </p:nvSpPr>
        <p:spPr/>
        <p:txBody>
          <a:bodyPr/>
          <a:lstStyle/>
          <a:p>
            <a:fld id="{930176A1-BCF0-4712-97A6-6B495F55390B}" type="slidenum">
              <a:rPr lang="en-US" smtClean="0"/>
              <a:pPr/>
              <a:t>10</a:t>
            </a:fld>
            <a:endParaRPr lang="en-US"/>
          </a:p>
        </p:txBody>
      </p:sp>
      <p:sp>
        <p:nvSpPr>
          <p:cNvPr id="2" name="Title 1">
            <a:extLst>
              <a:ext uri="{FF2B5EF4-FFF2-40B4-BE49-F238E27FC236}">
                <a16:creationId xmlns="" xmlns:a16="http://schemas.microsoft.com/office/drawing/2014/main" id="{CFBC1A7E-F3ED-4D4D-AB5C-93A710A3F912}"/>
              </a:ext>
            </a:extLst>
          </p:cNvPr>
          <p:cNvSpPr>
            <a:spLocks noGrp="1"/>
          </p:cNvSpPr>
          <p:nvPr>
            <p:ph type="title"/>
          </p:nvPr>
        </p:nvSpPr>
        <p:spPr/>
        <p:txBody>
          <a:bodyPr/>
          <a:lstStyle/>
          <a:p>
            <a:r>
              <a:rPr lang="en-US"/>
              <a:t>Classless Inter-Domain Routing (CIDR)</a:t>
            </a:r>
          </a:p>
        </p:txBody>
      </p:sp>
      <p:grpSp>
        <p:nvGrpSpPr>
          <p:cNvPr id="19" name="Group 18" descr="Binary conversion for IPv4 CIDR of 192.0.2.0/24.">
            <a:extLst>
              <a:ext uri="{FF2B5EF4-FFF2-40B4-BE49-F238E27FC236}">
                <a16:creationId xmlns="" xmlns:a16="http://schemas.microsoft.com/office/drawing/2014/main" id="{D4C54B18-B912-4A00-85FE-2E564D4DCFDF}"/>
              </a:ext>
            </a:extLst>
          </p:cNvPr>
          <p:cNvGrpSpPr/>
          <p:nvPr/>
        </p:nvGrpSpPr>
        <p:grpSpPr>
          <a:xfrm>
            <a:off x="63523" y="1467408"/>
            <a:ext cx="12064955" cy="4174987"/>
            <a:chOff x="18595" y="1467408"/>
            <a:chExt cx="12064955" cy="4174987"/>
          </a:xfrm>
        </p:grpSpPr>
        <p:sp>
          <p:nvSpPr>
            <p:cNvPr id="32" name="TextBox 31">
              <a:extLst>
                <a:ext uri="{FF2B5EF4-FFF2-40B4-BE49-F238E27FC236}">
                  <a16:creationId xmlns="" xmlns:a16="http://schemas.microsoft.com/office/drawing/2014/main" id="{EF3D9E4C-470B-41A3-8A92-04AADA053D42}"/>
                </a:ext>
              </a:extLst>
            </p:cNvPr>
            <p:cNvSpPr txBox="1"/>
            <p:nvPr/>
          </p:nvSpPr>
          <p:spPr>
            <a:xfrm>
              <a:off x="895505" y="1467408"/>
              <a:ext cx="5429692" cy="523220"/>
            </a:xfrm>
            <a:prstGeom prst="rect">
              <a:avLst/>
            </a:prstGeom>
            <a:noFill/>
          </p:spPr>
          <p:txBody>
            <a:bodyPr wrap="none" rtlCol="0">
              <a:spAutoFit/>
            </a:bodyPr>
            <a:lstStyle/>
            <a:p>
              <a:pPr algn="ctr"/>
              <a:r>
                <a:rPr lang="en-US" sz="2800">
                  <a:latin typeface="Amazon Ember Light" panose="020B0403020204020204" pitchFamily="34" charset="0"/>
                  <a:ea typeface="Amazon Ember Light" panose="020B0403020204020204" pitchFamily="34" charset="0"/>
                  <a:cs typeface="Amazon Ember Light" panose="020B0403020204020204" pitchFamily="34" charset="0"/>
                </a:rPr>
                <a:t>Network identifier (routing prefix)</a:t>
              </a:r>
            </a:p>
          </p:txBody>
        </p:sp>
        <p:sp>
          <p:nvSpPr>
            <p:cNvPr id="30" name="Rectangle 29">
              <a:extLst>
                <a:ext uri="{FF2B5EF4-FFF2-40B4-BE49-F238E27FC236}">
                  <a16:creationId xmlns="" xmlns:a16="http://schemas.microsoft.com/office/drawing/2014/main" id="{6B5A065D-FD94-4E0E-AEA5-F558AEF7D24C}"/>
                </a:ext>
                <a:ext uri="{C183D7F6-B498-43B3-948B-1728B52AA6E4}">
                  <adec:decorative xmlns="" xmlns:adec="http://schemas.microsoft.com/office/drawing/2017/decorative" val="1"/>
                </a:ext>
              </a:extLst>
            </p:cNvPr>
            <p:cNvSpPr/>
            <p:nvPr/>
          </p:nvSpPr>
          <p:spPr>
            <a:xfrm>
              <a:off x="289437" y="2229616"/>
              <a:ext cx="6475208" cy="1071247"/>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 xmlns:a16="http://schemas.microsoft.com/office/drawing/2014/main" id="{6F4015B3-5155-4D45-AAA9-A56ABCCAB92E}"/>
                </a:ext>
              </a:extLst>
            </p:cNvPr>
            <p:cNvSpPr txBox="1"/>
            <p:nvPr/>
          </p:nvSpPr>
          <p:spPr>
            <a:xfrm>
              <a:off x="543579" y="2503629"/>
              <a:ext cx="814647" cy="523220"/>
            </a:xfrm>
            <a:prstGeom prst="rect">
              <a:avLst/>
            </a:prstGeom>
            <a:noFill/>
          </p:spPr>
          <p:txBody>
            <a:bodyPr wrap="none" rtlCol="0">
              <a:spAutoFit/>
            </a:bodyPr>
            <a:lstStyle/>
            <a:p>
              <a:r>
                <a:rPr lang="en-US" sz="2800">
                  <a:latin typeface="Amazon Ember" panose="020B0603020204020204" pitchFamily="34" charset="0"/>
                  <a:ea typeface="Amazon Ember" panose="020B0603020204020204" pitchFamily="34" charset="0"/>
                  <a:cs typeface="Amazon Ember" panose="020B0603020204020204" pitchFamily="34" charset="0"/>
                </a:rPr>
                <a:t>192</a:t>
              </a:r>
            </a:p>
          </p:txBody>
        </p:sp>
        <p:sp>
          <p:nvSpPr>
            <p:cNvPr id="34" name="Arrow: Down 33" descr="down arrow">
              <a:extLst>
                <a:ext uri="{FF2B5EF4-FFF2-40B4-BE49-F238E27FC236}">
                  <a16:creationId xmlns="" xmlns:a16="http://schemas.microsoft.com/office/drawing/2014/main" id="{95CC1E46-F9C1-4AC6-B6A1-9F16670DC0FE}"/>
                </a:ext>
              </a:extLst>
            </p:cNvPr>
            <p:cNvSpPr/>
            <p:nvPr/>
          </p:nvSpPr>
          <p:spPr>
            <a:xfrm>
              <a:off x="813742" y="3530481"/>
              <a:ext cx="274320" cy="457200"/>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 xmlns:a16="http://schemas.microsoft.com/office/drawing/2014/main" id="{728A55E8-AB91-4672-81EF-A297C4DA84E8}"/>
                </a:ext>
              </a:extLst>
            </p:cNvPr>
            <p:cNvSpPr txBox="1"/>
            <p:nvPr/>
          </p:nvSpPr>
          <p:spPr>
            <a:xfrm>
              <a:off x="18595" y="4104142"/>
              <a:ext cx="1864613" cy="523220"/>
            </a:xfrm>
            <a:prstGeom prst="rect">
              <a:avLst/>
            </a:prstGeom>
            <a:noFill/>
          </p:spPr>
          <p:txBody>
            <a:bodyPr wrap="none" rtlCol="0">
              <a:spAutoFit/>
            </a:bodyPr>
            <a:lstStyle/>
            <a:p>
              <a:pPr algn="ctr"/>
              <a:r>
                <a:rPr lang="en-US" sz="2800">
                  <a:latin typeface="Amazon Ember" panose="020B0603020204020204" pitchFamily="34" charset="0"/>
                  <a:ea typeface="Amazon Ember" panose="020B0603020204020204" pitchFamily="34" charset="0"/>
                  <a:cs typeface="Amazon Ember" panose="020B0603020204020204" pitchFamily="34" charset="0"/>
                </a:rPr>
                <a:t>11000000</a:t>
              </a:r>
            </a:p>
          </p:txBody>
        </p:sp>
        <p:sp>
          <p:nvSpPr>
            <p:cNvPr id="14" name="TextBox 13">
              <a:extLst>
                <a:ext uri="{FF2B5EF4-FFF2-40B4-BE49-F238E27FC236}">
                  <a16:creationId xmlns="" xmlns:a16="http://schemas.microsoft.com/office/drawing/2014/main" id="{D4C9D6BF-B882-4FA9-A5BC-0C96E7E5752E}"/>
                </a:ext>
              </a:extLst>
            </p:cNvPr>
            <p:cNvSpPr txBox="1"/>
            <p:nvPr/>
          </p:nvSpPr>
          <p:spPr>
            <a:xfrm>
              <a:off x="449000" y="5119175"/>
              <a:ext cx="1003801" cy="523220"/>
            </a:xfrm>
            <a:prstGeom prst="rect">
              <a:avLst/>
            </a:prstGeom>
            <a:noFill/>
          </p:spPr>
          <p:txBody>
            <a:bodyPr wrap="none" rtlCol="0">
              <a:spAutoFit/>
            </a:bodyPr>
            <a:lstStyle/>
            <a:p>
              <a:r>
                <a:rPr lang="en-US" sz="2800">
                  <a:latin typeface="Amazon Ember Light" panose="020B0403020204020204" pitchFamily="34" charset="0"/>
                  <a:ea typeface="Amazon Ember Light" panose="020B0403020204020204" pitchFamily="34" charset="0"/>
                  <a:cs typeface="Amazon Ember Light" panose="020B0403020204020204" pitchFamily="34" charset="0"/>
                </a:rPr>
                <a:t>Fixed</a:t>
              </a:r>
            </a:p>
          </p:txBody>
        </p:sp>
        <p:sp>
          <p:nvSpPr>
            <p:cNvPr id="9" name="TextBox 8">
              <a:extLst>
                <a:ext uri="{FF2B5EF4-FFF2-40B4-BE49-F238E27FC236}">
                  <a16:creationId xmlns="" xmlns:a16="http://schemas.microsoft.com/office/drawing/2014/main" id="{67B15A49-80A6-4F44-B421-16B96E2ADFAB}"/>
                </a:ext>
              </a:extLst>
            </p:cNvPr>
            <p:cNvSpPr txBox="1"/>
            <p:nvPr/>
          </p:nvSpPr>
          <p:spPr>
            <a:xfrm>
              <a:off x="1936645" y="2485700"/>
              <a:ext cx="814647" cy="523220"/>
            </a:xfrm>
            <a:prstGeom prst="rect">
              <a:avLst/>
            </a:prstGeom>
            <a:noFill/>
          </p:spPr>
          <p:txBody>
            <a:bodyPr wrap="square" rtlCol="0">
              <a:spAutoFit/>
            </a:bodyPr>
            <a:lstStyle/>
            <a:p>
              <a:pPr algn="ctr"/>
              <a:r>
                <a:rPr lang="en-US" sz="2800">
                  <a:latin typeface="Amazon Ember" panose="020B0603020204020204" pitchFamily="34" charset="0"/>
                  <a:ea typeface="Amazon Ember" panose="020B0603020204020204" pitchFamily="34" charset="0"/>
                  <a:cs typeface="Amazon Ember" panose="020B0603020204020204" pitchFamily="34" charset="0"/>
                </a:rPr>
                <a:t>.</a:t>
              </a:r>
            </a:p>
          </p:txBody>
        </p:sp>
        <p:sp>
          <p:nvSpPr>
            <p:cNvPr id="6" name="TextBox 5">
              <a:extLst>
                <a:ext uri="{FF2B5EF4-FFF2-40B4-BE49-F238E27FC236}">
                  <a16:creationId xmlns="" xmlns:a16="http://schemas.microsoft.com/office/drawing/2014/main" id="{B860D9E6-B781-4B52-89E0-61AE267047CA}"/>
                </a:ext>
              </a:extLst>
            </p:cNvPr>
            <p:cNvSpPr txBox="1"/>
            <p:nvPr/>
          </p:nvSpPr>
          <p:spPr>
            <a:xfrm>
              <a:off x="3543717" y="2503629"/>
              <a:ext cx="394660" cy="523220"/>
            </a:xfrm>
            <a:prstGeom prst="rect">
              <a:avLst/>
            </a:prstGeom>
            <a:noFill/>
          </p:spPr>
          <p:txBody>
            <a:bodyPr wrap="none" rtlCol="0">
              <a:spAutoFit/>
            </a:bodyPr>
            <a:lstStyle/>
            <a:p>
              <a:r>
                <a:rPr lang="en-US" sz="2800">
                  <a:latin typeface="Amazon Ember" panose="020B0603020204020204" pitchFamily="34" charset="0"/>
                  <a:ea typeface="Amazon Ember" panose="020B0603020204020204" pitchFamily="34" charset="0"/>
                  <a:cs typeface="Amazon Ember" panose="020B0603020204020204" pitchFamily="34" charset="0"/>
                </a:rPr>
                <a:t>0</a:t>
              </a:r>
            </a:p>
          </p:txBody>
        </p:sp>
        <p:sp>
          <p:nvSpPr>
            <p:cNvPr id="35" name="Arrow: Down 34">
              <a:extLst>
                <a:ext uri="{FF2B5EF4-FFF2-40B4-BE49-F238E27FC236}">
                  <a16:creationId xmlns="" xmlns:a16="http://schemas.microsoft.com/office/drawing/2014/main" id="{A64763E7-8B76-4288-B507-9FAE59028ED7}"/>
                </a:ext>
                <a:ext uri="{C183D7F6-B498-43B3-948B-1728B52AA6E4}">
                  <adec:decorative xmlns="" xmlns:adec="http://schemas.microsoft.com/office/drawing/2017/decorative" val="1"/>
                </a:ext>
              </a:extLst>
            </p:cNvPr>
            <p:cNvSpPr/>
            <p:nvPr/>
          </p:nvSpPr>
          <p:spPr>
            <a:xfrm>
              <a:off x="3610351" y="3530481"/>
              <a:ext cx="274320" cy="457200"/>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 xmlns:a16="http://schemas.microsoft.com/office/drawing/2014/main" id="{524032E1-7686-4374-86A3-62622FDC821F}"/>
                </a:ext>
              </a:extLst>
            </p:cNvPr>
            <p:cNvSpPr txBox="1"/>
            <p:nvPr/>
          </p:nvSpPr>
          <p:spPr>
            <a:xfrm>
              <a:off x="2821876" y="4104142"/>
              <a:ext cx="1864613" cy="523220"/>
            </a:xfrm>
            <a:prstGeom prst="rect">
              <a:avLst/>
            </a:prstGeom>
            <a:noFill/>
          </p:spPr>
          <p:txBody>
            <a:bodyPr wrap="none" rtlCol="0">
              <a:spAutoFit/>
            </a:bodyPr>
            <a:lstStyle/>
            <a:p>
              <a:pPr algn="ctr"/>
              <a:r>
                <a:rPr lang="en-US" sz="2800">
                  <a:latin typeface="Amazon Ember" panose="020B0603020204020204" pitchFamily="34" charset="0"/>
                  <a:ea typeface="Amazon Ember" panose="020B0603020204020204" pitchFamily="34" charset="0"/>
                  <a:cs typeface="Amazon Ember" panose="020B0603020204020204" pitchFamily="34" charset="0"/>
                </a:rPr>
                <a:t>00000000</a:t>
              </a:r>
            </a:p>
          </p:txBody>
        </p:sp>
        <p:sp>
          <p:nvSpPr>
            <p:cNvPr id="15" name="TextBox 14">
              <a:extLst>
                <a:ext uri="{FF2B5EF4-FFF2-40B4-BE49-F238E27FC236}">
                  <a16:creationId xmlns="" xmlns:a16="http://schemas.microsoft.com/office/drawing/2014/main" id="{615081F9-8FA3-4C4E-B3A4-485FEAD97FEE}"/>
                </a:ext>
              </a:extLst>
            </p:cNvPr>
            <p:cNvSpPr txBox="1"/>
            <p:nvPr/>
          </p:nvSpPr>
          <p:spPr>
            <a:xfrm>
              <a:off x="3234323" y="5119175"/>
              <a:ext cx="1003801" cy="523220"/>
            </a:xfrm>
            <a:prstGeom prst="rect">
              <a:avLst/>
            </a:prstGeom>
            <a:noFill/>
          </p:spPr>
          <p:txBody>
            <a:bodyPr wrap="none" rtlCol="0">
              <a:spAutoFit/>
            </a:bodyPr>
            <a:lstStyle/>
            <a:p>
              <a:r>
                <a:rPr lang="en-US" sz="2800">
                  <a:latin typeface="Amazon Ember Light" panose="020B0403020204020204" pitchFamily="34" charset="0"/>
                  <a:ea typeface="Amazon Ember Light" panose="020B0403020204020204" pitchFamily="34" charset="0"/>
                  <a:cs typeface="Amazon Ember Light" panose="020B0403020204020204" pitchFamily="34" charset="0"/>
                </a:rPr>
                <a:t>Fixed</a:t>
              </a:r>
            </a:p>
          </p:txBody>
        </p:sp>
        <p:sp>
          <p:nvSpPr>
            <p:cNvPr id="10" name="TextBox 9">
              <a:extLst>
                <a:ext uri="{FF2B5EF4-FFF2-40B4-BE49-F238E27FC236}">
                  <a16:creationId xmlns="" xmlns:a16="http://schemas.microsoft.com/office/drawing/2014/main" id="{0499B54F-34F0-4774-98D1-9799E72A7260}"/>
                </a:ext>
              </a:extLst>
            </p:cNvPr>
            <p:cNvSpPr txBox="1"/>
            <p:nvPr/>
          </p:nvSpPr>
          <p:spPr>
            <a:xfrm>
              <a:off x="4722777" y="2503629"/>
              <a:ext cx="814647" cy="523220"/>
            </a:xfrm>
            <a:prstGeom prst="rect">
              <a:avLst/>
            </a:prstGeom>
            <a:noFill/>
          </p:spPr>
          <p:txBody>
            <a:bodyPr wrap="square" rtlCol="0">
              <a:spAutoFit/>
            </a:bodyPr>
            <a:lstStyle/>
            <a:p>
              <a:pPr algn="ctr"/>
              <a:r>
                <a:rPr lang="en-US" sz="2800">
                  <a:latin typeface="Amazon Ember" panose="020B0603020204020204" pitchFamily="34" charset="0"/>
                  <a:ea typeface="Amazon Ember" panose="020B0603020204020204" pitchFamily="34" charset="0"/>
                  <a:cs typeface="Amazon Ember" panose="020B0603020204020204" pitchFamily="34" charset="0"/>
                </a:rPr>
                <a:t>.</a:t>
              </a:r>
            </a:p>
          </p:txBody>
        </p:sp>
        <p:sp>
          <p:nvSpPr>
            <p:cNvPr id="7" name="TextBox 6">
              <a:extLst>
                <a:ext uri="{FF2B5EF4-FFF2-40B4-BE49-F238E27FC236}">
                  <a16:creationId xmlns="" xmlns:a16="http://schemas.microsoft.com/office/drawing/2014/main" id="{CC36F807-2A17-4D35-A915-BA84D49CE618}"/>
                </a:ext>
              </a:extLst>
            </p:cNvPr>
            <p:cNvSpPr txBox="1"/>
            <p:nvPr/>
          </p:nvSpPr>
          <p:spPr>
            <a:xfrm>
              <a:off x="6115843" y="2503629"/>
              <a:ext cx="394660" cy="523220"/>
            </a:xfrm>
            <a:prstGeom prst="rect">
              <a:avLst/>
            </a:prstGeom>
            <a:noFill/>
          </p:spPr>
          <p:txBody>
            <a:bodyPr wrap="none" rtlCol="0">
              <a:spAutoFit/>
            </a:bodyPr>
            <a:lstStyle/>
            <a:p>
              <a:r>
                <a:rPr lang="en-US" sz="2800">
                  <a:latin typeface="Amazon Ember" panose="020B0603020204020204" pitchFamily="34" charset="0"/>
                  <a:ea typeface="Amazon Ember" panose="020B0603020204020204" pitchFamily="34" charset="0"/>
                  <a:cs typeface="Amazon Ember" panose="020B0603020204020204" pitchFamily="34" charset="0"/>
                </a:rPr>
                <a:t>2</a:t>
              </a:r>
            </a:p>
          </p:txBody>
        </p:sp>
        <p:sp>
          <p:nvSpPr>
            <p:cNvPr id="36" name="Arrow: Down 35" descr="down arrow">
              <a:extLst>
                <a:ext uri="{FF2B5EF4-FFF2-40B4-BE49-F238E27FC236}">
                  <a16:creationId xmlns="" xmlns:a16="http://schemas.microsoft.com/office/drawing/2014/main" id="{D466225B-CD58-4D3C-92C5-2062FF0493CD}"/>
                </a:ext>
              </a:extLst>
            </p:cNvPr>
            <p:cNvSpPr/>
            <p:nvPr/>
          </p:nvSpPr>
          <p:spPr>
            <a:xfrm>
              <a:off x="6176013" y="3530481"/>
              <a:ext cx="274320" cy="457200"/>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 xmlns:a16="http://schemas.microsoft.com/office/drawing/2014/main" id="{B53559AD-0AAF-49DF-9531-3E3F84BA350A}"/>
                </a:ext>
              </a:extLst>
            </p:cNvPr>
            <p:cNvSpPr txBox="1"/>
            <p:nvPr/>
          </p:nvSpPr>
          <p:spPr>
            <a:xfrm>
              <a:off x="5382968" y="4104142"/>
              <a:ext cx="1864613" cy="523220"/>
            </a:xfrm>
            <a:prstGeom prst="rect">
              <a:avLst/>
            </a:prstGeom>
            <a:noFill/>
          </p:spPr>
          <p:txBody>
            <a:bodyPr wrap="none" rtlCol="0">
              <a:spAutoFit/>
            </a:bodyPr>
            <a:lstStyle/>
            <a:p>
              <a:pPr algn="ctr"/>
              <a:r>
                <a:rPr lang="en-US" sz="2800">
                  <a:latin typeface="Amazon Ember" panose="020B0603020204020204" pitchFamily="34" charset="0"/>
                  <a:ea typeface="Amazon Ember" panose="020B0603020204020204" pitchFamily="34" charset="0"/>
                  <a:cs typeface="Amazon Ember" panose="020B0603020204020204" pitchFamily="34" charset="0"/>
                </a:rPr>
                <a:t>00000010</a:t>
              </a:r>
            </a:p>
          </p:txBody>
        </p:sp>
        <p:sp>
          <p:nvSpPr>
            <p:cNvPr id="16" name="TextBox 15">
              <a:extLst>
                <a:ext uri="{FF2B5EF4-FFF2-40B4-BE49-F238E27FC236}">
                  <a16:creationId xmlns="" xmlns:a16="http://schemas.microsoft.com/office/drawing/2014/main" id="{ED159887-81DE-492A-B333-72814DDF7E89}"/>
                </a:ext>
              </a:extLst>
            </p:cNvPr>
            <p:cNvSpPr txBox="1"/>
            <p:nvPr/>
          </p:nvSpPr>
          <p:spPr>
            <a:xfrm>
              <a:off x="5806525" y="5119175"/>
              <a:ext cx="1003801" cy="523220"/>
            </a:xfrm>
            <a:prstGeom prst="rect">
              <a:avLst/>
            </a:prstGeom>
            <a:noFill/>
          </p:spPr>
          <p:txBody>
            <a:bodyPr wrap="none" rtlCol="0">
              <a:spAutoFit/>
            </a:bodyPr>
            <a:lstStyle/>
            <a:p>
              <a:r>
                <a:rPr lang="en-US" sz="2800">
                  <a:latin typeface="Amazon Ember Light" panose="020B0403020204020204" pitchFamily="34" charset="0"/>
                  <a:ea typeface="Amazon Ember Light" panose="020B0403020204020204" pitchFamily="34" charset="0"/>
                  <a:cs typeface="Amazon Ember Light" panose="020B0403020204020204" pitchFamily="34" charset="0"/>
                </a:rPr>
                <a:t>Fixed</a:t>
              </a:r>
            </a:p>
          </p:txBody>
        </p:sp>
        <p:sp>
          <p:nvSpPr>
            <p:cNvPr id="11" name="TextBox 10">
              <a:extLst>
                <a:ext uri="{FF2B5EF4-FFF2-40B4-BE49-F238E27FC236}">
                  <a16:creationId xmlns="" xmlns:a16="http://schemas.microsoft.com/office/drawing/2014/main" id="{54B21761-D6EA-47FA-8089-D06447BAA4B5}"/>
                </a:ext>
              </a:extLst>
            </p:cNvPr>
            <p:cNvSpPr txBox="1"/>
            <p:nvPr/>
          </p:nvSpPr>
          <p:spPr>
            <a:xfrm>
              <a:off x="7196375" y="2503629"/>
              <a:ext cx="814647" cy="523220"/>
            </a:xfrm>
            <a:prstGeom prst="rect">
              <a:avLst/>
            </a:prstGeom>
            <a:noFill/>
          </p:spPr>
          <p:txBody>
            <a:bodyPr wrap="square" rtlCol="0">
              <a:spAutoFit/>
            </a:bodyPr>
            <a:lstStyle/>
            <a:p>
              <a:pPr algn="ctr"/>
              <a:r>
                <a:rPr lang="en-US" sz="2800">
                  <a:latin typeface="Amazon Ember" panose="020B0603020204020204" pitchFamily="34" charset="0"/>
                  <a:ea typeface="Amazon Ember" panose="020B0603020204020204" pitchFamily="34" charset="0"/>
                  <a:cs typeface="Amazon Ember" panose="020B0603020204020204" pitchFamily="34" charset="0"/>
                </a:rPr>
                <a:t>.</a:t>
              </a:r>
            </a:p>
          </p:txBody>
        </p:sp>
        <p:sp>
          <p:nvSpPr>
            <p:cNvPr id="33" name="TextBox 32">
              <a:extLst>
                <a:ext uri="{FF2B5EF4-FFF2-40B4-BE49-F238E27FC236}">
                  <a16:creationId xmlns="" xmlns:a16="http://schemas.microsoft.com/office/drawing/2014/main" id="{8222A68F-981B-44AF-9EBA-7C268DC07241}"/>
                </a:ext>
              </a:extLst>
            </p:cNvPr>
            <p:cNvSpPr txBox="1"/>
            <p:nvPr/>
          </p:nvSpPr>
          <p:spPr>
            <a:xfrm>
              <a:off x="7578748" y="1467408"/>
              <a:ext cx="2416046" cy="523220"/>
            </a:xfrm>
            <a:prstGeom prst="rect">
              <a:avLst/>
            </a:prstGeom>
            <a:noFill/>
          </p:spPr>
          <p:txBody>
            <a:bodyPr wrap="none" rtlCol="0">
              <a:spAutoFit/>
            </a:bodyPr>
            <a:lstStyle/>
            <a:p>
              <a:pPr algn="ctr"/>
              <a:r>
                <a:rPr lang="en-US" sz="2800">
                  <a:latin typeface="Amazon Ember Light" panose="020B0403020204020204" pitchFamily="34" charset="0"/>
                  <a:ea typeface="Amazon Ember Light" panose="020B0403020204020204" pitchFamily="34" charset="0"/>
                  <a:cs typeface="Amazon Ember Light" panose="020B0403020204020204" pitchFamily="34" charset="0"/>
                </a:rPr>
                <a:t>Host identifier</a:t>
              </a:r>
            </a:p>
          </p:txBody>
        </p:sp>
        <p:sp>
          <p:nvSpPr>
            <p:cNvPr id="31" name="Rectangle 30">
              <a:extLst>
                <a:ext uri="{FF2B5EF4-FFF2-40B4-BE49-F238E27FC236}">
                  <a16:creationId xmlns="" xmlns:a16="http://schemas.microsoft.com/office/drawing/2014/main" id="{9C426CE2-9E41-4D54-847A-4E9471365C7D}"/>
                </a:ext>
                <a:ext uri="{C183D7F6-B498-43B3-948B-1728B52AA6E4}">
                  <adec:decorative xmlns="" xmlns:adec="http://schemas.microsoft.com/office/drawing/2017/decorative" val="1"/>
                </a:ext>
              </a:extLst>
            </p:cNvPr>
            <p:cNvSpPr/>
            <p:nvPr/>
          </p:nvSpPr>
          <p:spPr>
            <a:xfrm>
              <a:off x="8279047" y="2171529"/>
              <a:ext cx="1015448" cy="1071247"/>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 xmlns:a16="http://schemas.microsoft.com/office/drawing/2014/main" id="{78139E2B-E220-4647-8AAB-030A83159970}"/>
                </a:ext>
              </a:extLst>
            </p:cNvPr>
            <p:cNvSpPr txBox="1"/>
            <p:nvPr/>
          </p:nvSpPr>
          <p:spPr>
            <a:xfrm>
              <a:off x="8589441" y="2503629"/>
              <a:ext cx="394660" cy="523220"/>
            </a:xfrm>
            <a:prstGeom prst="rect">
              <a:avLst/>
            </a:prstGeom>
            <a:noFill/>
          </p:spPr>
          <p:txBody>
            <a:bodyPr wrap="none" rtlCol="0">
              <a:spAutoFit/>
            </a:bodyPr>
            <a:lstStyle/>
            <a:p>
              <a:r>
                <a:rPr lang="en-US" sz="2800">
                  <a:latin typeface="Amazon Ember" panose="020B0603020204020204" pitchFamily="34" charset="0"/>
                  <a:ea typeface="Amazon Ember" panose="020B0603020204020204" pitchFamily="34" charset="0"/>
                  <a:cs typeface="Amazon Ember" panose="020B0603020204020204" pitchFamily="34" charset="0"/>
                </a:rPr>
                <a:t>0</a:t>
              </a:r>
            </a:p>
          </p:txBody>
        </p:sp>
        <p:sp>
          <p:nvSpPr>
            <p:cNvPr id="37" name="Arrow: Down 36" descr="down arrow">
              <a:extLst>
                <a:ext uri="{FF2B5EF4-FFF2-40B4-BE49-F238E27FC236}">
                  <a16:creationId xmlns="" xmlns:a16="http://schemas.microsoft.com/office/drawing/2014/main" id="{87126976-72B5-4963-9259-4A833BF822EB}"/>
                </a:ext>
              </a:extLst>
            </p:cNvPr>
            <p:cNvSpPr/>
            <p:nvPr/>
          </p:nvSpPr>
          <p:spPr>
            <a:xfrm>
              <a:off x="8650830" y="3530481"/>
              <a:ext cx="274320" cy="457200"/>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 xmlns:a16="http://schemas.microsoft.com/office/drawing/2014/main" id="{0494572C-199F-4905-8C48-99A33AF4AF79}"/>
                </a:ext>
              </a:extLst>
            </p:cNvPr>
            <p:cNvSpPr txBox="1"/>
            <p:nvPr/>
          </p:nvSpPr>
          <p:spPr>
            <a:xfrm>
              <a:off x="7618786" y="4104142"/>
              <a:ext cx="2305439" cy="954107"/>
            </a:xfrm>
            <a:prstGeom prst="rect">
              <a:avLst/>
            </a:prstGeom>
            <a:noFill/>
          </p:spPr>
          <p:txBody>
            <a:bodyPr wrap="none" rtlCol="0">
              <a:spAutoFit/>
            </a:bodyPr>
            <a:lstStyle/>
            <a:p>
              <a:pPr algn="ctr"/>
              <a:r>
                <a:rPr lang="en-US" sz="2800">
                  <a:latin typeface="Amazon Ember" panose="020B0603020204020204" pitchFamily="34" charset="0"/>
                  <a:ea typeface="Amazon Ember" panose="020B0603020204020204" pitchFamily="34" charset="0"/>
                  <a:cs typeface="Amazon Ember" panose="020B0603020204020204" pitchFamily="34" charset="0"/>
                </a:rPr>
                <a:t>00000000 </a:t>
              </a:r>
              <a:br>
                <a:rPr lang="en-US" sz="2800">
                  <a:latin typeface="Amazon Ember" panose="020B0603020204020204" pitchFamily="34" charset="0"/>
                  <a:ea typeface="Amazon Ember" panose="020B0603020204020204" pitchFamily="34" charset="0"/>
                  <a:cs typeface="Amazon Ember" panose="020B0603020204020204" pitchFamily="34" charset="0"/>
                </a:rPr>
              </a:br>
              <a:r>
                <a:rPr lang="en-US" sz="2800">
                  <a:latin typeface="Amazon Ember" panose="020B0603020204020204" pitchFamily="34" charset="0"/>
                  <a:ea typeface="Amazon Ember" panose="020B0603020204020204" pitchFamily="34" charset="0"/>
                  <a:cs typeface="Amazon Ember" panose="020B0603020204020204" pitchFamily="34" charset="0"/>
                </a:rPr>
                <a:t>to 11111111</a:t>
              </a:r>
            </a:p>
          </p:txBody>
        </p:sp>
        <p:sp>
          <p:nvSpPr>
            <p:cNvPr id="17" name="TextBox 16">
              <a:extLst>
                <a:ext uri="{FF2B5EF4-FFF2-40B4-BE49-F238E27FC236}">
                  <a16:creationId xmlns="" xmlns:a16="http://schemas.microsoft.com/office/drawing/2014/main" id="{18162D1D-4095-4111-848E-8F3C9B5C7206}"/>
                </a:ext>
              </a:extLst>
            </p:cNvPr>
            <p:cNvSpPr txBox="1"/>
            <p:nvPr/>
          </p:nvSpPr>
          <p:spPr>
            <a:xfrm>
              <a:off x="8102128" y="5119175"/>
              <a:ext cx="1369286" cy="523220"/>
            </a:xfrm>
            <a:prstGeom prst="rect">
              <a:avLst/>
            </a:prstGeom>
            <a:noFill/>
          </p:spPr>
          <p:txBody>
            <a:bodyPr wrap="none" rtlCol="0">
              <a:spAutoFit/>
            </a:bodyPr>
            <a:lstStyle/>
            <a:p>
              <a:r>
                <a:rPr lang="en-US" sz="2800">
                  <a:latin typeface="Amazon Ember Light" panose="020B0403020204020204" pitchFamily="34" charset="0"/>
                  <a:ea typeface="Amazon Ember Light" panose="020B0403020204020204" pitchFamily="34" charset="0"/>
                  <a:cs typeface="Amazon Ember Light" panose="020B0403020204020204" pitchFamily="34" charset="0"/>
                </a:rPr>
                <a:t>Flexible</a:t>
              </a:r>
            </a:p>
          </p:txBody>
        </p:sp>
        <p:sp>
          <p:nvSpPr>
            <p:cNvPr id="13" name="TextBox 12">
              <a:extLst>
                <a:ext uri="{FF2B5EF4-FFF2-40B4-BE49-F238E27FC236}">
                  <a16:creationId xmlns="" xmlns:a16="http://schemas.microsoft.com/office/drawing/2014/main" id="{88784BF1-10E6-4A41-91CB-05DEC914930C}"/>
                </a:ext>
              </a:extLst>
            </p:cNvPr>
            <p:cNvSpPr txBox="1"/>
            <p:nvPr/>
          </p:nvSpPr>
          <p:spPr>
            <a:xfrm>
              <a:off x="9562520" y="2503629"/>
              <a:ext cx="814647" cy="523220"/>
            </a:xfrm>
            <a:prstGeom prst="rect">
              <a:avLst/>
            </a:prstGeom>
            <a:noFill/>
          </p:spPr>
          <p:txBody>
            <a:bodyPr wrap="square" rtlCol="0">
              <a:spAutoFit/>
            </a:bodyPr>
            <a:lstStyle/>
            <a:p>
              <a:pPr algn="ctr"/>
              <a:r>
                <a:rPr lang="en-US" sz="2800">
                  <a:latin typeface="Amazon Ember" panose="020B0603020204020204" pitchFamily="34" charset="0"/>
                  <a:ea typeface="Amazon Ember" panose="020B0603020204020204" pitchFamily="34" charset="0"/>
                  <a:cs typeface="Amazon Ember" panose="020B0603020204020204" pitchFamily="34" charset="0"/>
                </a:rPr>
                <a:t>/</a:t>
              </a:r>
            </a:p>
          </p:txBody>
        </p:sp>
        <p:sp>
          <p:nvSpPr>
            <p:cNvPr id="21" name="Oval 20">
              <a:extLst>
                <a:ext uri="{FF2B5EF4-FFF2-40B4-BE49-F238E27FC236}">
                  <a16:creationId xmlns="" xmlns:a16="http://schemas.microsoft.com/office/drawing/2014/main" id="{D44A47DF-ADE5-49DB-B223-F952C45690BF}"/>
                </a:ext>
                <a:ext uri="{C183D7F6-B498-43B3-948B-1728B52AA6E4}">
                  <adec:decorative xmlns="" xmlns:adec="http://schemas.microsoft.com/office/drawing/2017/decorative" val="1"/>
                </a:ext>
              </a:extLst>
            </p:cNvPr>
            <p:cNvSpPr/>
            <p:nvPr/>
          </p:nvSpPr>
          <p:spPr>
            <a:xfrm>
              <a:off x="10780855" y="2288670"/>
              <a:ext cx="954107" cy="954107"/>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 xmlns:a16="http://schemas.microsoft.com/office/drawing/2014/main" id="{E78FA349-2A35-462A-A458-15A22F844231}"/>
                </a:ext>
              </a:extLst>
            </p:cNvPr>
            <p:cNvSpPr txBox="1"/>
            <p:nvPr/>
          </p:nvSpPr>
          <p:spPr>
            <a:xfrm>
              <a:off x="10955583" y="2503629"/>
              <a:ext cx="604653" cy="523220"/>
            </a:xfrm>
            <a:prstGeom prst="rect">
              <a:avLst/>
            </a:prstGeom>
            <a:noFill/>
          </p:spPr>
          <p:txBody>
            <a:bodyPr wrap="none" rtlCol="0">
              <a:spAutoFit/>
            </a:bodyPr>
            <a:lstStyle/>
            <a:p>
              <a:r>
                <a:rPr lang="en-US" sz="2800">
                  <a:latin typeface="Amazon Ember" panose="020B0603020204020204" pitchFamily="34" charset="0"/>
                  <a:ea typeface="Amazon Ember" panose="020B0603020204020204" pitchFamily="34" charset="0"/>
                  <a:cs typeface="Amazon Ember" panose="020B0603020204020204" pitchFamily="34" charset="0"/>
                </a:rPr>
                <a:t>24</a:t>
              </a:r>
            </a:p>
          </p:txBody>
        </p:sp>
        <p:sp>
          <p:nvSpPr>
            <p:cNvPr id="18" name="TextBox 17">
              <a:extLst>
                <a:ext uri="{FF2B5EF4-FFF2-40B4-BE49-F238E27FC236}">
                  <a16:creationId xmlns="" xmlns:a16="http://schemas.microsoft.com/office/drawing/2014/main" id="{DDCCDC21-67F3-467D-83D6-E734B8417C27}"/>
                </a:ext>
              </a:extLst>
            </p:cNvPr>
            <p:cNvSpPr txBox="1"/>
            <p:nvPr/>
          </p:nvSpPr>
          <p:spPr>
            <a:xfrm>
              <a:off x="10432264" y="3421368"/>
              <a:ext cx="1651286" cy="1015663"/>
            </a:xfrm>
            <a:prstGeom prst="rect">
              <a:avLst/>
            </a:prstGeom>
            <a:noFill/>
          </p:spPr>
          <p:txBody>
            <a:bodyPr wrap="none" rtlCol="0">
              <a:spAutoFit/>
            </a:bodyPr>
            <a:lstStyle/>
            <a:p>
              <a:pPr algn="ctr"/>
              <a:r>
                <a:rPr lang="en-US" sz="2000">
                  <a:latin typeface="Amazon Ember Light" panose="020B0403020204020204" pitchFamily="34" charset="0"/>
                  <a:ea typeface="Amazon Ember Light" panose="020B0403020204020204" pitchFamily="34" charset="0"/>
                  <a:cs typeface="Amazon Ember Light" panose="020B0403020204020204" pitchFamily="34" charset="0"/>
                </a:rPr>
                <a:t>Tells you how</a:t>
              </a:r>
              <a:br>
                <a:rPr lang="en-US" sz="2000">
                  <a:latin typeface="Amazon Ember Light" panose="020B0403020204020204" pitchFamily="34" charset="0"/>
                  <a:ea typeface="Amazon Ember Light" panose="020B0403020204020204" pitchFamily="34" charset="0"/>
                  <a:cs typeface="Amazon Ember Light" panose="020B0403020204020204" pitchFamily="34" charset="0"/>
                </a:rPr>
              </a:br>
              <a:r>
                <a:rPr lang="en-US" sz="2000">
                  <a:latin typeface="Amazon Ember Light" panose="020B0403020204020204" pitchFamily="34" charset="0"/>
                  <a:ea typeface="Amazon Ember Light" panose="020B0403020204020204" pitchFamily="34" charset="0"/>
                  <a:cs typeface="Amazon Ember Light" panose="020B0403020204020204" pitchFamily="34" charset="0"/>
                </a:rPr>
                <a:t>many bits are </a:t>
              </a:r>
              <a:br>
                <a:rPr lang="en-US" sz="2000">
                  <a:latin typeface="Amazon Ember Light" panose="020B0403020204020204" pitchFamily="34" charset="0"/>
                  <a:ea typeface="Amazon Ember Light" panose="020B0403020204020204" pitchFamily="34" charset="0"/>
                  <a:cs typeface="Amazon Ember Light" panose="020B0403020204020204" pitchFamily="34" charset="0"/>
                </a:rPr>
              </a:br>
              <a:r>
                <a:rPr lang="en-US" sz="2000">
                  <a:latin typeface="Amazon Ember Light" panose="020B0403020204020204" pitchFamily="34" charset="0"/>
                  <a:ea typeface="Amazon Ember Light" panose="020B0403020204020204" pitchFamily="34" charset="0"/>
                  <a:cs typeface="Amazon Ember Light" panose="020B0403020204020204" pitchFamily="34" charset="0"/>
                </a:rPr>
                <a:t>fixed</a:t>
              </a:r>
            </a:p>
          </p:txBody>
        </p:sp>
      </p:grpSp>
    </p:spTree>
    <p:custDataLst>
      <p:tags r:id="rId1"/>
    </p:custDataLst>
    <p:extLst>
      <p:ext uri="{BB962C8B-B14F-4D97-AF65-F5344CB8AC3E}">
        <p14:creationId xmlns:p14="http://schemas.microsoft.com/office/powerpoint/2010/main" val="1559136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A563A741-08AC-0303-9BF0-2402004026AC}"/>
              </a:ext>
            </a:extLst>
          </p:cNvPr>
          <p:cNvSpPr>
            <a:spLocks noGrp="1"/>
          </p:cNvSpPr>
          <p:nvPr>
            <p:ph type="sldNum" sz="quarter" idx="20"/>
          </p:nvPr>
        </p:nvSpPr>
        <p:spPr/>
        <p:txBody>
          <a:bodyPr/>
          <a:lstStyle/>
          <a:p>
            <a:fld id="{930176A1-BCF0-4712-97A6-6B495F55390B}" type="slidenum">
              <a:rPr lang="en-US" smtClean="0"/>
              <a:pPr/>
              <a:t>11</a:t>
            </a:fld>
            <a:endParaRPr lang="en-US"/>
          </a:p>
        </p:txBody>
      </p:sp>
      <p:sp>
        <p:nvSpPr>
          <p:cNvPr id="2" name="Title 1">
            <a:extLst>
              <a:ext uri="{FF2B5EF4-FFF2-40B4-BE49-F238E27FC236}">
                <a16:creationId xmlns="" xmlns:a16="http://schemas.microsoft.com/office/drawing/2014/main" id="{A7ECAF09-4C49-4443-8B41-5FD1A3822A8C}"/>
              </a:ext>
            </a:extLst>
          </p:cNvPr>
          <p:cNvSpPr>
            <a:spLocks noGrp="1"/>
          </p:cNvSpPr>
          <p:nvPr>
            <p:ph type="title"/>
          </p:nvPr>
        </p:nvSpPr>
        <p:spPr/>
        <p:txBody>
          <a:bodyPr>
            <a:normAutofit/>
          </a:bodyPr>
          <a:lstStyle/>
          <a:p>
            <a:r>
              <a:rPr lang="en-US"/>
              <a:t>Open Systems Interconnection (OSI) model</a:t>
            </a:r>
          </a:p>
        </p:txBody>
      </p:sp>
      <p:graphicFrame>
        <p:nvGraphicFramePr>
          <p:cNvPr id="6" name="Table Placeholder 3">
            <a:extLst>
              <a:ext uri="{FF2B5EF4-FFF2-40B4-BE49-F238E27FC236}">
                <a16:creationId xmlns="" xmlns:a16="http://schemas.microsoft.com/office/drawing/2014/main" id="{2BD9FE4F-F1DE-4918-969B-61330295E15F}"/>
              </a:ext>
            </a:extLst>
          </p:cNvPr>
          <p:cNvGraphicFramePr>
            <a:graphicFrameLocks/>
          </p:cNvGraphicFramePr>
          <p:nvPr>
            <p:extLst>
              <p:ext uri="{D42A27DB-BD31-4B8C-83A1-F6EECF244321}">
                <p14:modId xmlns:p14="http://schemas.microsoft.com/office/powerpoint/2010/main" val="4013845061"/>
              </p:ext>
            </p:extLst>
          </p:nvPr>
        </p:nvGraphicFramePr>
        <p:xfrm>
          <a:off x="267838" y="1488275"/>
          <a:ext cx="11656324" cy="4843386"/>
        </p:xfrm>
        <a:graphic>
          <a:graphicData uri="http://schemas.openxmlformats.org/drawingml/2006/table">
            <a:tbl>
              <a:tblPr firstRow="1" bandRow="1"/>
              <a:tblGrid>
                <a:gridCol w="1582227">
                  <a:extLst>
                    <a:ext uri="{9D8B030D-6E8A-4147-A177-3AD203B41FA5}">
                      <a16:colId xmlns="" xmlns:a16="http://schemas.microsoft.com/office/drawing/2014/main" val="20000"/>
                    </a:ext>
                  </a:extLst>
                </a:gridCol>
                <a:gridCol w="1148723">
                  <a:extLst>
                    <a:ext uri="{9D8B030D-6E8A-4147-A177-3AD203B41FA5}">
                      <a16:colId xmlns="" xmlns:a16="http://schemas.microsoft.com/office/drawing/2014/main" val="20001"/>
                    </a:ext>
                  </a:extLst>
                </a:gridCol>
                <a:gridCol w="6574062">
                  <a:extLst>
                    <a:ext uri="{9D8B030D-6E8A-4147-A177-3AD203B41FA5}">
                      <a16:colId xmlns="" xmlns:a16="http://schemas.microsoft.com/office/drawing/2014/main" val="20002"/>
                    </a:ext>
                  </a:extLst>
                </a:gridCol>
                <a:gridCol w="2351312">
                  <a:extLst>
                    <a:ext uri="{9D8B030D-6E8A-4147-A177-3AD203B41FA5}">
                      <a16:colId xmlns="" xmlns:a16="http://schemas.microsoft.com/office/drawing/2014/main" val="20003"/>
                    </a:ext>
                  </a:extLst>
                </a:gridCol>
              </a:tblGrid>
              <a:tr h="536414">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2000" b="0" i="0">
                          <a:solidFill>
                            <a:schemeClr val="tx1"/>
                          </a:solidFill>
                          <a:latin typeface="+mj-lt"/>
                          <a:ea typeface="Amazon Ember" panose="020B0603020204020204" pitchFamily="34" charset="0"/>
                          <a:cs typeface="Amazon Ember" panose="020B0603020204020204" pitchFamily="34" charset="0"/>
                        </a:rPr>
                        <a:t>Layer</a:t>
                      </a:r>
                    </a:p>
                  </a:txBody>
                  <a:tcPr marL="137431" marR="137431" marT="68716" marB="68716"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36C2B3"/>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2000" b="0" i="0">
                          <a:solidFill>
                            <a:schemeClr val="tx1"/>
                          </a:solidFill>
                          <a:latin typeface="+mj-lt"/>
                          <a:ea typeface="Amazon Ember" panose="020B0603020204020204" pitchFamily="34" charset="0"/>
                          <a:cs typeface="Amazon Ember" panose="020B0603020204020204" pitchFamily="34" charset="0"/>
                        </a:rPr>
                        <a:t>Number</a:t>
                      </a:r>
                    </a:p>
                  </a:txBody>
                  <a:tcPr marL="137431" marR="137431" marT="68716" marB="6871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6C2B3"/>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2000" b="0" i="0">
                          <a:solidFill>
                            <a:schemeClr val="tx1"/>
                          </a:solidFill>
                          <a:latin typeface="+mj-lt"/>
                          <a:ea typeface="Amazon Ember" panose="020B0603020204020204" pitchFamily="34" charset="0"/>
                          <a:cs typeface="Amazon Ember" panose="020B0603020204020204" pitchFamily="34" charset="0"/>
                        </a:rPr>
                        <a:t>Function</a:t>
                      </a:r>
                    </a:p>
                  </a:txBody>
                  <a:tcPr marL="137431" marR="137431" marT="68716" marB="6871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36C2B3"/>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2000" b="0" i="0">
                          <a:solidFill>
                            <a:schemeClr val="tx1"/>
                          </a:solidFill>
                          <a:latin typeface="+mj-lt"/>
                          <a:ea typeface="Amazon Ember" panose="020B0603020204020204" pitchFamily="34" charset="0"/>
                          <a:cs typeface="Amazon Ember" panose="020B0603020204020204" pitchFamily="34" charset="0"/>
                        </a:rPr>
                        <a:t>Protocol/Address</a:t>
                      </a:r>
                    </a:p>
                  </a:txBody>
                  <a:tcPr marL="137431" marR="137431" marT="68716" marB="68716"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36C2B3"/>
                    </a:solidFill>
                  </a:tcPr>
                </a:tc>
                <a:extLst>
                  <a:ext uri="{0D108BD9-81ED-4DB2-BD59-A6C34878D82A}">
                    <a16:rowId xmlns="" xmlns:a16="http://schemas.microsoft.com/office/drawing/2014/main" val="10000"/>
                  </a:ext>
                </a:extLst>
              </a:tr>
              <a:tr h="564345">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600" b="0" i="0">
                          <a:solidFill>
                            <a:srgbClr val="232F3E"/>
                          </a:solidFill>
                          <a:latin typeface="+mj-lt"/>
                          <a:ea typeface="Amazon Ember Light" panose="020B0403020204020204" pitchFamily="34" charset="0"/>
                          <a:cs typeface="Amazon Ember Light" panose="020B0403020204020204" pitchFamily="34" charset="0"/>
                        </a:rPr>
                        <a:t>Application</a:t>
                      </a:r>
                    </a:p>
                  </a:txBody>
                  <a:tcPr marL="137431" marR="137431" marT="68716" marB="68716" anchor="ctr">
                    <a:lnL w="12700" cmpd="sng">
                      <a:solidFill>
                        <a:srgbClr val="FFFFFF"/>
                      </a:solidFill>
                    </a:lnL>
                    <a:lnR w="12700" cap="flat" cmpd="sng" algn="ctr">
                      <a:solidFill>
                        <a:srgbClr val="FFFFFF"/>
                      </a:solidFill>
                      <a:prstDash val="solid"/>
                      <a:round/>
                      <a:headEnd type="none" w="med" len="med"/>
                      <a:tailEnd type="none" w="med" len="med"/>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600" b="0" i="0">
                          <a:solidFill>
                            <a:srgbClr val="232F3E"/>
                          </a:solidFill>
                          <a:latin typeface="+mj-lt"/>
                          <a:ea typeface="Amazon Ember Light" panose="020B0403020204020204" pitchFamily="34" charset="0"/>
                          <a:cs typeface="Amazon Ember Light" panose="020B0403020204020204" pitchFamily="34" charset="0"/>
                        </a:rPr>
                        <a:t>7</a:t>
                      </a:r>
                    </a:p>
                  </a:txBody>
                  <a:tcPr marL="137431" marR="137431" marT="68716" marB="68716"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r>
                        <a:rPr lang="en-US" sz="1600" b="0" i="0">
                          <a:solidFill>
                            <a:srgbClr val="232F3E"/>
                          </a:solidFill>
                          <a:latin typeface="+mj-lt"/>
                          <a:ea typeface="Amazon Ember Light" panose="020B0403020204020204" pitchFamily="34" charset="0"/>
                          <a:cs typeface="Amazon Ember Light" panose="020B0403020204020204" pitchFamily="34" charset="0"/>
                        </a:rPr>
                        <a:t>Means for an application to access a computer network</a:t>
                      </a:r>
                    </a:p>
                  </a:txBody>
                  <a:tcPr marL="137431" marR="137431" marT="68716" marB="68716" anchor="ctr">
                    <a:lnL w="12700" cap="flat" cmpd="sng" algn="ctr">
                      <a:solidFill>
                        <a:srgbClr val="FFFFFF"/>
                      </a:solidFill>
                      <a:prstDash val="solid"/>
                      <a:round/>
                      <a:headEnd type="none" w="med" len="med"/>
                      <a:tailEnd type="none" w="med" len="med"/>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r>
                        <a:rPr lang="en-US" sz="1600" b="0" i="0">
                          <a:solidFill>
                            <a:srgbClr val="232F3E"/>
                          </a:solidFill>
                          <a:latin typeface="+mj-lt"/>
                          <a:ea typeface="Amazon Ember Light" panose="020B0403020204020204" pitchFamily="34" charset="0"/>
                          <a:cs typeface="Amazon Ember Light" panose="020B0403020204020204" pitchFamily="34" charset="0"/>
                        </a:rPr>
                        <a:t>HTTP(S), FTP, DHCP, LDAP</a:t>
                      </a:r>
                    </a:p>
                  </a:txBody>
                  <a:tcPr marL="137431" marR="137431" marT="68716" marB="68716"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extLst>
                  <a:ext uri="{0D108BD9-81ED-4DB2-BD59-A6C34878D82A}">
                    <a16:rowId xmlns="" xmlns:a16="http://schemas.microsoft.com/office/drawing/2014/main" val="10001"/>
                  </a:ext>
                </a:extLst>
              </a:tr>
              <a:tr h="733310">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0" i="0">
                          <a:solidFill>
                            <a:srgbClr val="232F3E"/>
                          </a:solidFill>
                          <a:latin typeface="+mj-lt"/>
                          <a:ea typeface="Amazon Ember Light" panose="020B0403020204020204" pitchFamily="34" charset="0"/>
                          <a:cs typeface="Amazon Ember Light" panose="020B0403020204020204" pitchFamily="34" charset="0"/>
                        </a:rPr>
                        <a:t>Presentation</a:t>
                      </a:r>
                    </a:p>
                  </a:txBody>
                  <a:tcPr marL="137431" marR="137431" marT="68716" marB="68716"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0" i="0">
                          <a:solidFill>
                            <a:srgbClr val="232F3E"/>
                          </a:solidFill>
                          <a:latin typeface="+mj-lt"/>
                          <a:ea typeface="Amazon Ember Light" panose="020B0403020204020204" pitchFamily="34" charset="0"/>
                          <a:cs typeface="Amazon Ember Light" panose="020B0403020204020204" pitchFamily="34" charset="0"/>
                        </a:rPr>
                        <a:t>6</a:t>
                      </a:r>
                    </a:p>
                  </a:txBody>
                  <a:tcPr marL="137431" marR="137431" marT="68716" marB="68716"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a:solidFill>
                            <a:srgbClr val="232F3E"/>
                          </a:solidFill>
                          <a:latin typeface="+mj-lt"/>
                          <a:ea typeface="Amazon Ember Light" panose="020B0403020204020204" pitchFamily="34" charset="0"/>
                          <a:cs typeface="Amazon Ember Light" panose="020B0403020204020204" pitchFamily="34" charset="0"/>
                        </a:rPr>
                        <a:t>Ensures that the application layer can read the data</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a:solidFill>
                            <a:srgbClr val="232F3E"/>
                          </a:solidFill>
                          <a:latin typeface="+mj-lt"/>
                          <a:ea typeface="Amazon Ember Light" panose="020B0403020204020204" pitchFamily="34" charset="0"/>
                          <a:cs typeface="Amazon Ember Light" panose="020B0403020204020204" pitchFamily="34" charset="0"/>
                        </a:rPr>
                        <a:t>Encryption</a:t>
                      </a:r>
                    </a:p>
                  </a:txBody>
                  <a:tcPr marL="137431" marR="137431" marT="68716" marB="68716"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a:solidFill>
                            <a:srgbClr val="232F3E"/>
                          </a:solidFill>
                          <a:latin typeface="+mj-lt"/>
                          <a:ea typeface="Amazon Ember Light" panose="020B0403020204020204" pitchFamily="34" charset="0"/>
                          <a:cs typeface="Amazon Ember Light" panose="020B0403020204020204" pitchFamily="34" charset="0"/>
                        </a:rPr>
                        <a:t>ASCI, ICA</a:t>
                      </a:r>
                    </a:p>
                  </a:txBody>
                  <a:tcPr marL="137431" marR="137431" marT="68716" marB="68716"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solidFill>
                  </a:tcPr>
                </a:tc>
                <a:extLst>
                  <a:ext uri="{0D108BD9-81ED-4DB2-BD59-A6C34878D82A}">
                    <a16:rowId xmlns="" xmlns:a16="http://schemas.microsoft.com/office/drawing/2014/main" val="10002"/>
                  </a:ext>
                </a:extLst>
              </a:tr>
              <a:tr h="536414">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0" i="0">
                          <a:solidFill>
                            <a:srgbClr val="232F3E"/>
                          </a:solidFill>
                          <a:latin typeface="+mj-lt"/>
                          <a:ea typeface="Amazon Ember Light" panose="020B0403020204020204" pitchFamily="34" charset="0"/>
                          <a:cs typeface="Amazon Ember Light" panose="020B0403020204020204" pitchFamily="34" charset="0"/>
                        </a:rPr>
                        <a:t>Session</a:t>
                      </a:r>
                    </a:p>
                  </a:txBody>
                  <a:tcPr marL="137431" marR="137431" marT="68716" marB="68716"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0" i="0">
                          <a:solidFill>
                            <a:srgbClr val="232F3E"/>
                          </a:solidFill>
                          <a:latin typeface="+mj-lt"/>
                          <a:ea typeface="Amazon Ember Light" panose="020B0403020204020204" pitchFamily="34" charset="0"/>
                          <a:cs typeface="Amazon Ember Light" panose="020B0403020204020204" pitchFamily="34" charset="0"/>
                        </a:rPr>
                        <a:t>5</a:t>
                      </a:r>
                    </a:p>
                  </a:txBody>
                  <a:tcPr marL="137431" marR="137431" marT="68716" marB="68716"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j-lt"/>
                          <a:ea typeface="Amazon Ember Light" panose="020B0403020204020204" pitchFamily="34" charset="0"/>
                          <a:cs typeface="Amazon Ember Light" panose="020B0403020204020204" pitchFamily="34" charset="0"/>
                        </a:rPr>
                        <a:t>Enables orderly exchange of data</a:t>
                      </a:r>
                    </a:p>
                  </a:txBody>
                  <a:tcPr marL="137431" marR="137431" marT="68716" marB="68716"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a:solidFill>
                            <a:srgbClr val="232F3E"/>
                          </a:solidFill>
                          <a:latin typeface="+mj-lt"/>
                          <a:ea typeface="Amazon Ember Light" panose="020B0403020204020204" pitchFamily="34" charset="0"/>
                          <a:cs typeface="Amazon Ember Light" panose="020B0403020204020204" pitchFamily="34" charset="0"/>
                        </a:rPr>
                        <a:t>NetBIOS, RPC</a:t>
                      </a:r>
                    </a:p>
                  </a:txBody>
                  <a:tcPr marL="137431" marR="137431" marT="68716" marB="68716"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extLst>
                  <a:ext uri="{0D108BD9-81ED-4DB2-BD59-A6C34878D82A}">
                    <a16:rowId xmlns="" xmlns:a16="http://schemas.microsoft.com/office/drawing/2014/main" val="10003"/>
                  </a:ext>
                </a:extLst>
              </a:tr>
              <a:tr h="564345">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0" i="0">
                          <a:solidFill>
                            <a:srgbClr val="232F3E"/>
                          </a:solidFill>
                          <a:latin typeface="+mj-lt"/>
                          <a:ea typeface="Amazon Ember Light" panose="020B0403020204020204" pitchFamily="34" charset="0"/>
                          <a:cs typeface="Amazon Ember Light" panose="020B0403020204020204" pitchFamily="34" charset="0"/>
                        </a:rPr>
                        <a:t>Transport</a:t>
                      </a:r>
                    </a:p>
                  </a:txBody>
                  <a:tcPr marL="137431" marR="137431" marT="68716" marB="68716"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0" i="0">
                          <a:solidFill>
                            <a:srgbClr val="232F3E"/>
                          </a:solidFill>
                          <a:latin typeface="+mj-lt"/>
                          <a:ea typeface="Amazon Ember Light" panose="020B0403020204020204" pitchFamily="34" charset="0"/>
                          <a:cs typeface="Amazon Ember Light" panose="020B0403020204020204" pitchFamily="34" charset="0"/>
                        </a:rPr>
                        <a:t>4</a:t>
                      </a:r>
                    </a:p>
                  </a:txBody>
                  <a:tcPr marL="137431" marR="137431" marT="68716" marB="68716"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a:solidFill>
                            <a:srgbClr val="232F3E"/>
                          </a:solidFill>
                          <a:latin typeface="+mj-lt"/>
                          <a:ea typeface="Amazon Ember Light" panose="020B0403020204020204" pitchFamily="34" charset="0"/>
                          <a:cs typeface="Amazon Ember Light" panose="020B0403020204020204" pitchFamily="34" charset="0"/>
                        </a:rPr>
                        <a:t>Provides protocols to support host-to-host communication</a:t>
                      </a:r>
                    </a:p>
                  </a:txBody>
                  <a:tcPr marL="137431" marR="137431" marT="68716" marB="68716"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a:solidFill>
                            <a:srgbClr val="232F3E"/>
                          </a:solidFill>
                          <a:latin typeface="+mj-lt"/>
                          <a:ea typeface="Amazon Ember Light" panose="020B0403020204020204" pitchFamily="34" charset="0"/>
                          <a:cs typeface="Amazon Ember Light" panose="020B0403020204020204" pitchFamily="34" charset="0"/>
                        </a:rPr>
                        <a:t>TCP, UDP</a:t>
                      </a:r>
                    </a:p>
                  </a:txBody>
                  <a:tcPr marL="137431" marR="137431" marT="68716" marB="68716"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 xmlns:a16="http://schemas.microsoft.com/office/drawing/2014/main" val="10004"/>
                  </a:ext>
                </a:extLst>
              </a:tr>
              <a:tr h="536414">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0" i="0">
                          <a:solidFill>
                            <a:srgbClr val="232F3E"/>
                          </a:solidFill>
                          <a:latin typeface="+mj-lt"/>
                          <a:ea typeface="Amazon Ember Light" panose="020B0403020204020204" pitchFamily="34" charset="0"/>
                          <a:cs typeface="Amazon Ember Light" panose="020B0403020204020204" pitchFamily="34" charset="0"/>
                        </a:rPr>
                        <a:t>Network</a:t>
                      </a:r>
                    </a:p>
                  </a:txBody>
                  <a:tcPr marL="137431" marR="137431" marT="68716" marB="68716"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0" i="0">
                          <a:solidFill>
                            <a:srgbClr val="232F3E"/>
                          </a:solidFill>
                          <a:latin typeface="+mj-lt"/>
                          <a:ea typeface="Amazon Ember Light" panose="020B0403020204020204" pitchFamily="34" charset="0"/>
                          <a:cs typeface="Amazon Ember Light" panose="020B0403020204020204" pitchFamily="34" charset="0"/>
                        </a:rPr>
                        <a:t>3</a:t>
                      </a:r>
                    </a:p>
                  </a:txBody>
                  <a:tcPr marL="137431" marR="137431" marT="68716" marB="6871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a:solidFill>
                            <a:srgbClr val="232F3E"/>
                          </a:solidFill>
                          <a:latin typeface="+mj-lt"/>
                          <a:ea typeface="Amazon Ember Light" panose="020B0403020204020204" pitchFamily="34" charset="0"/>
                          <a:cs typeface="Amazon Ember Light" panose="020B0403020204020204" pitchFamily="34" charset="0"/>
                        </a:rPr>
                        <a:t>Routing and packet forwarding (routers)</a:t>
                      </a:r>
                    </a:p>
                  </a:txBody>
                  <a:tcPr marL="137431" marR="137431" marT="68716" marB="6871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a:solidFill>
                            <a:srgbClr val="232F3E"/>
                          </a:solidFill>
                          <a:latin typeface="+mj-lt"/>
                          <a:ea typeface="Amazon Ember Light" panose="020B0403020204020204" pitchFamily="34" charset="0"/>
                          <a:cs typeface="Amazon Ember Light" panose="020B0403020204020204" pitchFamily="34" charset="0"/>
                        </a:rPr>
                        <a:t>IP</a:t>
                      </a:r>
                    </a:p>
                  </a:txBody>
                  <a:tcPr marL="137431" marR="137431" marT="68716" marB="68716"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 xmlns:a16="http://schemas.microsoft.com/office/drawing/2014/main" val="2374965473"/>
                  </a:ext>
                </a:extLst>
              </a:tr>
              <a:tr h="536414">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0" i="0">
                          <a:solidFill>
                            <a:srgbClr val="232F3E"/>
                          </a:solidFill>
                          <a:latin typeface="+mj-lt"/>
                          <a:ea typeface="Amazon Ember Light" panose="020B0403020204020204" pitchFamily="34" charset="0"/>
                          <a:cs typeface="Amazon Ember Light" panose="020B0403020204020204" pitchFamily="34" charset="0"/>
                        </a:rPr>
                        <a:t>Data link</a:t>
                      </a:r>
                    </a:p>
                  </a:txBody>
                  <a:tcPr marL="137431" marR="137431" marT="68716" marB="68716"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0" i="0">
                          <a:solidFill>
                            <a:srgbClr val="232F3E"/>
                          </a:solidFill>
                          <a:latin typeface="+mj-lt"/>
                          <a:ea typeface="Amazon Ember Light" panose="020B0403020204020204" pitchFamily="34" charset="0"/>
                          <a:cs typeface="Amazon Ember Light" panose="020B0403020204020204" pitchFamily="34" charset="0"/>
                        </a:rPr>
                        <a:t>2</a:t>
                      </a:r>
                    </a:p>
                  </a:txBody>
                  <a:tcPr marL="137431" marR="137431" marT="68716" marB="6871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a:solidFill>
                            <a:srgbClr val="232F3E"/>
                          </a:solidFill>
                          <a:latin typeface="+mj-lt"/>
                          <a:ea typeface="Amazon Ember Light" panose="020B0403020204020204" pitchFamily="34" charset="0"/>
                          <a:cs typeface="Amazon Ember Light" panose="020B0403020204020204" pitchFamily="34" charset="0"/>
                        </a:rPr>
                        <a:t>Transfer data in the same LAN network (hubs and switches)</a:t>
                      </a:r>
                    </a:p>
                  </a:txBody>
                  <a:tcPr marL="137431" marR="137431" marT="68716" marB="6871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a:solidFill>
                            <a:srgbClr val="232F3E"/>
                          </a:solidFill>
                          <a:latin typeface="+mj-lt"/>
                          <a:ea typeface="Amazon Ember Light" panose="020B0403020204020204" pitchFamily="34" charset="0"/>
                          <a:cs typeface="Amazon Ember Light" panose="020B0403020204020204" pitchFamily="34" charset="0"/>
                        </a:rPr>
                        <a:t>MAC</a:t>
                      </a:r>
                    </a:p>
                  </a:txBody>
                  <a:tcPr marL="137431" marR="137431" marT="68716" marB="68716"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 xmlns:a16="http://schemas.microsoft.com/office/drawing/2014/main" val="2356811062"/>
                  </a:ext>
                </a:extLst>
              </a:tr>
              <a:tr h="564345">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0" i="0">
                          <a:solidFill>
                            <a:srgbClr val="232F3E"/>
                          </a:solidFill>
                          <a:latin typeface="+mj-lt"/>
                          <a:ea typeface="Amazon Ember Light" panose="020B0403020204020204" pitchFamily="34" charset="0"/>
                          <a:cs typeface="Amazon Ember Light" panose="020B0403020204020204" pitchFamily="34" charset="0"/>
                        </a:rPr>
                        <a:t>Physical</a:t>
                      </a:r>
                    </a:p>
                  </a:txBody>
                  <a:tcPr marL="137431" marR="137431" marT="68716" marB="68716"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2F2F2"/>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0" i="0">
                          <a:solidFill>
                            <a:srgbClr val="232F3E"/>
                          </a:solidFill>
                          <a:latin typeface="+mj-lt"/>
                          <a:ea typeface="Amazon Ember Light" panose="020B0403020204020204" pitchFamily="34" charset="0"/>
                          <a:cs typeface="Amazon Ember Light" panose="020B0403020204020204" pitchFamily="34" charset="0"/>
                        </a:rPr>
                        <a:t>1</a:t>
                      </a:r>
                    </a:p>
                  </a:txBody>
                  <a:tcPr marL="137431" marR="137431" marT="68716" marB="6871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2F2F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a:solidFill>
                            <a:srgbClr val="232F3E"/>
                          </a:solidFill>
                          <a:latin typeface="+mj-lt"/>
                          <a:ea typeface="Amazon Ember Light" panose="020B0403020204020204" pitchFamily="34" charset="0"/>
                          <a:cs typeface="Amazon Ember Light" panose="020B0403020204020204" pitchFamily="34" charset="0"/>
                        </a:rPr>
                        <a:t>Transmission and reception of raw bitstreams over a physical medium</a:t>
                      </a:r>
                    </a:p>
                  </a:txBody>
                  <a:tcPr marL="137431" marR="137431" marT="68716" marB="6871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2F2F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j-lt"/>
                          <a:ea typeface="Amazon Ember Light" panose="020B0403020204020204" pitchFamily="34" charset="0"/>
                          <a:cs typeface="Amazon Ember Light" panose="020B0403020204020204" pitchFamily="34" charset="0"/>
                        </a:rPr>
                        <a:t>Signals (1s and 0s)</a:t>
                      </a:r>
                    </a:p>
                  </a:txBody>
                  <a:tcPr marL="137431" marR="137431" marT="68716" marB="68716"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2F2F2"/>
                    </a:solidFill>
                  </a:tcPr>
                </a:tc>
                <a:extLst>
                  <a:ext uri="{0D108BD9-81ED-4DB2-BD59-A6C34878D82A}">
                    <a16:rowId xmlns="" xmlns:a16="http://schemas.microsoft.com/office/drawing/2014/main" val="615313496"/>
                  </a:ext>
                </a:extLst>
              </a:tr>
            </a:tbl>
          </a:graphicData>
        </a:graphic>
      </p:graphicFrame>
    </p:spTree>
    <p:custDataLst>
      <p:tags r:id="rId1"/>
    </p:custDataLst>
    <p:extLst>
      <p:ext uri="{BB962C8B-B14F-4D97-AF65-F5344CB8AC3E}">
        <p14:creationId xmlns:p14="http://schemas.microsoft.com/office/powerpoint/2010/main" val="2912226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7888FA4B-DEA6-442C-88A0-AE8F8A0259D5}"/>
              </a:ext>
            </a:extLst>
          </p:cNvPr>
          <p:cNvSpPr>
            <a:spLocks noGrp="1"/>
          </p:cNvSpPr>
          <p:nvPr>
            <p:ph type="subTitle" idx="1"/>
          </p:nvPr>
        </p:nvSpPr>
        <p:spPr/>
        <p:txBody>
          <a:bodyPr/>
          <a:lstStyle/>
          <a:p>
            <a:r>
              <a:rPr lang="en-US"/>
              <a:t>Module 5: Networking and Content Delivery</a:t>
            </a:r>
          </a:p>
        </p:txBody>
      </p:sp>
      <p:sp>
        <p:nvSpPr>
          <p:cNvPr id="2" name="Title 1"/>
          <p:cNvSpPr>
            <a:spLocks noGrp="1"/>
          </p:cNvSpPr>
          <p:nvPr>
            <p:ph type="title"/>
          </p:nvPr>
        </p:nvSpPr>
        <p:spPr/>
        <p:txBody>
          <a:bodyPr>
            <a:noAutofit/>
          </a:bodyPr>
          <a:lstStyle/>
          <a:p>
            <a:r>
              <a:rPr lang="en-US"/>
              <a:t>Section 2: Amazon VPC</a:t>
            </a:r>
          </a:p>
        </p:txBody>
      </p:sp>
    </p:spTree>
    <p:custDataLst>
      <p:tags r:id="rId1"/>
    </p:custDataLst>
    <p:extLst>
      <p:ext uri="{BB962C8B-B14F-4D97-AF65-F5344CB8AC3E}">
        <p14:creationId xmlns:p14="http://schemas.microsoft.com/office/powerpoint/2010/main" val="2875373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FB56F618-4F98-4259-871F-42A6EEE0040B}"/>
              </a:ext>
              <a:ext uri="{C183D7F6-B498-43B3-948B-1728B52AA6E4}">
                <adec:decorative xmlns="" xmlns:adec="http://schemas.microsoft.com/office/drawing/2017/decorative" val="0"/>
              </a:ext>
            </a:extLst>
          </p:cNvPr>
          <p:cNvSpPr>
            <a:spLocks noGrp="1"/>
          </p:cNvSpPr>
          <p:nvPr>
            <p:ph type="sldNum" sz="quarter" idx="20"/>
          </p:nvPr>
        </p:nvSpPr>
        <p:spPr/>
        <p:txBody>
          <a:bodyPr/>
          <a:lstStyle/>
          <a:p>
            <a:fld id="{B6A95138-A96E-2F42-A959-2EFD44FE4AB7}" type="slidenum">
              <a:rPr lang="en-US" smtClean="0"/>
              <a:t>13</a:t>
            </a:fld>
            <a:endParaRPr lang="en-US"/>
          </a:p>
        </p:txBody>
      </p:sp>
      <p:sp>
        <p:nvSpPr>
          <p:cNvPr id="2" name="Title 1">
            <a:extLst>
              <a:ext uri="{FF2B5EF4-FFF2-40B4-BE49-F238E27FC236}">
                <a16:creationId xmlns="" xmlns:a16="http://schemas.microsoft.com/office/drawing/2014/main" id="{99F819DD-C864-4B1F-BDFF-2B4E11492383}"/>
              </a:ext>
            </a:extLst>
          </p:cNvPr>
          <p:cNvSpPr>
            <a:spLocks noGrp="1"/>
          </p:cNvSpPr>
          <p:nvPr>
            <p:ph type="title"/>
          </p:nvPr>
        </p:nvSpPr>
        <p:spPr/>
        <p:txBody>
          <a:bodyPr/>
          <a:lstStyle/>
          <a:p>
            <a:r>
              <a:rPr lang="en-US"/>
              <a:t>Amazon VPC</a:t>
            </a:r>
          </a:p>
        </p:txBody>
      </p:sp>
      <p:sp>
        <p:nvSpPr>
          <p:cNvPr id="3" name="Content Placeholder 2">
            <a:extLst>
              <a:ext uri="{FF2B5EF4-FFF2-40B4-BE49-F238E27FC236}">
                <a16:creationId xmlns="" xmlns:a16="http://schemas.microsoft.com/office/drawing/2014/main" id="{C55FAD45-680F-4EE5-A5D2-81C5793A080D}"/>
              </a:ext>
            </a:extLst>
          </p:cNvPr>
          <p:cNvSpPr>
            <a:spLocks noGrp="1"/>
          </p:cNvSpPr>
          <p:nvPr>
            <p:ph sz="quarter" idx="21"/>
          </p:nvPr>
        </p:nvSpPr>
        <p:spPr>
          <a:xfrm>
            <a:off x="2157984" y="1527048"/>
            <a:ext cx="9610344" cy="4645152"/>
          </a:xfrm>
        </p:spPr>
        <p:txBody>
          <a:bodyPr>
            <a:normAutofit fontScale="92500" lnSpcReduction="20000"/>
          </a:bodyPr>
          <a:lstStyle/>
          <a:p>
            <a:pPr algn="just"/>
            <a:r>
              <a:rPr lang="en-US" dirty="0"/>
              <a:t>Enables you to provision a </a:t>
            </a:r>
            <a:r>
              <a:rPr lang="en-US" dirty="0">
                <a:solidFill>
                  <a:schemeClr val="accent6"/>
                </a:solidFill>
              </a:rPr>
              <a:t>logically isolated </a:t>
            </a:r>
            <a:r>
              <a:rPr lang="en-US" dirty="0"/>
              <a:t>section of the AWS Cloud where you can launch AWS resources in a virtual network that you define</a:t>
            </a:r>
          </a:p>
          <a:p>
            <a:pPr algn="just"/>
            <a:r>
              <a:rPr lang="en-US" dirty="0"/>
              <a:t>Gives you </a:t>
            </a:r>
            <a:r>
              <a:rPr lang="en-US" dirty="0">
                <a:solidFill>
                  <a:schemeClr val="accent6"/>
                </a:solidFill>
              </a:rPr>
              <a:t>control over your virtual networking resources</a:t>
            </a:r>
            <a:r>
              <a:rPr lang="en-US" dirty="0"/>
              <a:t>, including:</a:t>
            </a:r>
          </a:p>
          <a:p>
            <a:pPr lvl="1" algn="just"/>
            <a:r>
              <a:rPr lang="en-US" dirty="0"/>
              <a:t>Selection of IP address range</a:t>
            </a:r>
          </a:p>
          <a:p>
            <a:pPr lvl="1" algn="just"/>
            <a:r>
              <a:rPr lang="en-US" dirty="0"/>
              <a:t>Creation of subnets</a:t>
            </a:r>
          </a:p>
          <a:p>
            <a:pPr lvl="1" algn="just"/>
            <a:r>
              <a:rPr lang="en-US" dirty="0"/>
              <a:t>Configuration of route tables and network gateways</a:t>
            </a:r>
          </a:p>
          <a:p>
            <a:pPr algn="just"/>
            <a:r>
              <a:rPr lang="en-US" dirty="0"/>
              <a:t>Enables you to </a:t>
            </a:r>
            <a:r>
              <a:rPr lang="en-US" dirty="0">
                <a:solidFill>
                  <a:schemeClr val="accent6"/>
                </a:solidFill>
              </a:rPr>
              <a:t>customize the network configuration </a:t>
            </a:r>
            <a:r>
              <a:rPr lang="en-US" dirty="0"/>
              <a:t>for your VPC</a:t>
            </a:r>
          </a:p>
          <a:p>
            <a:pPr algn="just"/>
            <a:r>
              <a:rPr lang="en-US" dirty="0"/>
              <a:t>Enables you to use </a:t>
            </a:r>
            <a:r>
              <a:rPr lang="en-US" dirty="0">
                <a:solidFill>
                  <a:schemeClr val="accent6"/>
                </a:solidFill>
              </a:rPr>
              <a:t>multiple layers of security</a:t>
            </a:r>
          </a:p>
        </p:txBody>
      </p:sp>
      <p:pic>
        <p:nvPicPr>
          <p:cNvPr id="6" name="Graphic 5">
            <a:extLst>
              <a:ext uri="{FF2B5EF4-FFF2-40B4-BE49-F238E27FC236}">
                <a16:creationId xmlns="" xmlns:a16="http://schemas.microsoft.com/office/drawing/2014/main" id="{5B13C49A-0AEC-4A20-84CE-C8C849235226}"/>
              </a:ext>
              <a:ext uri="{C183D7F6-B498-43B3-948B-1728B52AA6E4}">
                <adec:decorative xmlns="" xmlns:adec="http://schemas.microsoft.com/office/drawing/2017/decorative" val="1"/>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419100" y="1528175"/>
            <a:ext cx="1371600" cy="1371600"/>
          </a:xfrm>
          <a:prstGeom prst="rect">
            <a:avLst/>
          </a:prstGeom>
        </p:spPr>
      </p:pic>
      <p:sp>
        <p:nvSpPr>
          <p:cNvPr id="7" name="TextBox 6">
            <a:extLst>
              <a:ext uri="{FF2B5EF4-FFF2-40B4-BE49-F238E27FC236}">
                <a16:creationId xmlns="" xmlns:a16="http://schemas.microsoft.com/office/drawing/2014/main" id="{313D5743-93EE-4604-AF83-9A23B01AD693}"/>
              </a:ext>
            </a:extLst>
          </p:cNvPr>
          <p:cNvSpPr txBox="1"/>
          <p:nvPr/>
        </p:nvSpPr>
        <p:spPr>
          <a:xfrm>
            <a:off x="422564" y="3013501"/>
            <a:ext cx="1375698" cy="830997"/>
          </a:xfrm>
          <a:prstGeom prst="rect">
            <a:avLst/>
          </a:prstGeom>
          <a:noFill/>
        </p:spPr>
        <p:txBody>
          <a:bodyPr wrap="none" rtlCol="0">
            <a:spAutoFit/>
          </a:bodyPr>
          <a:lstStyle/>
          <a:p>
            <a:pPr algn="ctr"/>
            <a:r>
              <a:rPr lang="en-US" sz="2400">
                <a:latin typeface="Amazon Ember Light" panose="020B0403020204020204" pitchFamily="34" charset="0"/>
                <a:ea typeface="Amazon Ember Light" panose="020B0403020204020204" pitchFamily="34" charset="0"/>
                <a:cs typeface="Amazon Ember Light" panose="020B0403020204020204" pitchFamily="34" charset="0"/>
              </a:rPr>
              <a:t>Amazon </a:t>
            </a:r>
            <a:br>
              <a:rPr lang="en-US" sz="2400">
                <a:latin typeface="Amazon Ember Light" panose="020B0403020204020204" pitchFamily="34" charset="0"/>
                <a:ea typeface="Amazon Ember Light" panose="020B0403020204020204" pitchFamily="34" charset="0"/>
                <a:cs typeface="Amazon Ember Light" panose="020B0403020204020204" pitchFamily="34" charset="0"/>
              </a:rPr>
            </a:br>
            <a:r>
              <a:rPr lang="en-US" sz="2400">
                <a:latin typeface="Amazon Ember Light" panose="020B0403020204020204" pitchFamily="34" charset="0"/>
                <a:ea typeface="Amazon Ember Light" panose="020B0403020204020204" pitchFamily="34" charset="0"/>
                <a:cs typeface="Amazon Ember Light" panose="020B0403020204020204" pitchFamily="34" charset="0"/>
              </a:rPr>
              <a:t>VPC</a:t>
            </a:r>
          </a:p>
        </p:txBody>
      </p:sp>
    </p:spTree>
    <p:custDataLst>
      <p:tags r:id="rId1"/>
    </p:custDataLst>
    <p:extLst>
      <p:ext uri="{BB962C8B-B14F-4D97-AF65-F5344CB8AC3E}">
        <p14:creationId xmlns:p14="http://schemas.microsoft.com/office/powerpoint/2010/main" val="2828958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75C3B755-53CA-436F-BBEF-835374A6B516}"/>
              </a:ext>
              <a:ext uri="{C183D7F6-B498-43B3-948B-1728B52AA6E4}">
                <adec:decorative xmlns="" xmlns:adec="http://schemas.microsoft.com/office/drawing/2017/decorative" val="0"/>
              </a:ext>
            </a:extLst>
          </p:cNvPr>
          <p:cNvSpPr>
            <a:spLocks noGrp="1"/>
          </p:cNvSpPr>
          <p:nvPr>
            <p:ph type="sldNum" sz="quarter" idx="20"/>
          </p:nvPr>
        </p:nvSpPr>
        <p:spPr/>
        <p:txBody>
          <a:bodyPr/>
          <a:lstStyle/>
          <a:p>
            <a:fld id="{B6A95138-A96E-2F42-A959-2EFD44FE4AB7}" type="slidenum">
              <a:rPr lang="en-US" smtClean="0"/>
              <a:t>14</a:t>
            </a:fld>
            <a:endParaRPr lang="en-US" dirty="0"/>
          </a:p>
        </p:txBody>
      </p:sp>
      <p:sp>
        <p:nvSpPr>
          <p:cNvPr id="2" name="Title 1"/>
          <p:cNvSpPr>
            <a:spLocks noGrp="1"/>
          </p:cNvSpPr>
          <p:nvPr>
            <p:ph type="title"/>
          </p:nvPr>
        </p:nvSpPr>
        <p:spPr/>
        <p:txBody>
          <a:bodyPr/>
          <a:lstStyle/>
          <a:p>
            <a:r>
              <a:rPr lang="en-US"/>
              <a:t>VPCs and subnets</a:t>
            </a:r>
          </a:p>
        </p:txBody>
      </p:sp>
      <p:sp>
        <p:nvSpPr>
          <p:cNvPr id="8" name="Content Placeholder 7">
            <a:extLst>
              <a:ext uri="{FF2B5EF4-FFF2-40B4-BE49-F238E27FC236}">
                <a16:creationId xmlns="" xmlns:a16="http://schemas.microsoft.com/office/drawing/2014/main" id="{E119D091-850F-4401-A6D1-CB21EE448D1A}"/>
              </a:ext>
            </a:extLst>
          </p:cNvPr>
          <p:cNvSpPr>
            <a:spLocks noGrp="1"/>
          </p:cNvSpPr>
          <p:nvPr>
            <p:ph sz="quarter" idx="21"/>
          </p:nvPr>
        </p:nvSpPr>
        <p:spPr>
          <a:xfrm>
            <a:off x="365760" y="1143000"/>
            <a:ext cx="5504688" cy="4645152"/>
          </a:xfrm>
        </p:spPr>
        <p:txBody>
          <a:bodyPr>
            <a:normAutofit fontScale="92500" lnSpcReduction="20000"/>
          </a:bodyPr>
          <a:lstStyle/>
          <a:p>
            <a:pPr algn="just"/>
            <a:r>
              <a:rPr lang="en-US" dirty="0"/>
              <a:t>VPCs:</a:t>
            </a:r>
          </a:p>
          <a:p>
            <a:pPr lvl="1" algn="just">
              <a:buClr>
                <a:schemeClr val="tx1"/>
              </a:buClr>
            </a:pPr>
            <a:r>
              <a:rPr lang="en-US" dirty="0">
                <a:solidFill>
                  <a:schemeClr val="accent6"/>
                </a:solidFill>
              </a:rPr>
              <a:t>Logically isolated </a:t>
            </a:r>
            <a:r>
              <a:rPr lang="en-US" dirty="0"/>
              <a:t>from other VPCs</a:t>
            </a:r>
          </a:p>
          <a:p>
            <a:pPr lvl="1" algn="just">
              <a:buClr>
                <a:schemeClr val="tx1"/>
              </a:buClr>
            </a:pPr>
            <a:r>
              <a:rPr lang="en-US" dirty="0">
                <a:solidFill>
                  <a:schemeClr val="accent6"/>
                </a:solidFill>
              </a:rPr>
              <a:t>Dedicated</a:t>
            </a:r>
            <a:r>
              <a:rPr lang="en-US" dirty="0"/>
              <a:t> to your AWS account</a:t>
            </a:r>
          </a:p>
          <a:p>
            <a:pPr lvl="1" algn="just">
              <a:buClr>
                <a:schemeClr val="tx1"/>
              </a:buClr>
            </a:pPr>
            <a:r>
              <a:rPr lang="en-US" dirty="0"/>
              <a:t>Belong to a single </a:t>
            </a:r>
            <a:r>
              <a:rPr lang="en-US" dirty="0">
                <a:solidFill>
                  <a:schemeClr val="accent6"/>
                </a:solidFill>
              </a:rPr>
              <a:t>AWS Region </a:t>
            </a:r>
            <a:r>
              <a:rPr lang="en-US" dirty="0"/>
              <a:t>and can span multiple Availability Zones</a:t>
            </a:r>
          </a:p>
          <a:p>
            <a:pPr algn="just">
              <a:buClr>
                <a:schemeClr val="tx1"/>
              </a:buClr>
            </a:pPr>
            <a:r>
              <a:rPr lang="en-US" dirty="0"/>
              <a:t>Subnets:</a:t>
            </a:r>
          </a:p>
          <a:p>
            <a:pPr lvl="1" algn="just">
              <a:buClr>
                <a:schemeClr val="tx1"/>
              </a:buClr>
            </a:pPr>
            <a:r>
              <a:rPr lang="en-US" dirty="0">
                <a:solidFill>
                  <a:schemeClr val="accent6"/>
                </a:solidFill>
              </a:rPr>
              <a:t>Range of IP addresses </a:t>
            </a:r>
            <a:r>
              <a:rPr lang="en-US" dirty="0"/>
              <a:t>that divide a VPC</a:t>
            </a:r>
          </a:p>
          <a:p>
            <a:pPr lvl="1" algn="just">
              <a:buClr>
                <a:schemeClr val="tx1"/>
              </a:buClr>
            </a:pPr>
            <a:r>
              <a:rPr lang="en-US" dirty="0"/>
              <a:t>Belong to a single </a:t>
            </a:r>
            <a:r>
              <a:rPr lang="en-US" dirty="0">
                <a:solidFill>
                  <a:schemeClr val="accent6"/>
                </a:solidFill>
              </a:rPr>
              <a:t>Availability Zone</a:t>
            </a:r>
          </a:p>
          <a:p>
            <a:pPr lvl="1" algn="just">
              <a:buClr>
                <a:schemeClr val="tx1"/>
              </a:buClr>
            </a:pPr>
            <a:r>
              <a:rPr lang="en-US" dirty="0"/>
              <a:t>Classified as </a:t>
            </a:r>
            <a:r>
              <a:rPr lang="en-US" dirty="0">
                <a:solidFill>
                  <a:schemeClr val="accent6"/>
                </a:solidFill>
              </a:rPr>
              <a:t>public</a:t>
            </a:r>
            <a:r>
              <a:rPr lang="en-US" b="1" dirty="0">
                <a:solidFill>
                  <a:schemeClr val="accent6"/>
                </a:solidFill>
              </a:rPr>
              <a:t> </a:t>
            </a:r>
            <a:r>
              <a:rPr lang="en-US" dirty="0"/>
              <a:t>or</a:t>
            </a:r>
            <a:r>
              <a:rPr lang="en-US" b="1" dirty="0">
                <a:solidFill>
                  <a:schemeClr val="accent6"/>
                </a:solidFill>
              </a:rPr>
              <a:t> </a:t>
            </a:r>
            <a:r>
              <a:rPr lang="en-US" dirty="0" smtClean="0">
                <a:solidFill>
                  <a:schemeClr val="accent6"/>
                </a:solidFill>
              </a:rPr>
              <a:t>private</a:t>
            </a:r>
          </a:p>
          <a:p>
            <a:pPr lvl="2" algn="just">
              <a:buClr>
                <a:schemeClr val="tx1"/>
              </a:buClr>
            </a:pPr>
            <a:r>
              <a:rPr lang="en-US" dirty="0">
                <a:solidFill>
                  <a:schemeClr val="tx1"/>
                </a:solidFill>
              </a:rPr>
              <a:t>Public subnets have direct access to the internet, but private subnets do not.</a:t>
            </a:r>
          </a:p>
          <a:p>
            <a:pPr lvl="1" algn="just">
              <a:buClr>
                <a:schemeClr val="tx1"/>
              </a:buClr>
            </a:pPr>
            <a:endParaRPr lang="en-US" dirty="0">
              <a:solidFill>
                <a:schemeClr val="accent6"/>
              </a:solidFill>
            </a:endParaRPr>
          </a:p>
        </p:txBody>
      </p:sp>
      <p:grpSp>
        <p:nvGrpSpPr>
          <p:cNvPr id="13" name="Group 12" descr="AWS Cloud diagram with one Region and one VPC spread across two Availability Zones. the VPC has one subnet inside each Availability Zone.">
            <a:extLst>
              <a:ext uri="{FF2B5EF4-FFF2-40B4-BE49-F238E27FC236}">
                <a16:creationId xmlns="" xmlns:a16="http://schemas.microsoft.com/office/drawing/2014/main" id="{FDB36299-A986-4260-9BFA-CEAA8FAD6E63}"/>
              </a:ext>
            </a:extLst>
          </p:cNvPr>
          <p:cNvGrpSpPr/>
          <p:nvPr/>
        </p:nvGrpSpPr>
        <p:grpSpPr>
          <a:xfrm>
            <a:off x="6268215" y="1528175"/>
            <a:ext cx="5605130" cy="4221461"/>
            <a:chOff x="6268215" y="1528175"/>
            <a:chExt cx="5605130" cy="4221461"/>
          </a:xfrm>
        </p:grpSpPr>
        <p:grpSp>
          <p:nvGrpSpPr>
            <p:cNvPr id="3" name="Group 2">
              <a:extLst>
                <a:ext uri="{FF2B5EF4-FFF2-40B4-BE49-F238E27FC236}">
                  <a16:creationId xmlns="" xmlns:a16="http://schemas.microsoft.com/office/drawing/2014/main" id="{DDCD66A0-2BCF-4034-8541-445A3791755A}"/>
                </a:ext>
              </a:extLst>
            </p:cNvPr>
            <p:cNvGrpSpPr/>
            <p:nvPr/>
          </p:nvGrpSpPr>
          <p:grpSpPr>
            <a:xfrm>
              <a:off x="6268215" y="1528175"/>
              <a:ext cx="5605130" cy="4221461"/>
              <a:chOff x="6268215" y="1528175"/>
              <a:chExt cx="5605130" cy="4221461"/>
            </a:xfrm>
          </p:grpSpPr>
          <p:sp>
            <p:nvSpPr>
              <p:cNvPr id="11" name="Rectangle 10">
                <a:extLst>
                  <a:ext uri="{FF2B5EF4-FFF2-40B4-BE49-F238E27FC236}">
                    <a16:creationId xmlns="" xmlns:a16="http://schemas.microsoft.com/office/drawing/2014/main" id="{21E5843D-C97A-438C-AF34-C074AF15688A}"/>
                  </a:ext>
                </a:extLst>
              </p:cNvPr>
              <p:cNvSpPr/>
              <p:nvPr/>
            </p:nvSpPr>
            <p:spPr>
              <a:xfrm>
                <a:off x="6268215" y="1528175"/>
                <a:ext cx="5605130" cy="4221461"/>
              </a:xfrm>
              <a:prstGeom prst="rect">
                <a:avLst/>
              </a:prstGeom>
              <a:noFill/>
              <a:ln w="12700" cap="flat" cmpd="sng" algn="ctr">
                <a:solidFill>
                  <a:srgbClr val="232F3D"/>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ea typeface="+mn-ea"/>
                    <a:cs typeface="+mn-cs"/>
                  </a:rPr>
                  <a:t>  AWS Cloud</a:t>
                </a:r>
              </a:p>
            </p:txBody>
          </p:sp>
          <p:pic>
            <p:nvPicPr>
              <p:cNvPr id="12" name="Graphic 11">
                <a:extLst>
                  <a:ext uri="{FF2B5EF4-FFF2-40B4-BE49-F238E27FC236}">
                    <a16:creationId xmlns="" xmlns:a16="http://schemas.microsoft.com/office/drawing/2014/main" id="{4681AF27-3732-4D77-89C2-3E31411B537C}"/>
                  </a:ext>
                  <a:ext uri="{C183D7F6-B498-43B3-948B-1728B52AA6E4}">
                    <adec:decorative xmlns="" xmlns:adec="http://schemas.microsoft.com/office/drawing/2017/decorative" val="1"/>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6268215" y="1528175"/>
                <a:ext cx="457200" cy="457200"/>
              </a:xfrm>
              <a:prstGeom prst="rect">
                <a:avLst/>
              </a:prstGeom>
            </p:spPr>
          </p:pic>
        </p:grpSp>
        <p:grpSp>
          <p:nvGrpSpPr>
            <p:cNvPr id="5" name="Group 4">
              <a:extLst>
                <a:ext uri="{FF2B5EF4-FFF2-40B4-BE49-F238E27FC236}">
                  <a16:creationId xmlns="" xmlns:a16="http://schemas.microsoft.com/office/drawing/2014/main" id="{7C994E07-E60C-424B-AFF7-E3F204B2B588}"/>
                </a:ext>
              </a:extLst>
            </p:cNvPr>
            <p:cNvGrpSpPr/>
            <p:nvPr/>
          </p:nvGrpSpPr>
          <p:grpSpPr>
            <a:xfrm>
              <a:off x="6492504" y="2147455"/>
              <a:ext cx="5131460" cy="3394363"/>
              <a:chOff x="6492504" y="2147455"/>
              <a:chExt cx="5131460" cy="3394363"/>
            </a:xfrm>
          </p:grpSpPr>
          <p:sp>
            <p:nvSpPr>
              <p:cNvPr id="14" name="Rectangle 13">
                <a:extLst>
                  <a:ext uri="{FF2B5EF4-FFF2-40B4-BE49-F238E27FC236}">
                    <a16:creationId xmlns="" xmlns:a16="http://schemas.microsoft.com/office/drawing/2014/main" id="{53DAA754-A759-415E-BBDA-BAB73AE0DB87}"/>
                  </a:ext>
                </a:extLst>
              </p:cNvPr>
              <p:cNvSpPr/>
              <p:nvPr/>
            </p:nvSpPr>
            <p:spPr>
              <a:xfrm>
                <a:off x="6492504" y="2147455"/>
                <a:ext cx="5131460" cy="3394363"/>
              </a:xfrm>
              <a:prstGeom prst="rect">
                <a:avLst/>
              </a:prstGeom>
              <a:noFill/>
              <a:ln w="127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600">
                    <a:solidFill>
                      <a:schemeClr val="accent2"/>
                    </a:solidFill>
                  </a:rPr>
                  <a:t>  Region</a:t>
                </a:r>
              </a:p>
            </p:txBody>
          </p:sp>
          <p:pic>
            <p:nvPicPr>
              <p:cNvPr id="15" name="Graphic 14">
                <a:extLst>
                  <a:ext uri="{FF2B5EF4-FFF2-40B4-BE49-F238E27FC236}">
                    <a16:creationId xmlns="" xmlns:a16="http://schemas.microsoft.com/office/drawing/2014/main" id="{F24332D0-D927-4863-ABDF-07052F51FC6C}"/>
                  </a:ext>
                  <a:ext uri="{C183D7F6-B498-43B3-948B-1728B52AA6E4}">
                    <adec:decorative xmlns="" xmlns:adec="http://schemas.microsoft.com/office/drawing/2017/decorative" val="1"/>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6492504" y="2147455"/>
                <a:ext cx="457200" cy="457200"/>
              </a:xfrm>
              <a:prstGeom prst="rect">
                <a:avLst/>
              </a:prstGeom>
            </p:spPr>
          </p:pic>
        </p:grpSp>
        <p:sp>
          <p:nvSpPr>
            <p:cNvPr id="16" name="Rectangle 15">
              <a:extLst>
                <a:ext uri="{FF2B5EF4-FFF2-40B4-BE49-F238E27FC236}">
                  <a16:creationId xmlns="" xmlns:a16="http://schemas.microsoft.com/office/drawing/2014/main" id="{73F9E2FC-4856-4F61-AC80-5E79A21D9CA7}"/>
                </a:ext>
              </a:extLst>
            </p:cNvPr>
            <p:cNvSpPr/>
            <p:nvPr/>
          </p:nvSpPr>
          <p:spPr>
            <a:xfrm>
              <a:off x="7608801" y="2604655"/>
              <a:ext cx="1828800" cy="2725170"/>
            </a:xfrm>
            <a:prstGeom prst="rect">
              <a:avLst/>
            </a:prstGeom>
            <a:no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600">
                  <a:solidFill>
                    <a:schemeClr val="accent2"/>
                  </a:solidFill>
                </a:rPr>
                <a:t>Availability Zone 1</a:t>
              </a:r>
            </a:p>
          </p:txBody>
        </p:sp>
        <p:sp>
          <p:nvSpPr>
            <p:cNvPr id="17" name="Rectangle 16">
              <a:extLst>
                <a:ext uri="{FF2B5EF4-FFF2-40B4-BE49-F238E27FC236}">
                  <a16:creationId xmlns="" xmlns:a16="http://schemas.microsoft.com/office/drawing/2014/main" id="{BC85652B-F37D-4D09-821D-3C05390F0BAC}"/>
                </a:ext>
              </a:extLst>
            </p:cNvPr>
            <p:cNvSpPr/>
            <p:nvPr/>
          </p:nvSpPr>
          <p:spPr>
            <a:xfrm>
              <a:off x="9574605" y="2604655"/>
              <a:ext cx="1828800" cy="2725170"/>
            </a:xfrm>
            <a:prstGeom prst="rect">
              <a:avLst/>
            </a:prstGeom>
            <a:no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600">
                  <a:solidFill>
                    <a:schemeClr val="accent2"/>
                  </a:solidFill>
                </a:rPr>
                <a:t>Availability Zone 2</a:t>
              </a:r>
            </a:p>
          </p:txBody>
        </p:sp>
        <p:grpSp>
          <p:nvGrpSpPr>
            <p:cNvPr id="6" name="Group 5">
              <a:extLst>
                <a:ext uri="{FF2B5EF4-FFF2-40B4-BE49-F238E27FC236}">
                  <a16:creationId xmlns="" xmlns:a16="http://schemas.microsoft.com/office/drawing/2014/main" id="{F87D00F6-1798-4D17-B97A-8A7D71B3F4BF}"/>
                </a:ext>
              </a:extLst>
            </p:cNvPr>
            <p:cNvGrpSpPr/>
            <p:nvPr/>
          </p:nvGrpSpPr>
          <p:grpSpPr>
            <a:xfrm>
              <a:off x="6611265" y="3049416"/>
              <a:ext cx="4901435" cy="2090620"/>
              <a:chOff x="6611265" y="3049416"/>
              <a:chExt cx="4901435" cy="2090620"/>
            </a:xfrm>
          </p:grpSpPr>
          <p:sp>
            <p:nvSpPr>
              <p:cNvPr id="18" name="Rectangle 17">
                <a:extLst>
                  <a:ext uri="{FF2B5EF4-FFF2-40B4-BE49-F238E27FC236}">
                    <a16:creationId xmlns="" xmlns:a16="http://schemas.microsoft.com/office/drawing/2014/main" id="{6DA1BB7E-90F7-49DE-9CB0-FA223F85A836}"/>
                  </a:ext>
                </a:extLst>
              </p:cNvPr>
              <p:cNvSpPr/>
              <p:nvPr/>
            </p:nvSpPr>
            <p:spPr>
              <a:xfrm>
                <a:off x="6611265" y="3049416"/>
                <a:ext cx="4901435" cy="2090620"/>
              </a:xfrm>
              <a:prstGeom prst="rect">
                <a:avLst/>
              </a:prstGeom>
              <a:noFill/>
              <a:ln w="12700" cap="flat" cmpd="sng" algn="ctr">
                <a:solidFill>
                  <a:srgbClr val="1D8900"/>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w="0"/>
                    <a:solidFill>
                      <a:srgbClr val="1D8900"/>
                    </a:solidFill>
                    <a:effectLst/>
                    <a:uLnTx/>
                    <a:uFillTx/>
                    <a:ea typeface="+mn-ea"/>
                    <a:cs typeface="+mn-cs"/>
                  </a:rPr>
                  <a:t> VPC</a:t>
                </a:r>
                <a:endParaRPr kumimoji="0" lang="en-US" sz="1200" b="0" i="0" u="none" strike="noStrike" kern="0" cap="none" spc="0" normalizeH="0" baseline="0" noProof="0">
                  <a:ln w="0"/>
                  <a:solidFill>
                    <a:srgbClr val="1D8900"/>
                  </a:solidFill>
                  <a:effectLst/>
                  <a:uLnTx/>
                  <a:uFillTx/>
                  <a:ea typeface="+mn-ea"/>
                  <a:cs typeface="+mn-cs"/>
                </a:endParaRPr>
              </a:p>
            </p:txBody>
          </p:sp>
          <p:pic>
            <p:nvPicPr>
              <p:cNvPr id="19" name="Graphic 18">
                <a:extLst>
                  <a:ext uri="{FF2B5EF4-FFF2-40B4-BE49-F238E27FC236}">
                    <a16:creationId xmlns="" xmlns:a16="http://schemas.microsoft.com/office/drawing/2014/main" id="{42912232-CA59-4F8D-A21F-D8F5638236DC}"/>
                  </a:ext>
                  <a:ext uri="{C183D7F6-B498-43B3-948B-1728B52AA6E4}">
                    <adec:decorative xmlns="" xmlns:adec="http://schemas.microsoft.com/office/drawing/2017/decorative" val="1"/>
                  </a:ext>
                </a:extLst>
              </p:cNvPr>
              <p:cNvPicPr>
                <a:picLocks noChangeAspect="1"/>
              </p:cNvPicPr>
              <p:nvPr/>
            </p:nvPicPr>
            <p:blipFill>
              <a:blip r:embed="rId8">
                <a:extLst>
                  <a:ext uri="{96DAC541-7B7A-43D3-8B79-37D633B846F1}">
                    <asvg:svgBlip xmlns="" xmlns:asvg="http://schemas.microsoft.com/office/drawing/2016/SVG/main" r:embed="rId9"/>
                  </a:ext>
                </a:extLst>
              </a:blip>
              <a:stretch>
                <a:fillRect/>
              </a:stretch>
            </p:blipFill>
            <p:spPr>
              <a:xfrm>
                <a:off x="6611266" y="3049416"/>
                <a:ext cx="457200" cy="457200"/>
              </a:xfrm>
              <a:prstGeom prst="rect">
                <a:avLst/>
              </a:prstGeom>
            </p:spPr>
          </p:pic>
        </p:grpSp>
        <p:grpSp>
          <p:nvGrpSpPr>
            <p:cNvPr id="7" name="Group 6">
              <a:extLst>
                <a:ext uri="{FF2B5EF4-FFF2-40B4-BE49-F238E27FC236}">
                  <a16:creationId xmlns="" xmlns:a16="http://schemas.microsoft.com/office/drawing/2014/main" id="{1E8F8472-99D5-4279-882D-84CF72751D33}"/>
                </a:ext>
              </a:extLst>
            </p:cNvPr>
            <p:cNvGrpSpPr/>
            <p:nvPr/>
          </p:nvGrpSpPr>
          <p:grpSpPr>
            <a:xfrm>
              <a:off x="7749169" y="3549288"/>
              <a:ext cx="1554480" cy="1145359"/>
              <a:chOff x="7749169" y="3549288"/>
              <a:chExt cx="1554480" cy="1145359"/>
            </a:xfrm>
          </p:grpSpPr>
          <p:sp>
            <p:nvSpPr>
              <p:cNvPr id="20" name="Rectangle 19">
                <a:extLst>
                  <a:ext uri="{FF2B5EF4-FFF2-40B4-BE49-F238E27FC236}">
                    <a16:creationId xmlns="" xmlns:a16="http://schemas.microsoft.com/office/drawing/2014/main" id="{F8FF7687-9960-4BCD-AC48-C90CC32799B3}"/>
                  </a:ext>
                </a:extLst>
              </p:cNvPr>
              <p:cNvSpPr/>
              <p:nvPr/>
            </p:nvSpPr>
            <p:spPr>
              <a:xfrm>
                <a:off x="7749169" y="3551647"/>
                <a:ext cx="1554480" cy="1143000"/>
              </a:xfrm>
              <a:prstGeom prst="rect">
                <a:avLst/>
              </a:prstGeom>
              <a:solidFill>
                <a:srgbClr val="1D8900">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kern="0">
                    <a:solidFill>
                      <a:srgbClr val="1D8900"/>
                    </a:solidFill>
                  </a:rPr>
                  <a:t>   Su</a:t>
                </a:r>
                <a:r>
                  <a:rPr kumimoji="0" lang="en-US" sz="1600" b="0" i="0" u="none" strike="noStrike" kern="0" cap="none" spc="0" normalizeH="0" baseline="0" noProof="0">
                    <a:ln>
                      <a:noFill/>
                    </a:ln>
                    <a:solidFill>
                      <a:srgbClr val="1D8900"/>
                    </a:solidFill>
                    <a:effectLst/>
                    <a:uLnTx/>
                    <a:uFillTx/>
                  </a:rPr>
                  <a:t>bnet</a:t>
                </a:r>
              </a:p>
            </p:txBody>
          </p:sp>
          <p:pic>
            <p:nvPicPr>
              <p:cNvPr id="21" name="Graphic 20">
                <a:extLst>
                  <a:ext uri="{FF2B5EF4-FFF2-40B4-BE49-F238E27FC236}">
                    <a16:creationId xmlns="" xmlns:a16="http://schemas.microsoft.com/office/drawing/2014/main" id="{EEBDF25C-0A49-49C7-8623-9A369F99E032}"/>
                  </a:ext>
                  <a:ext uri="{C183D7F6-B498-43B3-948B-1728B52AA6E4}">
                    <adec:decorative xmlns="" xmlns:adec="http://schemas.microsoft.com/office/drawing/2017/decorative" val="1"/>
                  </a:ext>
                </a:extLst>
              </p:cNvPr>
              <p:cNvPicPr>
                <a:picLocks noChangeAspect="1"/>
              </p:cNvPicPr>
              <p:nvPr/>
            </p:nvPicPr>
            <p:blipFill>
              <a:blip r:embed="rId10">
                <a:extLst>
                  <a:ext uri="{96DAC541-7B7A-43D3-8B79-37D633B846F1}">
                    <asvg:svgBlip xmlns="" xmlns:asvg="http://schemas.microsoft.com/office/drawing/2016/SVG/main" r:embed="rId11"/>
                  </a:ext>
                </a:extLst>
              </a:blip>
              <a:stretch>
                <a:fillRect/>
              </a:stretch>
            </p:blipFill>
            <p:spPr>
              <a:xfrm>
                <a:off x="7749169" y="3549288"/>
                <a:ext cx="457200" cy="457200"/>
              </a:xfrm>
              <a:prstGeom prst="rect">
                <a:avLst/>
              </a:prstGeom>
            </p:spPr>
          </p:pic>
        </p:grpSp>
        <p:grpSp>
          <p:nvGrpSpPr>
            <p:cNvPr id="9" name="Group 8">
              <a:extLst>
                <a:ext uri="{FF2B5EF4-FFF2-40B4-BE49-F238E27FC236}">
                  <a16:creationId xmlns="" xmlns:a16="http://schemas.microsoft.com/office/drawing/2014/main" id="{144EEB2F-5125-4634-A65B-71141A598527}"/>
                </a:ext>
              </a:extLst>
            </p:cNvPr>
            <p:cNvGrpSpPr/>
            <p:nvPr/>
          </p:nvGrpSpPr>
          <p:grpSpPr>
            <a:xfrm>
              <a:off x="9661890" y="3549288"/>
              <a:ext cx="1554480" cy="1145359"/>
              <a:chOff x="9661890" y="3549288"/>
              <a:chExt cx="1554480" cy="1145359"/>
            </a:xfrm>
          </p:grpSpPr>
          <p:sp>
            <p:nvSpPr>
              <p:cNvPr id="23" name="Rectangle 22">
                <a:extLst>
                  <a:ext uri="{FF2B5EF4-FFF2-40B4-BE49-F238E27FC236}">
                    <a16:creationId xmlns="" xmlns:a16="http://schemas.microsoft.com/office/drawing/2014/main" id="{D47CC8D6-97FE-4D4B-88AF-F421BE1684A9}"/>
                  </a:ext>
                </a:extLst>
              </p:cNvPr>
              <p:cNvSpPr/>
              <p:nvPr/>
            </p:nvSpPr>
            <p:spPr>
              <a:xfrm>
                <a:off x="9661890" y="3551647"/>
                <a:ext cx="1554480" cy="1143000"/>
              </a:xfrm>
              <a:prstGeom prst="rect">
                <a:avLst/>
              </a:prstGeom>
              <a:solidFill>
                <a:srgbClr val="1D8900">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kern="0">
                    <a:solidFill>
                      <a:srgbClr val="1D8900"/>
                    </a:solidFill>
                  </a:rPr>
                  <a:t>   S</a:t>
                </a:r>
                <a:r>
                  <a:rPr kumimoji="0" lang="en-US" sz="1600" b="0" i="0" u="none" strike="noStrike" kern="0" cap="none" spc="0" normalizeH="0" baseline="0" noProof="0">
                    <a:ln>
                      <a:noFill/>
                    </a:ln>
                    <a:solidFill>
                      <a:srgbClr val="1D8900"/>
                    </a:solidFill>
                    <a:effectLst/>
                    <a:uLnTx/>
                    <a:uFillTx/>
                  </a:rPr>
                  <a:t>ubnet</a:t>
                </a:r>
              </a:p>
            </p:txBody>
          </p:sp>
          <p:pic>
            <p:nvPicPr>
              <p:cNvPr id="24" name="Graphic 23">
                <a:extLst>
                  <a:ext uri="{FF2B5EF4-FFF2-40B4-BE49-F238E27FC236}">
                    <a16:creationId xmlns="" xmlns:a16="http://schemas.microsoft.com/office/drawing/2014/main" id="{7ACD9377-C0E5-45E2-8412-5AEFD144DC38}"/>
                  </a:ext>
                  <a:ext uri="{C183D7F6-B498-43B3-948B-1728B52AA6E4}">
                    <adec:decorative xmlns="" xmlns:adec="http://schemas.microsoft.com/office/drawing/2017/decorative" val="1"/>
                  </a:ext>
                </a:extLst>
              </p:cNvPr>
              <p:cNvPicPr>
                <a:picLocks noChangeAspect="1"/>
              </p:cNvPicPr>
              <p:nvPr/>
            </p:nvPicPr>
            <p:blipFill>
              <a:blip r:embed="rId10">
                <a:extLst>
                  <a:ext uri="{96DAC541-7B7A-43D3-8B79-37D633B846F1}">
                    <asvg:svgBlip xmlns="" xmlns:asvg="http://schemas.microsoft.com/office/drawing/2016/SVG/main" r:embed="rId11"/>
                  </a:ext>
                </a:extLst>
              </a:blip>
              <a:stretch>
                <a:fillRect/>
              </a:stretch>
            </p:blipFill>
            <p:spPr>
              <a:xfrm>
                <a:off x="9661890" y="3549288"/>
                <a:ext cx="457200" cy="457200"/>
              </a:xfrm>
              <a:prstGeom prst="rect">
                <a:avLst/>
              </a:prstGeom>
            </p:spPr>
          </p:pic>
        </p:grpSp>
      </p:grpSp>
    </p:spTree>
    <p:custDataLst>
      <p:tags r:id="rId1"/>
    </p:custDataLst>
    <p:extLst>
      <p:ext uri="{BB962C8B-B14F-4D97-AF65-F5344CB8AC3E}">
        <p14:creationId xmlns:p14="http://schemas.microsoft.com/office/powerpoint/2010/main" val="2613653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13705B47-0AEB-45CD-AB2A-521A27E51895}"/>
              </a:ext>
              <a:ext uri="{C183D7F6-B498-43B3-948B-1728B52AA6E4}">
                <adec:decorative xmlns="" xmlns:adec="http://schemas.microsoft.com/office/drawing/2017/decorative" val="0"/>
              </a:ext>
            </a:extLst>
          </p:cNvPr>
          <p:cNvSpPr>
            <a:spLocks noGrp="1"/>
          </p:cNvSpPr>
          <p:nvPr>
            <p:ph type="sldNum" sz="quarter" idx="20"/>
          </p:nvPr>
        </p:nvSpPr>
        <p:spPr/>
        <p:txBody>
          <a:bodyPr/>
          <a:lstStyle/>
          <a:p>
            <a:fld id="{B6A95138-A96E-2F42-A959-2EFD44FE4AB7}" type="slidenum">
              <a:rPr lang="en-US" smtClean="0"/>
              <a:t>15</a:t>
            </a:fld>
            <a:endParaRPr lang="en-US" dirty="0"/>
          </a:p>
        </p:txBody>
      </p:sp>
      <p:sp>
        <p:nvSpPr>
          <p:cNvPr id="2" name="Title 1"/>
          <p:cNvSpPr>
            <a:spLocks noGrp="1"/>
          </p:cNvSpPr>
          <p:nvPr>
            <p:ph type="title"/>
          </p:nvPr>
        </p:nvSpPr>
        <p:spPr/>
        <p:txBody>
          <a:bodyPr/>
          <a:lstStyle/>
          <a:p>
            <a:r>
              <a:rPr lang="en-US"/>
              <a:t>IP addressing</a:t>
            </a:r>
          </a:p>
        </p:txBody>
      </p:sp>
      <p:sp>
        <p:nvSpPr>
          <p:cNvPr id="8" name="Content Placeholder 7">
            <a:extLst>
              <a:ext uri="{FF2B5EF4-FFF2-40B4-BE49-F238E27FC236}">
                <a16:creationId xmlns="" xmlns:a16="http://schemas.microsoft.com/office/drawing/2014/main" id="{ADD8EDD8-6001-4032-9B06-B302CB8B1E7B}"/>
              </a:ext>
            </a:extLst>
          </p:cNvPr>
          <p:cNvSpPr>
            <a:spLocks noGrp="1"/>
          </p:cNvSpPr>
          <p:nvPr>
            <p:ph sz="quarter" idx="21"/>
          </p:nvPr>
        </p:nvSpPr>
        <p:spPr>
          <a:xfrm>
            <a:off x="365760" y="1143000"/>
            <a:ext cx="5769864" cy="4645152"/>
          </a:xfrm>
        </p:spPr>
        <p:txBody>
          <a:bodyPr>
            <a:normAutofit fontScale="92500" lnSpcReduction="10000"/>
          </a:bodyPr>
          <a:lstStyle/>
          <a:p>
            <a:r>
              <a:rPr lang="en-US" sz="2400" dirty="0"/>
              <a:t>When you create a VPC, you assign it to an IPv4 </a:t>
            </a:r>
            <a:r>
              <a:rPr lang="en-US" sz="2400" dirty="0">
                <a:solidFill>
                  <a:schemeClr val="accent6"/>
                </a:solidFill>
              </a:rPr>
              <a:t>CIDR block </a:t>
            </a:r>
            <a:r>
              <a:rPr lang="en-US" sz="2400" dirty="0"/>
              <a:t>(range of </a:t>
            </a:r>
            <a:r>
              <a:rPr lang="en-US" sz="2400" dirty="0">
                <a:solidFill>
                  <a:schemeClr val="accent6"/>
                </a:solidFill>
              </a:rPr>
              <a:t>private</a:t>
            </a:r>
            <a:r>
              <a:rPr lang="en-US" sz="2400" dirty="0"/>
              <a:t> IPv4 addresses).</a:t>
            </a:r>
          </a:p>
          <a:p>
            <a:r>
              <a:rPr lang="en-US" sz="2400" dirty="0"/>
              <a:t>You </a:t>
            </a:r>
            <a:r>
              <a:rPr lang="en-US" sz="2400" dirty="0">
                <a:solidFill>
                  <a:schemeClr val="accent6"/>
                </a:solidFill>
              </a:rPr>
              <a:t>cannot change the address range </a:t>
            </a:r>
            <a:r>
              <a:rPr lang="en-US" sz="2400" dirty="0"/>
              <a:t>after you create the VPC.</a:t>
            </a:r>
          </a:p>
          <a:p>
            <a:r>
              <a:rPr lang="en-US" sz="2400" dirty="0"/>
              <a:t>The </a:t>
            </a:r>
            <a:r>
              <a:rPr lang="en-US" sz="2400" dirty="0">
                <a:solidFill>
                  <a:schemeClr val="accent6"/>
                </a:solidFill>
              </a:rPr>
              <a:t>largest</a:t>
            </a:r>
            <a:r>
              <a:rPr lang="en-US" sz="2400" dirty="0"/>
              <a:t> IPv4 CIDR block size is </a:t>
            </a:r>
            <a:r>
              <a:rPr lang="en-US" sz="2400" dirty="0">
                <a:solidFill>
                  <a:schemeClr val="accent6"/>
                </a:solidFill>
              </a:rPr>
              <a:t>/16</a:t>
            </a:r>
            <a:r>
              <a:rPr lang="en-US" sz="2400" dirty="0"/>
              <a:t>.</a:t>
            </a:r>
          </a:p>
          <a:p>
            <a:r>
              <a:rPr lang="en-US" sz="2400" dirty="0"/>
              <a:t>The </a:t>
            </a:r>
            <a:r>
              <a:rPr lang="en-US" sz="2400" dirty="0">
                <a:solidFill>
                  <a:schemeClr val="accent6"/>
                </a:solidFill>
              </a:rPr>
              <a:t>smallest</a:t>
            </a:r>
            <a:r>
              <a:rPr lang="en-US" sz="2400" dirty="0"/>
              <a:t> IPv4 CIDR block size is </a:t>
            </a:r>
            <a:r>
              <a:rPr lang="en-US" sz="2400" dirty="0">
                <a:solidFill>
                  <a:schemeClr val="accent6"/>
                </a:solidFill>
              </a:rPr>
              <a:t>/28</a:t>
            </a:r>
            <a:r>
              <a:rPr lang="en-US" sz="2400" dirty="0"/>
              <a:t>.</a:t>
            </a:r>
          </a:p>
          <a:p>
            <a:r>
              <a:rPr lang="en-US" sz="2400" dirty="0"/>
              <a:t>IPv6 is also supported (with a different block size limit).</a:t>
            </a:r>
          </a:p>
          <a:p>
            <a:r>
              <a:rPr lang="en-US" sz="2400" dirty="0"/>
              <a:t>CIDR blocks of subnets </a:t>
            </a:r>
            <a:r>
              <a:rPr lang="en-US" sz="2400" dirty="0">
                <a:solidFill>
                  <a:schemeClr val="accent6"/>
                </a:solidFill>
              </a:rPr>
              <a:t>cannot overlap</a:t>
            </a:r>
            <a:r>
              <a:rPr lang="en-US" sz="2400" dirty="0" smtClean="0"/>
              <a:t>.</a:t>
            </a:r>
          </a:p>
          <a:p>
            <a:pPr lvl="1"/>
            <a:r>
              <a:rPr lang="en-US" sz="2000" dirty="0"/>
              <a:t>You </a:t>
            </a:r>
            <a:r>
              <a:rPr lang="en-US" sz="2000" dirty="0">
                <a:solidFill>
                  <a:srgbClr val="333399"/>
                </a:solidFill>
              </a:rPr>
              <a:t>cannot have duplicate IP addresses </a:t>
            </a:r>
            <a:r>
              <a:rPr lang="en-US" sz="2000" dirty="0"/>
              <a:t>in the same VPC. </a:t>
            </a:r>
          </a:p>
        </p:txBody>
      </p:sp>
      <p:grpSp>
        <p:nvGrpSpPr>
          <p:cNvPr id="3" name="Group 2">
            <a:extLst>
              <a:ext uri="{FF2B5EF4-FFF2-40B4-BE49-F238E27FC236}">
                <a16:creationId xmlns="" xmlns:a16="http://schemas.microsoft.com/office/drawing/2014/main" id="{35A6C171-12A0-4015-A36A-54E7EC6A3066}"/>
              </a:ext>
              <a:ext uri="{C183D7F6-B498-43B3-948B-1728B52AA6E4}">
                <adec:decorative xmlns="" xmlns:adec="http://schemas.microsoft.com/office/drawing/2017/decorative" val="1"/>
              </a:ext>
            </a:extLst>
          </p:cNvPr>
          <p:cNvGrpSpPr/>
          <p:nvPr/>
        </p:nvGrpSpPr>
        <p:grpSpPr>
          <a:xfrm>
            <a:off x="6268214" y="1587500"/>
            <a:ext cx="5504686" cy="2194791"/>
            <a:chOff x="6268214" y="1587500"/>
            <a:chExt cx="5504686" cy="2194791"/>
          </a:xfrm>
        </p:grpSpPr>
        <p:sp>
          <p:nvSpPr>
            <p:cNvPr id="12" name="TextBox 11">
              <a:extLst>
                <a:ext uri="{FF2B5EF4-FFF2-40B4-BE49-F238E27FC236}">
                  <a16:creationId xmlns="" xmlns:a16="http://schemas.microsoft.com/office/drawing/2014/main" id="{6C767CB7-FF56-4AFE-9BA0-634A83B4791D}"/>
                </a:ext>
              </a:extLst>
            </p:cNvPr>
            <p:cNvSpPr txBox="1"/>
            <p:nvPr/>
          </p:nvSpPr>
          <p:spPr>
            <a:xfrm>
              <a:off x="6433314" y="2343457"/>
              <a:ext cx="5098473" cy="1200329"/>
            </a:xfrm>
            <a:prstGeom prst="rect">
              <a:avLst/>
            </a:prstGeom>
            <a:noFill/>
          </p:spPr>
          <p:txBody>
            <a:bodyPr wrap="square" rtlCol="0">
              <a:spAutoFit/>
            </a:bodyPr>
            <a:lstStyle/>
            <a:p>
              <a:pPr algn="ctr"/>
              <a:r>
                <a:rPr lang="en-US" sz="2400">
                  <a:solidFill>
                    <a:schemeClr val="accent6"/>
                  </a:solidFill>
                  <a:latin typeface="Amazon Ember Light" panose="020B0403020204020204" pitchFamily="34" charset="0"/>
                  <a:ea typeface="Amazon Ember Light" panose="020B0403020204020204" pitchFamily="34" charset="0"/>
                  <a:cs typeface="Amazon Ember Light" panose="020B0403020204020204" pitchFamily="34" charset="0"/>
                </a:rPr>
                <a:t>x.x.x.x/16 </a:t>
              </a:r>
              <a:r>
                <a:rPr lang="en-US" sz="2400">
                  <a:latin typeface="Amazon Ember Light" panose="020B0403020204020204" pitchFamily="34" charset="0"/>
                  <a:ea typeface="Amazon Ember Light" panose="020B0403020204020204" pitchFamily="34" charset="0"/>
                  <a:cs typeface="Amazon Ember Light" panose="020B0403020204020204" pitchFamily="34" charset="0"/>
                </a:rPr>
                <a:t>or 65,536 addresses (max)</a:t>
              </a:r>
            </a:p>
            <a:p>
              <a:pPr algn="ctr"/>
              <a:r>
                <a:rPr lang="en-US" sz="2400">
                  <a:latin typeface="Amazon Ember Light" panose="020B0403020204020204" pitchFamily="34" charset="0"/>
                  <a:ea typeface="Amazon Ember Light" panose="020B0403020204020204" pitchFamily="34" charset="0"/>
                  <a:cs typeface="Amazon Ember Light" panose="020B0403020204020204" pitchFamily="34" charset="0"/>
                </a:rPr>
                <a:t>to</a:t>
              </a:r>
              <a:br>
                <a:rPr lang="en-US" sz="2400">
                  <a:latin typeface="Amazon Ember Light" panose="020B0403020204020204" pitchFamily="34" charset="0"/>
                  <a:ea typeface="Amazon Ember Light" panose="020B0403020204020204" pitchFamily="34" charset="0"/>
                  <a:cs typeface="Amazon Ember Light" panose="020B0403020204020204" pitchFamily="34" charset="0"/>
                </a:rPr>
              </a:br>
              <a:r>
                <a:rPr lang="en-US" sz="2400">
                  <a:solidFill>
                    <a:schemeClr val="accent6"/>
                  </a:solidFill>
                  <a:latin typeface="Amazon Ember Light" panose="020B0403020204020204" pitchFamily="34" charset="0"/>
                  <a:ea typeface="Amazon Ember Light" panose="020B0403020204020204" pitchFamily="34" charset="0"/>
                  <a:cs typeface="Amazon Ember Light" panose="020B0403020204020204" pitchFamily="34" charset="0"/>
                </a:rPr>
                <a:t>x.x.x.x/28 </a:t>
              </a:r>
              <a:r>
                <a:rPr lang="en-US" sz="2400">
                  <a:latin typeface="Amazon Ember Light" panose="020B0403020204020204" pitchFamily="34" charset="0"/>
                  <a:ea typeface="Amazon Ember Light" panose="020B0403020204020204" pitchFamily="34" charset="0"/>
                  <a:cs typeface="Amazon Ember Light" panose="020B0403020204020204" pitchFamily="34" charset="0"/>
                </a:rPr>
                <a:t>or 16 addresses (min)</a:t>
              </a:r>
            </a:p>
          </p:txBody>
        </p:sp>
        <p:sp>
          <p:nvSpPr>
            <p:cNvPr id="10" name="Rectangle 9">
              <a:extLst>
                <a:ext uri="{FF2B5EF4-FFF2-40B4-BE49-F238E27FC236}">
                  <a16:creationId xmlns="" xmlns:a16="http://schemas.microsoft.com/office/drawing/2014/main" id="{8AA8F078-82ED-40AA-8A06-3E097757284F}"/>
                </a:ext>
              </a:extLst>
            </p:cNvPr>
            <p:cNvSpPr/>
            <p:nvPr/>
          </p:nvSpPr>
          <p:spPr>
            <a:xfrm>
              <a:off x="6268214" y="1587500"/>
              <a:ext cx="5504686" cy="2194791"/>
            </a:xfrm>
            <a:prstGeom prst="rect">
              <a:avLst/>
            </a:prstGeom>
            <a:noFill/>
            <a:ln w="12700" cap="flat" cmpd="sng" algn="ctr">
              <a:solidFill>
                <a:srgbClr val="1D8900"/>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w="0"/>
                  <a:solidFill>
                    <a:srgbClr val="1D8900"/>
                  </a:solidFill>
                  <a:effectLst/>
                  <a:uLnTx/>
                  <a:uFillTx/>
                  <a:ea typeface="+mn-ea"/>
                  <a:cs typeface="+mn-cs"/>
                </a:rPr>
                <a:t> VPC</a:t>
              </a:r>
              <a:endParaRPr kumimoji="0" lang="en-US" sz="1200" b="0" i="0" u="none" strike="noStrike" kern="0" cap="none" spc="0" normalizeH="0" baseline="0" noProof="0">
                <a:ln w="0"/>
                <a:solidFill>
                  <a:srgbClr val="1D8900"/>
                </a:solidFill>
                <a:effectLst/>
                <a:uLnTx/>
                <a:uFillTx/>
                <a:ea typeface="+mn-ea"/>
                <a:cs typeface="+mn-cs"/>
              </a:endParaRPr>
            </a:p>
          </p:txBody>
        </p:sp>
        <p:pic>
          <p:nvPicPr>
            <p:cNvPr id="13" name="Graphic 12">
              <a:extLst>
                <a:ext uri="{FF2B5EF4-FFF2-40B4-BE49-F238E27FC236}">
                  <a16:creationId xmlns="" xmlns:a16="http://schemas.microsoft.com/office/drawing/2014/main" id="{DC5E2AF6-B862-47E5-BC0A-6E1D632355CE}"/>
                </a:ext>
                <a:ext uri="{C183D7F6-B498-43B3-948B-1728B52AA6E4}">
                  <adec:decorative xmlns="" xmlns:adec="http://schemas.microsoft.com/office/drawing/2017/decorative" val="1"/>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6268214" y="1587500"/>
              <a:ext cx="457200" cy="457200"/>
            </a:xfrm>
            <a:prstGeom prst="rect">
              <a:avLst/>
            </a:prstGeom>
          </p:spPr>
        </p:pic>
      </p:grpSp>
    </p:spTree>
    <p:custDataLst>
      <p:tags r:id="rId1"/>
    </p:custDataLst>
    <p:extLst>
      <p:ext uri="{BB962C8B-B14F-4D97-AF65-F5344CB8AC3E}">
        <p14:creationId xmlns:p14="http://schemas.microsoft.com/office/powerpoint/2010/main" val="33569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5C3CD50A-A9E8-C143-8E51-98D5D70207F0}"/>
              </a:ext>
            </a:extLst>
          </p:cNvPr>
          <p:cNvSpPr>
            <a:spLocks noGrp="1"/>
          </p:cNvSpPr>
          <p:nvPr>
            <p:ph type="sldNum" sz="quarter" idx="20"/>
          </p:nvPr>
        </p:nvSpPr>
        <p:spPr/>
        <p:txBody>
          <a:bodyPr/>
          <a:lstStyle/>
          <a:p>
            <a:fld id="{930176A1-BCF0-4712-97A6-6B495F55390B}" type="slidenum">
              <a:rPr lang="en-US" smtClean="0"/>
              <a:pPr/>
              <a:t>16</a:t>
            </a:fld>
            <a:endParaRPr lang="en-US"/>
          </a:p>
        </p:txBody>
      </p:sp>
      <p:sp>
        <p:nvSpPr>
          <p:cNvPr id="7" name="Title 6">
            <a:extLst>
              <a:ext uri="{FF2B5EF4-FFF2-40B4-BE49-F238E27FC236}">
                <a16:creationId xmlns="" xmlns:a16="http://schemas.microsoft.com/office/drawing/2014/main" id="{B8C040A5-5B40-4F5A-8F82-EB6E526FDF27}"/>
              </a:ext>
            </a:extLst>
          </p:cNvPr>
          <p:cNvSpPr>
            <a:spLocks noGrp="1"/>
          </p:cNvSpPr>
          <p:nvPr>
            <p:ph type="title"/>
          </p:nvPr>
        </p:nvSpPr>
        <p:spPr/>
        <p:txBody>
          <a:bodyPr/>
          <a:lstStyle/>
          <a:p>
            <a:r>
              <a:rPr lang="en-US"/>
              <a:t>Reserved IP addresses</a:t>
            </a:r>
          </a:p>
        </p:txBody>
      </p:sp>
      <p:sp>
        <p:nvSpPr>
          <p:cNvPr id="30" name="TextBox 29">
            <a:extLst>
              <a:ext uri="{FF2B5EF4-FFF2-40B4-BE49-F238E27FC236}">
                <a16:creationId xmlns="" xmlns:a16="http://schemas.microsoft.com/office/drawing/2014/main" id="{7F54A6A5-45EB-46D0-BAC3-B9224A6F6EBA}"/>
              </a:ext>
            </a:extLst>
          </p:cNvPr>
          <p:cNvSpPr txBox="1"/>
          <p:nvPr/>
        </p:nvSpPr>
        <p:spPr>
          <a:xfrm>
            <a:off x="259812" y="1345998"/>
            <a:ext cx="11717540" cy="1200329"/>
          </a:xfrm>
          <a:prstGeom prst="rect">
            <a:avLst/>
          </a:prstGeom>
          <a:noFill/>
        </p:spPr>
        <p:txBody>
          <a:bodyPr wrap="square" rtlCol="0">
            <a:spAutoFit/>
          </a:bodyPr>
          <a:lstStyle/>
          <a:p>
            <a:pPr algn="just"/>
            <a:r>
              <a:rPr lang="en-US" sz="2400" b="1" dirty="0">
                <a:latin typeface="Amazon Ember Light" panose="020B0403020204020204" pitchFamily="34" charset="0"/>
                <a:ea typeface="Amazon Ember Light" panose="020B0403020204020204" pitchFamily="34" charset="0"/>
                <a:cs typeface="Amazon Ember Light" panose="020B0403020204020204" pitchFamily="34" charset="0"/>
              </a:rPr>
              <a:t>Example</a:t>
            </a: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 A VPC with an IPv4 CIDR block of 10.0.0.0/16 has 65,536 total IP addresses.</a:t>
            </a:r>
            <a:b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The VPC has four equal-sized subnets. Only 251 IP addresses are available for use by each subnet because five IPs are reserved</a:t>
            </a:r>
            <a:r>
              <a:rPr lang="en-US" sz="2400" dirty="0" smtClean="0">
                <a:latin typeface="Amazon Ember Light" panose="020B0403020204020204" pitchFamily="34" charset="0"/>
                <a:ea typeface="Amazon Ember Light" panose="020B0403020204020204" pitchFamily="34" charset="0"/>
                <a:cs typeface="Amazon Ember Light" panose="020B0403020204020204" pitchFamily="34" charset="0"/>
              </a:rPr>
              <a:t>.</a:t>
            </a:r>
            <a:endParaRPr lang="en-US" sz="24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nvGrpSpPr>
          <p:cNvPr id="3" name="Group 2" descr="Architecture diagram of a VPC with four equal-sized subnets.">
            <a:extLst>
              <a:ext uri="{FF2B5EF4-FFF2-40B4-BE49-F238E27FC236}">
                <a16:creationId xmlns="" xmlns:a16="http://schemas.microsoft.com/office/drawing/2014/main" id="{CFD50DE4-F810-4D8E-9B41-EA0516EFA0CC}"/>
              </a:ext>
            </a:extLst>
          </p:cNvPr>
          <p:cNvGrpSpPr/>
          <p:nvPr/>
        </p:nvGrpSpPr>
        <p:grpSpPr>
          <a:xfrm>
            <a:off x="467932" y="2852730"/>
            <a:ext cx="5980994" cy="3381883"/>
            <a:chOff x="467932" y="2852730"/>
            <a:chExt cx="4644394" cy="3381883"/>
          </a:xfrm>
        </p:grpSpPr>
        <p:grpSp>
          <p:nvGrpSpPr>
            <p:cNvPr id="34" name="Group 33">
              <a:extLst>
                <a:ext uri="{FF2B5EF4-FFF2-40B4-BE49-F238E27FC236}">
                  <a16:creationId xmlns="" xmlns:a16="http://schemas.microsoft.com/office/drawing/2014/main" id="{1315EF31-D321-420F-BF04-47B72D461CE4}"/>
                </a:ext>
              </a:extLst>
            </p:cNvPr>
            <p:cNvGrpSpPr/>
            <p:nvPr/>
          </p:nvGrpSpPr>
          <p:grpSpPr>
            <a:xfrm>
              <a:off x="467932" y="2852730"/>
              <a:ext cx="4644394" cy="3381883"/>
              <a:chOff x="467932" y="2603278"/>
              <a:chExt cx="4644394" cy="3381883"/>
            </a:xfrm>
          </p:grpSpPr>
          <p:grpSp>
            <p:nvGrpSpPr>
              <p:cNvPr id="28" name="Group 27">
                <a:extLst>
                  <a:ext uri="{FF2B5EF4-FFF2-40B4-BE49-F238E27FC236}">
                    <a16:creationId xmlns="" xmlns:a16="http://schemas.microsoft.com/office/drawing/2014/main" id="{0A4929FD-12BB-4D3C-9215-F8623F79853B}"/>
                  </a:ext>
                </a:extLst>
              </p:cNvPr>
              <p:cNvGrpSpPr/>
              <p:nvPr/>
            </p:nvGrpSpPr>
            <p:grpSpPr>
              <a:xfrm>
                <a:off x="467932" y="3159746"/>
                <a:ext cx="4577481" cy="2429264"/>
                <a:chOff x="-61597" y="3394364"/>
                <a:chExt cx="4577481" cy="2429264"/>
              </a:xfrm>
            </p:grpSpPr>
            <p:grpSp>
              <p:nvGrpSpPr>
                <p:cNvPr id="18" name="Group 17">
                  <a:extLst>
                    <a:ext uri="{FF2B5EF4-FFF2-40B4-BE49-F238E27FC236}">
                      <a16:creationId xmlns="" xmlns:a16="http://schemas.microsoft.com/office/drawing/2014/main" id="{066F8E97-E7A2-41D4-81E1-63F46499A522}"/>
                    </a:ext>
                  </a:extLst>
                </p:cNvPr>
                <p:cNvGrpSpPr/>
                <p:nvPr/>
              </p:nvGrpSpPr>
              <p:grpSpPr>
                <a:xfrm>
                  <a:off x="-61597" y="3394364"/>
                  <a:ext cx="2215503" cy="1145359"/>
                  <a:chOff x="-61597" y="3394364"/>
                  <a:chExt cx="2215503" cy="1145359"/>
                </a:xfrm>
              </p:grpSpPr>
              <p:sp>
                <p:nvSpPr>
                  <p:cNvPr id="10" name="Rectangle 9">
                    <a:extLst>
                      <a:ext uri="{FF2B5EF4-FFF2-40B4-BE49-F238E27FC236}">
                        <a16:creationId xmlns="" xmlns:a16="http://schemas.microsoft.com/office/drawing/2014/main" id="{2A5195AB-2752-4DE4-8FEB-B45164027D93}"/>
                      </a:ext>
                    </a:extLst>
                  </p:cNvPr>
                  <p:cNvSpPr/>
                  <p:nvPr/>
                </p:nvSpPr>
                <p:spPr>
                  <a:xfrm>
                    <a:off x="-61597" y="3396723"/>
                    <a:ext cx="2215503" cy="1143000"/>
                  </a:xfrm>
                  <a:prstGeom prst="rect">
                    <a:avLst/>
                  </a:prstGeom>
                  <a:solidFill>
                    <a:srgbClr val="1D8900">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1D8900"/>
                        </a:solidFill>
                        <a:effectLst/>
                        <a:uLnTx/>
                        <a:uFillTx/>
                        <a:ea typeface="+mn-ea"/>
                        <a:cs typeface="+mn-cs"/>
                      </a:rPr>
                      <a:t>        </a:t>
                    </a:r>
                    <a:r>
                      <a:rPr kumimoji="0" lang="en-US" sz="1600" b="0" i="0" u="none" strike="noStrike" kern="0" cap="none" spc="0" normalizeH="0" baseline="0" noProof="0">
                        <a:ln>
                          <a:noFill/>
                        </a:ln>
                        <a:solidFill>
                          <a:srgbClr val="1D8900"/>
                        </a:solidFill>
                        <a:effectLst/>
                        <a:uLnTx/>
                        <a:uFillTx/>
                        <a:ea typeface="+mn-ea"/>
                        <a:cs typeface="+mn-cs"/>
                      </a:rPr>
                      <a:t>Subnet 1 (10.0.0.0/24)</a:t>
                    </a:r>
                  </a:p>
                </p:txBody>
              </p:sp>
              <p:pic>
                <p:nvPicPr>
                  <p:cNvPr id="11" name="Graphic 10">
                    <a:extLst>
                      <a:ext uri="{FF2B5EF4-FFF2-40B4-BE49-F238E27FC236}">
                        <a16:creationId xmlns="" xmlns:a16="http://schemas.microsoft.com/office/drawing/2014/main" id="{AD246BFB-53C8-4AB4-AD35-4C72A3BB754C}"/>
                      </a:ext>
                      <a:ext uri="{C183D7F6-B498-43B3-948B-1728B52AA6E4}">
                        <adec:decorative xmlns="" xmlns:adec="http://schemas.microsoft.com/office/drawing/2017/decorative" val="1"/>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48036" y="3394364"/>
                    <a:ext cx="457200" cy="457200"/>
                  </a:xfrm>
                  <a:prstGeom prst="rect">
                    <a:avLst/>
                  </a:prstGeom>
                </p:spPr>
              </p:pic>
            </p:grpSp>
            <p:grpSp>
              <p:nvGrpSpPr>
                <p:cNvPr id="19" name="Group 18">
                  <a:extLst>
                    <a:ext uri="{FF2B5EF4-FFF2-40B4-BE49-F238E27FC236}">
                      <a16:creationId xmlns="" xmlns:a16="http://schemas.microsoft.com/office/drawing/2014/main" id="{A61FC9FC-9C26-467D-B557-5514C0256212}"/>
                    </a:ext>
                  </a:extLst>
                </p:cNvPr>
                <p:cNvGrpSpPr/>
                <p:nvPr/>
              </p:nvGrpSpPr>
              <p:grpSpPr>
                <a:xfrm>
                  <a:off x="-48036" y="4678269"/>
                  <a:ext cx="2232436" cy="1145359"/>
                  <a:chOff x="-48036" y="3394364"/>
                  <a:chExt cx="2232436" cy="1145359"/>
                </a:xfrm>
              </p:grpSpPr>
              <p:sp>
                <p:nvSpPr>
                  <p:cNvPr id="20" name="Rectangle 19">
                    <a:extLst>
                      <a:ext uri="{FF2B5EF4-FFF2-40B4-BE49-F238E27FC236}">
                        <a16:creationId xmlns="" xmlns:a16="http://schemas.microsoft.com/office/drawing/2014/main" id="{804F3551-80F5-48A2-9BF3-7C17469BEC3F}"/>
                      </a:ext>
                    </a:extLst>
                  </p:cNvPr>
                  <p:cNvSpPr/>
                  <p:nvPr/>
                </p:nvSpPr>
                <p:spPr>
                  <a:xfrm>
                    <a:off x="-48036" y="3396723"/>
                    <a:ext cx="2232436" cy="1143000"/>
                  </a:xfrm>
                  <a:prstGeom prst="rect">
                    <a:avLst/>
                  </a:prstGeom>
                  <a:solidFill>
                    <a:srgbClr val="1D8900">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1D8900"/>
                        </a:solidFill>
                        <a:effectLst/>
                        <a:uLnTx/>
                        <a:uFillTx/>
                        <a:ea typeface="+mn-ea"/>
                        <a:cs typeface="+mn-cs"/>
                      </a:rPr>
                      <a:t>        </a:t>
                    </a:r>
                    <a:r>
                      <a:rPr kumimoji="0" lang="en-US" sz="1600" b="0" i="0" u="none" strike="noStrike" kern="0" cap="none" spc="0" normalizeH="0" baseline="0" noProof="0">
                        <a:ln>
                          <a:noFill/>
                        </a:ln>
                        <a:solidFill>
                          <a:srgbClr val="1D8900"/>
                        </a:solidFill>
                        <a:effectLst/>
                        <a:uLnTx/>
                        <a:uFillTx/>
                        <a:ea typeface="+mn-ea"/>
                        <a:cs typeface="+mn-cs"/>
                      </a:rPr>
                      <a:t>Subnet 4 (10.0.1.0/24)</a:t>
                    </a:r>
                  </a:p>
                </p:txBody>
              </p:sp>
              <p:pic>
                <p:nvPicPr>
                  <p:cNvPr id="21" name="Graphic 20">
                    <a:extLst>
                      <a:ext uri="{FF2B5EF4-FFF2-40B4-BE49-F238E27FC236}">
                        <a16:creationId xmlns="" xmlns:a16="http://schemas.microsoft.com/office/drawing/2014/main" id="{33C9663C-341E-495A-9CF8-7A28A02A402C}"/>
                      </a:ext>
                      <a:ext uri="{C183D7F6-B498-43B3-948B-1728B52AA6E4}">
                        <adec:decorative xmlns="" xmlns:adec="http://schemas.microsoft.com/office/drawing/2017/decorative" val="1"/>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29350" y="3394364"/>
                    <a:ext cx="457200" cy="457200"/>
                  </a:xfrm>
                  <a:prstGeom prst="rect">
                    <a:avLst/>
                  </a:prstGeom>
                </p:spPr>
              </p:pic>
            </p:grpSp>
            <p:grpSp>
              <p:nvGrpSpPr>
                <p:cNvPr id="22" name="Group 21">
                  <a:extLst>
                    <a:ext uri="{FF2B5EF4-FFF2-40B4-BE49-F238E27FC236}">
                      <a16:creationId xmlns="" xmlns:a16="http://schemas.microsoft.com/office/drawing/2014/main" id="{A53AFFE5-F463-40C6-8781-A63AF84FFDE8}"/>
                    </a:ext>
                  </a:extLst>
                </p:cNvPr>
                <p:cNvGrpSpPr/>
                <p:nvPr/>
              </p:nvGrpSpPr>
              <p:grpSpPr>
                <a:xfrm>
                  <a:off x="2336800" y="3394364"/>
                  <a:ext cx="2179084" cy="1145359"/>
                  <a:chOff x="419100" y="3394364"/>
                  <a:chExt cx="2179084" cy="1145359"/>
                </a:xfrm>
              </p:grpSpPr>
              <p:sp>
                <p:nvSpPr>
                  <p:cNvPr id="23" name="Rectangle 22">
                    <a:extLst>
                      <a:ext uri="{FF2B5EF4-FFF2-40B4-BE49-F238E27FC236}">
                        <a16:creationId xmlns="" xmlns:a16="http://schemas.microsoft.com/office/drawing/2014/main" id="{31E2B787-FA35-466A-8483-3038641004AF}"/>
                      </a:ext>
                    </a:extLst>
                  </p:cNvPr>
                  <p:cNvSpPr/>
                  <p:nvPr/>
                </p:nvSpPr>
                <p:spPr>
                  <a:xfrm>
                    <a:off x="442195" y="3396723"/>
                    <a:ext cx="2155989" cy="1143000"/>
                  </a:xfrm>
                  <a:prstGeom prst="rect">
                    <a:avLst/>
                  </a:prstGeom>
                  <a:solidFill>
                    <a:srgbClr val="1D8900">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1D8900"/>
                        </a:solidFill>
                        <a:effectLst/>
                        <a:uLnTx/>
                        <a:uFillTx/>
                      </a:rPr>
                      <a:t>    </a:t>
                    </a:r>
                    <a:r>
                      <a:rPr lang="en-US" sz="1200" kern="0">
                        <a:solidFill>
                          <a:srgbClr val="1D8900"/>
                        </a:solidFill>
                      </a:rPr>
                      <a:t>  </a:t>
                    </a:r>
                    <a:r>
                      <a:rPr kumimoji="0" lang="en-US" sz="1600" b="0" i="0" u="none" strike="noStrike" kern="0" cap="none" spc="0" normalizeH="0" baseline="0" noProof="0">
                        <a:ln>
                          <a:noFill/>
                        </a:ln>
                        <a:solidFill>
                          <a:srgbClr val="1D8900"/>
                        </a:solidFill>
                        <a:effectLst/>
                        <a:uLnTx/>
                        <a:uFillTx/>
                      </a:rPr>
                      <a:t>Subnet 2 (10.0.2.0/24)</a:t>
                    </a:r>
                  </a:p>
                </p:txBody>
              </p:sp>
              <p:pic>
                <p:nvPicPr>
                  <p:cNvPr id="24" name="Graphic 23">
                    <a:extLst>
                      <a:ext uri="{FF2B5EF4-FFF2-40B4-BE49-F238E27FC236}">
                        <a16:creationId xmlns="" xmlns:a16="http://schemas.microsoft.com/office/drawing/2014/main" id="{D6BF39A1-F4A1-4543-B8E1-E688D04AE036}"/>
                      </a:ext>
                      <a:ext uri="{C183D7F6-B498-43B3-948B-1728B52AA6E4}">
                        <adec:decorative xmlns="" xmlns:adec="http://schemas.microsoft.com/office/drawing/2017/decorative" val="1"/>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419100" y="3394364"/>
                    <a:ext cx="457200" cy="457200"/>
                  </a:xfrm>
                  <a:prstGeom prst="rect">
                    <a:avLst/>
                  </a:prstGeom>
                </p:spPr>
              </p:pic>
            </p:grpSp>
            <p:grpSp>
              <p:nvGrpSpPr>
                <p:cNvPr id="25" name="Group 24">
                  <a:extLst>
                    <a:ext uri="{FF2B5EF4-FFF2-40B4-BE49-F238E27FC236}">
                      <a16:creationId xmlns="" xmlns:a16="http://schemas.microsoft.com/office/drawing/2014/main" id="{FBB88604-3187-41AB-A9B1-DB738496C08F}"/>
                    </a:ext>
                  </a:extLst>
                </p:cNvPr>
                <p:cNvGrpSpPr/>
                <p:nvPr/>
              </p:nvGrpSpPr>
              <p:grpSpPr>
                <a:xfrm>
                  <a:off x="2336800" y="4678269"/>
                  <a:ext cx="2179083" cy="1145359"/>
                  <a:chOff x="419100" y="3394364"/>
                  <a:chExt cx="2179083" cy="1145359"/>
                </a:xfrm>
              </p:grpSpPr>
              <p:sp>
                <p:nvSpPr>
                  <p:cNvPr id="26" name="Rectangle 25">
                    <a:extLst>
                      <a:ext uri="{FF2B5EF4-FFF2-40B4-BE49-F238E27FC236}">
                        <a16:creationId xmlns="" xmlns:a16="http://schemas.microsoft.com/office/drawing/2014/main" id="{10854074-32C7-46D2-84C6-88C4AE6690BC}"/>
                      </a:ext>
                    </a:extLst>
                  </p:cNvPr>
                  <p:cNvSpPr/>
                  <p:nvPr/>
                </p:nvSpPr>
                <p:spPr>
                  <a:xfrm>
                    <a:off x="442194" y="3396723"/>
                    <a:ext cx="2155989" cy="1143000"/>
                  </a:xfrm>
                  <a:prstGeom prst="rect">
                    <a:avLst/>
                  </a:prstGeom>
                  <a:solidFill>
                    <a:srgbClr val="1D8900">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1D8900"/>
                        </a:solidFill>
                        <a:effectLst/>
                        <a:uLnTx/>
                        <a:uFillTx/>
                        <a:ea typeface="+mn-ea"/>
                        <a:cs typeface="+mn-cs"/>
                      </a:rPr>
                      <a:t>      </a:t>
                    </a:r>
                    <a:r>
                      <a:rPr kumimoji="0" lang="en-US" sz="1600" b="0" i="0" u="none" strike="noStrike" kern="0" cap="none" spc="0" normalizeH="0" baseline="0" noProof="0">
                        <a:ln>
                          <a:noFill/>
                        </a:ln>
                        <a:solidFill>
                          <a:srgbClr val="1D8900"/>
                        </a:solidFill>
                        <a:effectLst/>
                        <a:uLnTx/>
                        <a:uFillTx/>
                        <a:ea typeface="+mn-ea"/>
                        <a:cs typeface="+mn-cs"/>
                      </a:rPr>
                      <a:t>Subnet 3 (10.0.3.0/24)</a:t>
                    </a:r>
                  </a:p>
                </p:txBody>
              </p:sp>
              <p:pic>
                <p:nvPicPr>
                  <p:cNvPr id="27" name="Graphic 26">
                    <a:extLst>
                      <a:ext uri="{FF2B5EF4-FFF2-40B4-BE49-F238E27FC236}">
                        <a16:creationId xmlns="" xmlns:a16="http://schemas.microsoft.com/office/drawing/2014/main" id="{3B8BCF13-CAD0-4915-B71F-6A6A927B375E}"/>
                      </a:ext>
                      <a:ext uri="{C183D7F6-B498-43B3-948B-1728B52AA6E4}">
                        <adec:decorative xmlns="" xmlns:adec="http://schemas.microsoft.com/office/drawing/2017/decorative" val="1"/>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419100" y="3394364"/>
                    <a:ext cx="457200" cy="457200"/>
                  </a:xfrm>
                  <a:prstGeom prst="rect">
                    <a:avLst/>
                  </a:prstGeom>
                </p:spPr>
              </p:pic>
            </p:grpSp>
          </p:grpSp>
          <p:grpSp>
            <p:nvGrpSpPr>
              <p:cNvPr id="33" name="Group 32">
                <a:extLst>
                  <a:ext uri="{FF2B5EF4-FFF2-40B4-BE49-F238E27FC236}">
                    <a16:creationId xmlns="" xmlns:a16="http://schemas.microsoft.com/office/drawing/2014/main" id="{0B30FC63-C62B-4E58-8A51-D5585777686A}"/>
                  </a:ext>
                </a:extLst>
              </p:cNvPr>
              <p:cNvGrpSpPr/>
              <p:nvPr/>
            </p:nvGrpSpPr>
            <p:grpSpPr>
              <a:xfrm>
                <a:off x="467933" y="2603278"/>
                <a:ext cx="4644393" cy="3381883"/>
                <a:chOff x="467933" y="2603278"/>
                <a:chExt cx="4644393" cy="3381883"/>
              </a:xfrm>
            </p:grpSpPr>
            <p:sp>
              <p:nvSpPr>
                <p:cNvPr id="31" name="Rectangle 30">
                  <a:extLst>
                    <a:ext uri="{FF2B5EF4-FFF2-40B4-BE49-F238E27FC236}">
                      <a16:creationId xmlns="" xmlns:a16="http://schemas.microsoft.com/office/drawing/2014/main" id="{BD0C4DE9-CEC1-4E38-9BFD-2F05B5E0697A}"/>
                    </a:ext>
                  </a:extLst>
                </p:cNvPr>
                <p:cNvSpPr/>
                <p:nvPr/>
              </p:nvSpPr>
              <p:spPr>
                <a:xfrm>
                  <a:off x="467933" y="2603278"/>
                  <a:ext cx="4644393" cy="3381883"/>
                </a:xfrm>
                <a:prstGeom prst="rect">
                  <a:avLst/>
                </a:prstGeom>
                <a:noFill/>
                <a:ln w="12700" cap="flat" cmpd="sng" algn="ctr">
                  <a:solidFill>
                    <a:srgbClr val="1D8900"/>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w="0"/>
                      <a:solidFill>
                        <a:srgbClr val="1D8900"/>
                      </a:solidFill>
                      <a:effectLst/>
                      <a:uLnTx/>
                      <a:uFillTx/>
                      <a:ea typeface="+mn-ea"/>
                      <a:cs typeface="+mn-cs"/>
                    </a:rPr>
                    <a:t>     VPC: 10.0.0.0/16</a:t>
                  </a:r>
                  <a:endParaRPr kumimoji="0" lang="en-US" sz="1200" b="0" i="0" u="none" strike="noStrike" kern="0" cap="none" spc="0" normalizeH="0" baseline="0" noProof="0">
                    <a:ln w="0"/>
                    <a:solidFill>
                      <a:srgbClr val="1D8900"/>
                    </a:solidFill>
                    <a:effectLst/>
                    <a:uLnTx/>
                    <a:uFillTx/>
                    <a:ea typeface="+mn-ea"/>
                    <a:cs typeface="+mn-cs"/>
                  </a:endParaRPr>
                </a:p>
              </p:txBody>
            </p:sp>
            <p:pic>
              <p:nvPicPr>
                <p:cNvPr id="32" name="Graphic 31">
                  <a:extLst>
                    <a:ext uri="{FF2B5EF4-FFF2-40B4-BE49-F238E27FC236}">
                      <a16:creationId xmlns="" xmlns:a16="http://schemas.microsoft.com/office/drawing/2014/main" id="{BDA38B5A-ADE4-410A-9F38-3F4F90C31BB6}"/>
                    </a:ext>
                    <a:ext uri="{C183D7F6-B498-43B3-948B-1728B52AA6E4}">
                      <adec:decorative xmlns="" xmlns:adec="http://schemas.microsoft.com/office/drawing/2017/decorative" val="1"/>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467934" y="2603279"/>
                  <a:ext cx="457200" cy="457200"/>
                </a:xfrm>
                <a:prstGeom prst="rect">
                  <a:avLst/>
                </a:prstGeom>
              </p:spPr>
            </p:pic>
          </p:grpSp>
        </p:grpSp>
        <p:sp>
          <p:nvSpPr>
            <p:cNvPr id="35" name="TextBox 34">
              <a:extLst>
                <a:ext uri="{FF2B5EF4-FFF2-40B4-BE49-F238E27FC236}">
                  <a16:creationId xmlns="" xmlns:a16="http://schemas.microsoft.com/office/drawing/2014/main" id="{46B670D3-AB61-44FC-A0FF-7AB6C7E071BE}"/>
                </a:ext>
              </a:extLst>
            </p:cNvPr>
            <p:cNvSpPr txBox="1"/>
            <p:nvPr/>
          </p:nvSpPr>
          <p:spPr>
            <a:xfrm>
              <a:off x="979122" y="3957923"/>
              <a:ext cx="1323442" cy="338554"/>
            </a:xfrm>
            <a:prstGeom prst="rect">
              <a:avLst/>
            </a:prstGeom>
            <a:noFill/>
          </p:spPr>
          <p:txBody>
            <a:bodyPr wrap="none" rtlCol="0">
              <a:spAutoFit/>
            </a:bodyPr>
            <a:lstStyle/>
            <a:p>
              <a:r>
                <a:rPr lang="en-US" sz="1600">
                  <a:ea typeface="Amazon Ember Light" panose="020B0403020204020204" pitchFamily="34" charset="0"/>
                  <a:cs typeface="Amazon Ember Light" panose="020B0403020204020204" pitchFamily="34" charset="0"/>
                </a:rPr>
                <a:t>251 IP addresses</a:t>
              </a:r>
            </a:p>
          </p:txBody>
        </p:sp>
        <p:sp>
          <p:nvSpPr>
            <p:cNvPr id="36" name="TextBox 35">
              <a:extLst>
                <a:ext uri="{FF2B5EF4-FFF2-40B4-BE49-F238E27FC236}">
                  <a16:creationId xmlns="" xmlns:a16="http://schemas.microsoft.com/office/drawing/2014/main" id="{6CD49A6A-A6F3-4865-9C00-A0A1BEE2CB3D}"/>
                </a:ext>
              </a:extLst>
            </p:cNvPr>
            <p:cNvSpPr txBox="1"/>
            <p:nvPr/>
          </p:nvSpPr>
          <p:spPr>
            <a:xfrm>
              <a:off x="979122" y="5270536"/>
              <a:ext cx="1323442" cy="338554"/>
            </a:xfrm>
            <a:prstGeom prst="rect">
              <a:avLst/>
            </a:prstGeom>
            <a:noFill/>
          </p:spPr>
          <p:txBody>
            <a:bodyPr wrap="none" rtlCol="0">
              <a:spAutoFit/>
            </a:bodyPr>
            <a:lstStyle/>
            <a:p>
              <a:r>
                <a:rPr lang="en-US" sz="1600">
                  <a:ea typeface="Amazon Ember Light" panose="020B0403020204020204" pitchFamily="34" charset="0"/>
                  <a:cs typeface="Amazon Ember Light" panose="020B0403020204020204" pitchFamily="34" charset="0"/>
                </a:rPr>
                <a:t>251 IP addresses</a:t>
              </a:r>
            </a:p>
          </p:txBody>
        </p:sp>
        <p:sp>
          <p:nvSpPr>
            <p:cNvPr id="37" name="TextBox 36">
              <a:extLst>
                <a:ext uri="{FF2B5EF4-FFF2-40B4-BE49-F238E27FC236}">
                  <a16:creationId xmlns="" xmlns:a16="http://schemas.microsoft.com/office/drawing/2014/main" id="{E215BEED-509F-4EDB-97E9-FC829EA31B26}"/>
                </a:ext>
              </a:extLst>
            </p:cNvPr>
            <p:cNvSpPr txBox="1"/>
            <p:nvPr/>
          </p:nvSpPr>
          <p:spPr>
            <a:xfrm>
              <a:off x="3169708" y="3981986"/>
              <a:ext cx="1323442" cy="338554"/>
            </a:xfrm>
            <a:prstGeom prst="rect">
              <a:avLst/>
            </a:prstGeom>
            <a:noFill/>
          </p:spPr>
          <p:txBody>
            <a:bodyPr wrap="none" rtlCol="0">
              <a:spAutoFit/>
            </a:bodyPr>
            <a:lstStyle/>
            <a:p>
              <a:r>
                <a:rPr lang="en-US" sz="1600">
                  <a:ea typeface="Amazon Ember Light" panose="020B0403020204020204" pitchFamily="34" charset="0"/>
                  <a:cs typeface="Amazon Ember Light" panose="020B0403020204020204" pitchFamily="34" charset="0"/>
                </a:rPr>
                <a:t>251 IP addresses</a:t>
              </a:r>
            </a:p>
          </p:txBody>
        </p:sp>
        <p:sp>
          <p:nvSpPr>
            <p:cNvPr id="38" name="TextBox 37">
              <a:extLst>
                <a:ext uri="{FF2B5EF4-FFF2-40B4-BE49-F238E27FC236}">
                  <a16:creationId xmlns="" xmlns:a16="http://schemas.microsoft.com/office/drawing/2014/main" id="{8BF43741-C1ED-4202-8FE4-CCCF681C5267}"/>
                </a:ext>
              </a:extLst>
            </p:cNvPr>
            <p:cNvSpPr txBox="1"/>
            <p:nvPr/>
          </p:nvSpPr>
          <p:spPr>
            <a:xfrm>
              <a:off x="3207077" y="5246473"/>
              <a:ext cx="1323442" cy="338554"/>
            </a:xfrm>
            <a:prstGeom prst="rect">
              <a:avLst/>
            </a:prstGeom>
            <a:noFill/>
          </p:spPr>
          <p:txBody>
            <a:bodyPr wrap="none" rtlCol="0">
              <a:spAutoFit/>
            </a:bodyPr>
            <a:lstStyle/>
            <a:p>
              <a:r>
                <a:rPr lang="en-US" sz="1600">
                  <a:ea typeface="Amazon Ember Light" panose="020B0403020204020204" pitchFamily="34" charset="0"/>
                  <a:cs typeface="Amazon Ember Light" panose="020B0403020204020204" pitchFamily="34" charset="0"/>
                </a:rPr>
                <a:t>251 IP addresses</a:t>
              </a:r>
            </a:p>
          </p:txBody>
        </p:sp>
      </p:grpSp>
      <p:graphicFrame>
        <p:nvGraphicFramePr>
          <p:cNvPr id="39" name="Table Placeholder 3">
            <a:extLst>
              <a:ext uri="{FF2B5EF4-FFF2-40B4-BE49-F238E27FC236}">
                <a16:creationId xmlns="" xmlns:a16="http://schemas.microsoft.com/office/drawing/2014/main" id="{C5BF2946-AEB8-4B04-A50D-74B1FB17B23B}"/>
              </a:ext>
            </a:extLst>
          </p:cNvPr>
          <p:cNvGraphicFramePr>
            <a:graphicFrameLocks/>
          </p:cNvGraphicFramePr>
          <p:nvPr/>
        </p:nvGraphicFramePr>
        <p:xfrm>
          <a:off x="6857998" y="2413239"/>
          <a:ext cx="4930328" cy="4219437"/>
        </p:xfrm>
        <a:graphic>
          <a:graphicData uri="http://schemas.openxmlformats.org/drawingml/2006/table">
            <a:tbl>
              <a:tblPr firstRow="1" bandRow="1"/>
              <a:tblGrid>
                <a:gridCol w="2465164">
                  <a:extLst>
                    <a:ext uri="{9D8B030D-6E8A-4147-A177-3AD203B41FA5}">
                      <a16:colId xmlns="" xmlns:a16="http://schemas.microsoft.com/office/drawing/2014/main" val="20000"/>
                    </a:ext>
                  </a:extLst>
                </a:gridCol>
                <a:gridCol w="2465164">
                  <a:extLst>
                    <a:ext uri="{9D8B030D-6E8A-4147-A177-3AD203B41FA5}">
                      <a16:colId xmlns="" xmlns:a16="http://schemas.microsoft.com/office/drawing/2014/main" val="20001"/>
                    </a:ext>
                  </a:extLst>
                </a:gridCol>
              </a:tblGrid>
              <a:tr h="651809">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r>
                        <a:rPr lang="en-US" sz="1800" b="1" i="0">
                          <a:solidFill>
                            <a:schemeClr val="tx1"/>
                          </a:solidFill>
                          <a:latin typeface="+mn-lt"/>
                          <a:ea typeface="Amazon Ember Light" panose="020B0403020204020204" pitchFamily="34" charset="0"/>
                          <a:cs typeface="Amazon Ember Light" panose="020B0403020204020204" pitchFamily="34" charset="0"/>
                        </a:rPr>
                        <a:t>IP Addresses for CIDR block 10.0.0.0/24</a:t>
                      </a:r>
                    </a:p>
                  </a:txBody>
                  <a:tcPr marL="137431" marR="137431" marT="68716" marB="68716"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36C2B3"/>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r>
                        <a:rPr lang="en-US" sz="1800" b="1" i="0">
                          <a:solidFill>
                            <a:schemeClr val="tx1"/>
                          </a:solidFill>
                          <a:latin typeface="+mn-lt"/>
                          <a:ea typeface="Amazon Ember Light" panose="020B0403020204020204" pitchFamily="34" charset="0"/>
                          <a:cs typeface="Amazon Ember Light" panose="020B0403020204020204" pitchFamily="34" charset="0"/>
                        </a:rPr>
                        <a:t>Reserved for</a:t>
                      </a:r>
                    </a:p>
                  </a:txBody>
                  <a:tcPr marL="137431" marR="137431" marT="68716" marB="6871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36C2B3"/>
                    </a:solidFill>
                  </a:tcPr>
                </a:tc>
                <a:extLst>
                  <a:ext uri="{0D108BD9-81ED-4DB2-BD59-A6C34878D82A}">
                    <a16:rowId xmlns="" xmlns:a16="http://schemas.microsoft.com/office/drawing/2014/main" val="10000"/>
                  </a:ext>
                </a:extLst>
              </a:tr>
              <a:tr h="65180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600" b="0" i="0">
                          <a:solidFill>
                            <a:srgbClr val="232F3E"/>
                          </a:solidFill>
                          <a:latin typeface="+mn-lt"/>
                          <a:ea typeface="Amazon Ember Light" panose="020B0403020204020204" pitchFamily="34" charset="0"/>
                          <a:cs typeface="Amazon Ember Light" panose="020B0403020204020204" pitchFamily="34" charset="0"/>
                        </a:rPr>
                        <a:t>10.0.0.0</a:t>
                      </a:r>
                    </a:p>
                  </a:txBody>
                  <a:tcPr marL="137431" marR="137431" marT="68716" marB="68716"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600" b="0" i="0">
                          <a:solidFill>
                            <a:srgbClr val="232F3E"/>
                          </a:solidFill>
                          <a:latin typeface="+mn-lt"/>
                          <a:ea typeface="Amazon Ember Light" panose="020B0403020204020204" pitchFamily="34" charset="0"/>
                          <a:cs typeface="Amazon Ember Light" panose="020B0403020204020204" pitchFamily="34" charset="0"/>
                        </a:rPr>
                        <a:t>Network address</a:t>
                      </a:r>
                    </a:p>
                  </a:txBody>
                  <a:tcPr marL="137431" marR="137431" marT="68716" marB="68716"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extLst>
                  <a:ext uri="{0D108BD9-81ED-4DB2-BD59-A6C34878D82A}">
                    <a16:rowId xmlns="" xmlns:a16="http://schemas.microsoft.com/office/drawing/2014/main" val="10001"/>
                  </a:ext>
                </a:extLst>
              </a:tr>
              <a:tr h="65180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a:solidFill>
                            <a:srgbClr val="232F3E"/>
                          </a:solidFill>
                          <a:latin typeface="+mn-lt"/>
                          <a:ea typeface="Amazon Ember Light" panose="020B0403020204020204" pitchFamily="34" charset="0"/>
                          <a:cs typeface="Amazon Ember Light" panose="020B0403020204020204" pitchFamily="34" charset="0"/>
                        </a:rPr>
                        <a:t>10.0.0.1</a:t>
                      </a:r>
                    </a:p>
                  </a:txBody>
                  <a:tcPr marL="137431" marR="137431" marT="68716" marB="68716"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n-lt"/>
                          <a:ea typeface="Amazon Ember Light" panose="020B0403020204020204" pitchFamily="34" charset="0"/>
                          <a:cs typeface="Amazon Ember Light" panose="020B0403020204020204" pitchFamily="34" charset="0"/>
                        </a:rPr>
                        <a:t>Internal communication</a:t>
                      </a:r>
                    </a:p>
                  </a:txBody>
                  <a:tcPr marL="137431" marR="137431" marT="68716" marB="68716"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solidFill>
                  </a:tcPr>
                </a:tc>
                <a:extLst>
                  <a:ext uri="{0D108BD9-81ED-4DB2-BD59-A6C34878D82A}">
                    <a16:rowId xmlns="" xmlns:a16="http://schemas.microsoft.com/office/drawing/2014/main" val="10002"/>
                  </a:ext>
                </a:extLst>
              </a:tr>
              <a:tr h="65180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a:solidFill>
                            <a:srgbClr val="232F3E"/>
                          </a:solidFill>
                          <a:latin typeface="+mn-lt"/>
                          <a:ea typeface="Amazon Ember Light" panose="020B0403020204020204" pitchFamily="34" charset="0"/>
                          <a:cs typeface="Amazon Ember Light" panose="020B0403020204020204" pitchFamily="34" charset="0"/>
                        </a:rPr>
                        <a:t>10.0.0.2</a:t>
                      </a:r>
                    </a:p>
                  </a:txBody>
                  <a:tcPr marL="137431" marR="137431" marT="68716" marB="68716"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a:solidFill>
                            <a:srgbClr val="232F3E"/>
                          </a:solidFill>
                          <a:latin typeface="+mn-lt"/>
                          <a:ea typeface="Amazon Ember Light" panose="020B0403020204020204" pitchFamily="34" charset="0"/>
                          <a:cs typeface="Amazon Ember Light" panose="020B0403020204020204" pitchFamily="34" charset="0"/>
                        </a:rPr>
                        <a:t>Domain</a:t>
                      </a:r>
                      <a:r>
                        <a:rPr lang="en-US" sz="1600" b="0" i="0" baseline="0">
                          <a:solidFill>
                            <a:srgbClr val="232F3E"/>
                          </a:solidFill>
                          <a:latin typeface="+mn-lt"/>
                          <a:ea typeface="Amazon Ember Light" panose="020B0403020204020204" pitchFamily="34" charset="0"/>
                          <a:cs typeface="Amazon Ember Light" panose="020B0403020204020204" pitchFamily="34" charset="0"/>
                        </a:rPr>
                        <a:t> Name System (</a:t>
                      </a:r>
                      <a:r>
                        <a:rPr lang="en-US" sz="1600" b="0" i="0">
                          <a:solidFill>
                            <a:srgbClr val="232F3E"/>
                          </a:solidFill>
                          <a:latin typeface="+mn-lt"/>
                          <a:ea typeface="Amazon Ember Light" panose="020B0403020204020204" pitchFamily="34" charset="0"/>
                          <a:cs typeface="Amazon Ember Light" panose="020B0403020204020204" pitchFamily="34" charset="0"/>
                        </a:rPr>
                        <a:t>DNS) resolution</a:t>
                      </a:r>
                    </a:p>
                  </a:txBody>
                  <a:tcPr marL="137431" marR="137431" marT="68716" marB="68716"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extLst>
                  <a:ext uri="{0D108BD9-81ED-4DB2-BD59-A6C34878D82A}">
                    <a16:rowId xmlns="" xmlns:a16="http://schemas.microsoft.com/office/drawing/2014/main" val="10003"/>
                  </a:ext>
                </a:extLst>
              </a:tr>
              <a:tr h="65180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a:solidFill>
                            <a:srgbClr val="232F3E"/>
                          </a:solidFill>
                          <a:latin typeface="+mn-lt"/>
                          <a:ea typeface="Amazon Ember Light" panose="020B0403020204020204" pitchFamily="34" charset="0"/>
                          <a:cs typeface="Amazon Ember Light" panose="020B0403020204020204" pitchFamily="34" charset="0"/>
                        </a:rPr>
                        <a:t>10.0.0.3</a:t>
                      </a:r>
                    </a:p>
                  </a:txBody>
                  <a:tcPr marL="137431" marR="137431" marT="68716" marB="68716"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a:solidFill>
                            <a:srgbClr val="232F3E"/>
                          </a:solidFill>
                          <a:latin typeface="+mn-lt"/>
                          <a:ea typeface="Amazon Ember Light" panose="020B0403020204020204" pitchFamily="34" charset="0"/>
                          <a:cs typeface="Amazon Ember Light" panose="020B0403020204020204" pitchFamily="34" charset="0"/>
                        </a:rPr>
                        <a:t>Future use</a:t>
                      </a:r>
                    </a:p>
                  </a:txBody>
                  <a:tcPr marL="137431" marR="137431" marT="68716" marB="68716"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 xmlns:a16="http://schemas.microsoft.com/office/drawing/2014/main" val="10004"/>
                  </a:ext>
                </a:extLst>
              </a:tr>
              <a:tr h="65180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a:solidFill>
                            <a:srgbClr val="232F3E"/>
                          </a:solidFill>
                          <a:latin typeface="+mn-lt"/>
                          <a:ea typeface="Amazon Ember Light" panose="020B0403020204020204" pitchFamily="34" charset="0"/>
                          <a:cs typeface="Amazon Ember Light" panose="020B0403020204020204" pitchFamily="34" charset="0"/>
                        </a:rPr>
                        <a:t>10.0.0.255</a:t>
                      </a:r>
                    </a:p>
                  </a:txBody>
                  <a:tcPr marL="137431" marR="137431" marT="68716" marB="68716"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2F2F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n-lt"/>
                          <a:ea typeface="Amazon Ember Light" panose="020B0403020204020204" pitchFamily="34" charset="0"/>
                          <a:cs typeface="Amazon Ember Light" panose="020B0403020204020204" pitchFamily="34" charset="0"/>
                        </a:rPr>
                        <a:t>Network broadcast address</a:t>
                      </a:r>
                    </a:p>
                  </a:txBody>
                  <a:tcPr marL="137431" marR="137431" marT="68716" marB="68716"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2F2F2"/>
                    </a:solidFill>
                  </a:tcPr>
                </a:tc>
                <a:extLst>
                  <a:ext uri="{0D108BD9-81ED-4DB2-BD59-A6C34878D82A}">
                    <a16:rowId xmlns="" xmlns:a16="http://schemas.microsoft.com/office/drawing/2014/main" val="3113478091"/>
                  </a:ext>
                </a:extLst>
              </a:tr>
            </a:tbl>
          </a:graphicData>
        </a:graphic>
      </p:graphicFrame>
    </p:spTree>
    <p:custDataLst>
      <p:tags r:id="rId1"/>
    </p:custDataLst>
    <p:extLst>
      <p:ext uri="{BB962C8B-B14F-4D97-AF65-F5344CB8AC3E}">
        <p14:creationId xmlns:p14="http://schemas.microsoft.com/office/powerpoint/2010/main" val="3386929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E7CE9B63-D12C-45C8-B395-3E17DE8915BE}"/>
              </a:ext>
              <a:ext uri="{C183D7F6-B498-43B3-948B-1728B52AA6E4}">
                <adec:decorative xmlns="" xmlns:adec="http://schemas.microsoft.com/office/drawing/2017/decorative" val="0"/>
              </a:ext>
            </a:extLst>
          </p:cNvPr>
          <p:cNvSpPr>
            <a:spLocks noGrp="1"/>
          </p:cNvSpPr>
          <p:nvPr>
            <p:ph type="sldNum" sz="quarter" idx="20"/>
          </p:nvPr>
        </p:nvSpPr>
        <p:spPr/>
        <p:txBody>
          <a:bodyPr/>
          <a:lstStyle/>
          <a:p>
            <a:fld id="{B6A95138-A96E-2F42-A959-2EFD44FE4AB7}" type="slidenum">
              <a:rPr lang="en-US" smtClean="0"/>
              <a:t>17</a:t>
            </a:fld>
            <a:endParaRPr lang="en-US"/>
          </a:p>
        </p:txBody>
      </p:sp>
      <p:sp>
        <p:nvSpPr>
          <p:cNvPr id="6" name="Title 5">
            <a:extLst>
              <a:ext uri="{FF2B5EF4-FFF2-40B4-BE49-F238E27FC236}">
                <a16:creationId xmlns="" xmlns:a16="http://schemas.microsoft.com/office/drawing/2014/main" id="{F88A2D17-6AF2-4483-9B1C-01A83F42ED94}"/>
              </a:ext>
            </a:extLst>
          </p:cNvPr>
          <p:cNvSpPr>
            <a:spLocks noGrp="1"/>
          </p:cNvSpPr>
          <p:nvPr>
            <p:ph type="title"/>
          </p:nvPr>
        </p:nvSpPr>
        <p:spPr/>
        <p:txBody>
          <a:bodyPr/>
          <a:lstStyle/>
          <a:p>
            <a:r>
              <a:rPr lang="en-US"/>
              <a:t>Public IP address types</a:t>
            </a:r>
          </a:p>
        </p:txBody>
      </p:sp>
      <p:sp>
        <p:nvSpPr>
          <p:cNvPr id="7" name="Content Placeholder 6">
            <a:extLst>
              <a:ext uri="{FF2B5EF4-FFF2-40B4-BE49-F238E27FC236}">
                <a16:creationId xmlns="" xmlns:a16="http://schemas.microsoft.com/office/drawing/2014/main" id="{C7DFC304-A6A8-4FAF-9B95-B29B1F345B75}"/>
              </a:ext>
            </a:extLst>
          </p:cNvPr>
          <p:cNvSpPr>
            <a:spLocks noGrp="1"/>
          </p:cNvSpPr>
          <p:nvPr>
            <p:ph sz="quarter" idx="21"/>
          </p:nvPr>
        </p:nvSpPr>
        <p:spPr>
          <a:xfrm>
            <a:off x="365760" y="1143000"/>
            <a:ext cx="5641848" cy="4645152"/>
          </a:xfrm>
        </p:spPr>
        <p:txBody>
          <a:bodyPr>
            <a:normAutofit lnSpcReduction="10000"/>
          </a:bodyPr>
          <a:lstStyle/>
          <a:p>
            <a:pPr marL="0" indent="0" algn="just">
              <a:buNone/>
            </a:pPr>
            <a:r>
              <a:rPr lang="en-US" dirty="0">
                <a:solidFill>
                  <a:schemeClr val="accent6"/>
                </a:solidFill>
                <a:latin typeface="+mn-lt"/>
              </a:rPr>
              <a:t>Public IPv4 address</a:t>
            </a:r>
          </a:p>
          <a:p>
            <a:pPr algn="just"/>
            <a:r>
              <a:rPr lang="en-US" dirty="0">
                <a:solidFill>
                  <a:srgbClr val="333399"/>
                </a:solidFill>
              </a:rPr>
              <a:t>Manually assigned</a:t>
            </a:r>
            <a:r>
              <a:rPr lang="en-US" dirty="0"/>
              <a:t> through an Elastic IP address</a:t>
            </a:r>
          </a:p>
          <a:p>
            <a:pPr algn="just"/>
            <a:r>
              <a:rPr lang="en-US" dirty="0">
                <a:solidFill>
                  <a:srgbClr val="333399"/>
                </a:solidFill>
              </a:rPr>
              <a:t>Automatically assigned </a:t>
            </a:r>
            <a:r>
              <a:rPr lang="en-US" dirty="0"/>
              <a:t>through the auto-assign public IP address settings at the subnet </a:t>
            </a:r>
            <a:r>
              <a:rPr lang="en-US" dirty="0" smtClean="0"/>
              <a:t>level</a:t>
            </a:r>
          </a:p>
          <a:p>
            <a:pPr algn="just"/>
            <a:r>
              <a:rPr lang="en-US" dirty="0"/>
              <a:t>When you create a VPC, every instance in that VPC gets a </a:t>
            </a:r>
            <a:r>
              <a:rPr lang="en-US" dirty="0">
                <a:solidFill>
                  <a:srgbClr val="333399"/>
                </a:solidFill>
              </a:rPr>
              <a:t>private IP address automatically</a:t>
            </a:r>
            <a:r>
              <a:rPr lang="en-US" dirty="0"/>
              <a:t>. </a:t>
            </a:r>
            <a:endParaRPr lang="en-US" dirty="0">
              <a:solidFill>
                <a:schemeClr val="tx1"/>
              </a:solidFill>
              <a:ea typeface="Amazon Ember Light" panose="020B0403020204020204" pitchFamily="34" charset="0"/>
              <a:cs typeface="Amazon Ember Light" panose="020B0403020204020204" pitchFamily="34" charset="0"/>
            </a:endParaRPr>
          </a:p>
          <a:p>
            <a:pPr algn="just"/>
            <a:endParaRPr lang="en-US" dirty="0"/>
          </a:p>
        </p:txBody>
      </p:sp>
      <p:sp>
        <p:nvSpPr>
          <p:cNvPr id="8" name="Content Placeholder 7">
            <a:extLst>
              <a:ext uri="{FF2B5EF4-FFF2-40B4-BE49-F238E27FC236}">
                <a16:creationId xmlns="" xmlns:a16="http://schemas.microsoft.com/office/drawing/2014/main" id="{3DB1EAC3-9D6A-490E-BB59-FAE6347AE702}"/>
              </a:ext>
            </a:extLst>
          </p:cNvPr>
          <p:cNvSpPr>
            <a:spLocks noGrp="1"/>
          </p:cNvSpPr>
          <p:nvPr>
            <p:ph idx="4294967295"/>
          </p:nvPr>
        </p:nvSpPr>
        <p:spPr>
          <a:xfrm>
            <a:off x="6245352" y="1143000"/>
            <a:ext cx="5503862" cy="4649788"/>
          </a:xfrm>
        </p:spPr>
        <p:txBody>
          <a:bodyPr/>
          <a:lstStyle/>
          <a:p>
            <a:pPr marL="0" indent="0" algn="just">
              <a:buNone/>
            </a:pPr>
            <a:r>
              <a:rPr lang="en-US" dirty="0">
                <a:solidFill>
                  <a:schemeClr val="accent6"/>
                </a:solidFill>
              </a:rPr>
              <a:t>Elastic IP address</a:t>
            </a:r>
          </a:p>
          <a:p>
            <a:pPr algn="just"/>
            <a:r>
              <a:rPr lang="en-US" dirty="0"/>
              <a:t>Associated with an </a:t>
            </a:r>
            <a:r>
              <a:rPr lang="en-US" dirty="0">
                <a:solidFill>
                  <a:srgbClr val="333399"/>
                </a:solidFill>
              </a:rPr>
              <a:t>AWS account</a:t>
            </a:r>
          </a:p>
          <a:p>
            <a:pPr algn="just"/>
            <a:r>
              <a:rPr lang="en-US" dirty="0"/>
              <a:t>Can be </a:t>
            </a:r>
            <a:r>
              <a:rPr lang="en-US" dirty="0">
                <a:solidFill>
                  <a:srgbClr val="333399"/>
                </a:solidFill>
              </a:rPr>
              <a:t>allocated and remapped</a:t>
            </a:r>
            <a:r>
              <a:rPr lang="en-US" dirty="0"/>
              <a:t> anytime</a:t>
            </a:r>
          </a:p>
          <a:p>
            <a:pPr algn="just"/>
            <a:r>
              <a:rPr lang="en-US" dirty="0">
                <a:solidFill>
                  <a:srgbClr val="333399"/>
                </a:solidFill>
              </a:rPr>
              <a:t>Additional costs </a:t>
            </a:r>
            <a:r>
              <a:rPr lang="en-US" dirty="0"/>
              <a:t>might apply</a:t>
            </a:r>
          </a:p>
        </p:txBody>
      </p:sp>
    </p:spTree>
    <p:custDataLst>
      <p:tags r:id="rId1"/>
    </p:custDataLst>
    <p:extLst>
      <p:ext uri="{BB962C8B-B14F-4D97-AF65-F5344CB8AC3E}">
        <p14:creationId xmlns:p14="http://schemas.microsoft.com/office/powerpoint/2010/main" val="3617195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BF32A71F-87F1-4122-AF57-4F857C560E33}"/>
              </a:ext>
              <a:ext uri="{C183D7F6-B498-43B3-948B-1728B52AA6E4}">
                <adec:decorative xmlns="" xmlns:adec="http://schemas.microsoft.com/office/drawing/2017/decorative" val="0"/>
              </a:ext>
            </a:extLst>
          </p:cNvPr>
          <p:cNvSpPr>
            <a:spLocks noGrp="1"/>
          </p:cNvSpPr>
          <p:nvPr>
            <p:ph type="sldNum" sz="quarter" idx="20"/>
          </p:nvPr>
        </p:nvSpPr>
        <p:spPr/>
        <p:txBody>
          <a:bodyPr/>
          <a:lstStyle/>
          <a:p>
            <a:fld id="{B6A95138-A96E-2F42-A959-2EFD44FE4AB7}" type="slidenum">
              <a:rPr lang="en-US" smtClean="0"/>
              <a:t>18</a:t>
            </a:fld>
            <a:endParaRPr lang="en-US" dirty="0"/>
          </a:p>
        </p:txBody>
      </p:sp>
      <p:sp>
        <p:nvSpPr>
          <p:cNvPr id="2" name="Title 1"/>
          <p:cNvSpPr>
            <a:spLocks noGrp="1"/>
          </p:cNvSpPr>
          <p:nvPr>
            <p:ph type="title"/>
          </p:nvPr>
        </p:nvSpPr>
        <p:spPr/>
        <p:txBody>
          <a:bodyPr/>
          <a:lstStyle/>
          <a:p>
            <a:r>
              <a:rPr lang="en-US"/>
              <a:t>Elastic network interface</a:t>
            </a:r>
          </a:p>
        </p:txBody>
      </p:sp>
      <p:sp>
        <p:nvSpPr>
          <p:cNvPr id="7" name="Content Placeholder 6">
            <a:extLst>
              <a:ext uri="{FF2B5EF4-FFF2-40B4-BE49-F238E27FC236}">
                <a16:creationId xmlns="" xmlns:a16="http://schemas.microsoft.com/office/drawing/2014/main" id="{5454E567-F6AB-456F-8E33-A6B4201FB191}"/>
              </a:ext>
            </a:extLst>
          </p:cNvPr>
          <p:cNvSpPr>
            <a:spLocks noGrp="1"/>
          </p:cNvSpPr>
          <p:nvPr>
            <p:ph sz="quarter" idx="21"/>
          </p:nvPr>
        </p:nvSpPr>
        <p:spPr>
          <a:xfrm>
            <a:off x="365760" y="1143000"/>
            <a:ext cx="11356848" cy="4645152"/>
          </a:xfrm>
        </p:spPr>
        <p:txBody>
          <a:bodyPr>
            <a:normAutofit/>
          </a:bodyPr>
          <a:lstStyle/>
          <a:p>
            <a:pPr>
              <a:buClr>
                <a:schemeClr val="tx1"/>
              </a:buClr>
            </a:pPr>
            <a:r>
              <a:rPr lang="en-US" sz="2400" dirty="0"/>
              <a:t>An elastic network interface is a </a:t>
            </a:r>
            <a:r>
              <a:rPr lang="en-US" sz="2400" dirty="0">
                <a:solidFill>
                  <a:schemeClr val="accent6"/>
                </a:solidFill>
              </a:rPr>
              <a:t>virtual network interface </a:t>
            </a:r>
            <a:r>
              <a:rPr lang="en-US" sz="2400" dirty="0"/>
              <a:t>that you can:</a:t>
            </a:r>
          </a:p>
          <a:p>
            <a:pPr lvl="1">
              <a:buClr>
                <a:schemeClr val="tx1"/>
              </a:buClr>
            </a:pPr>
            <a:r>
              <a:rPr lang="en-US" sz="2000" dirty="0"/>
              <a:t>Attach to an instance.</a:t>
            </a:r>
          </a:p>
          <a:p>
            <a:pPr lvl="1">
              <a:buClr>
                <a:schemeClr val="tx1"/>
              </a:buClr>
            </a:pPr>
            <a:r>
              <a:rPr lang="en-US" sz="2000" dirty="0"/>
              <a:t>Detach from the instance, and attach to another instance to redirect network traffic.</a:t>
            </a:r>
          </a:p>
          <a:p>
            <a:pPr>
              <a:buClr>
                <a:schemeClr val="tx1"/>
              </a:buClr>
            </a:pPr>
            <a:r>
              <a:rPr lang="en-US" sz="2400" dirty="0"/>
              <a:t>Its </a:t>
            </a:r>
            <a:r>
              <a:rPr lang="en-US" sz="2400" dirty="0">
                <a:solidFill>
                  <a:schemeClr val="accent6"/>
                </a:solidFill>
              </a:rPr>
              <a:t>attributes follow </a:t>
            </a:r>
            <a:r>
              <a:rPr lang="en-US" sz="2400" dirty="0"/>
              <a:t>when it is reattached to a new instance.</a:t>
            </a:r>
          </a:p>
          <a:p>
            <a:pPr>
              <a:buClr>
                <a:schemeClr val="tx1"/>
              </a:buClr>
            </a:pPr>
            <a:r>
              <a:rPr lang="en-US" sz="2400" dirty="0"/>
              <a:t>Each instance in your VPC has a </a:t>
            </a:r>
            <a:r>
              <a:rPr lang="en-US" sz="2400" dirty="0">
                <a:solidFill>
                  <a:schemeClr val="accent6"/>
                </a:solidFill>
              </a:rPr>
              <a:t>default network interface </a:t>
            </a:r>
            <a:r>
              <a:rPr lang="en-US" sz="2400" dirty="0"/>
              <a:t>that is assigned a private IPv4 address from the IPv4 address range of your VPC.</a:t>
            </a:r>
          </a:p>
        </p:txBody>
      </p:sp>
      <p:grpSp>
        <p:nvGrpSpPr>
          <p:cNvPr id="3" name="Group 2" descr="Subnet with an instance that has an elastic network interface attached.">
            <a:extLst>
              <a:ext uri="{FF2B5EF4-FFF2-40B4-BE49-F238E27FC236}">
                <a16:creationId xmlns="" xmlns:a16="http://schemas.microsoft.com/office/drawing/2014/main" id="{CC15E366-FB53-467A-86A7-FD312DE605AF}"/>
              </a:ext>
              <a:ext uri="{C183D7F6-B498-43B3-948B-1728B52AA6E4}">
                <adec:decorative xmlns="" xmlns:adec="http://schemas.microsoft.com/office/drawing/2017/decorative" val="0"/>
              </a:ext>
            </a:extLst>
          </p:cNvPr>
          <p:cNvGrpSpPr/>
          <p:nvPr/>
        </p:nvGrpSpPr>
        <p:grpSpPr>
          <a:xfrm>
            <a:off x="2152887" y="4765625"/>
            <a:ext cx="5544235" cy="1371600"/>
            <a:chOff x="2152887" y="4582750"/>
            <a:chExt cx="5544235" cy="1371600"/>
          </a:xfrm>
        </p:grpSpPr>
        <p:sp>
          <p:nvSpPr>
            <p:cNvPr id="6" name="Rectangle 5">
              <a:extLst>
                <a:ext uri="{FF2B5EF4-FFF2-40B4-BE49-F238E27FC236}">
                  <a16:creationId xmlns="" xmlns:a16="http://schemas.microsoft.com/office/drawing/2014/main" id="{34F09809-6D80-47A9-915D-EC48A48CC128}"/>
                </a:ext>
              </a:extLst>
            </p:cNvPr>
            <p:cNvSpPr/>
            <p:nvPr/>
          </p:nvSpPr>
          <p:spPr>
            <a:xfrm>
              <a:off x="4494879" y="4582750"/>
              <a:ext cx="3202243" cy="1371600"/>
            </a:xfrm>
            <a:prstGeom prst="rect">
              <a:avLst/>
            </a:prstGeom>
            <a:solidFill>
              <a:srgbClr val="E9F3E6"/>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kern="0" dirty="0">
                  <a:solidFill>
                    <a:srgbClr val="007CBC"/>
                  </a:solidFill>
                </a:rPr>
                <a:t>   </a:t>
              </a:r>
              <a:r>
                <a:rPr lang="en-US" sz="1600" b="1" kern="0" dirty="0">
                  <a:solidFill>
                    <a:srgbClr val="36961C"/>
                  </a:solidFill>
                </a:rPr>
                <a:t>S</a:t>
              </a:r>
              <a:r>
                <a:rPr kumimoji="0" lang="en-US" sz="1600" b="1" i="0" u="none" strike="noStrike" kern="0" cap="none" spc="0" normalizeH="0" baseline="0" noProof="0" dirty="0" err="1">
                  <a:ln>
                    <a:noFill/>
                  </a:ln>
                  <a:solidFill>
                    <a:srgbClr val="36961C"/>
                  </a:solidFill>
                  <a:effectLst/>
                  <a:uLnTx/>
                  <a:uFillTx/>
                </a:rPr>
                <a:t>ubnet</a:t>
              </a:r>
              <a:r>
                <a:rPr kumimoji="0" lang="en-US" sz="1600" b="1" i="0" u="none" strike="noStrike" kern="0" cap="none" spc="0" normalizeH="0" baseline="0" noProof="0" dirty="0">
                  <a:ln>
                    <a:noFill/>
                  </a:ln>
                  <a:solidFill>
                    <a:srgbClr val="36961C"/>
                  </a:solidFill>
                  <a:effectLst/>
                  <a:uLnTx/>
                  <a:uFillTx/>
                </a:rPr>
                <a:t>: 10.0.1.0/24</a:t>
              </a:r>
            </a:p>
          </p:txBody>
        </p:sp>
        <p:pic>
          <p:nvPicPr>
            <p:cNvPr id="8" name="Graphic 7">
              <a:extLst>
                <a:ext uri="{FF2B5EF4-FFF2-40B4-BE49-F238E27FC236}">
                  <a16:creationId xmlns="" xmlns:a16="http://schemas.microsoft.com/office/drawing/2014/main" id="{54C24B31-D6E9-427B-89E7-AE5AD3D275F9}"/>
                </a:ext>
                <a:ext uri="{C183D7F6-B498-43B3-948B-1728B52AA6E4}">
                  <adec:decorative xmlns="" xmlns:adec="http://schemas.microsoft.com/office/drawing/2017/decorative" val="1"/>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5867400" y="5268550"/>
              <a:ext cx="457200" cy="457200"/>
            </a:xfrm>
            <a:prstGeom prst="rect">
              <a:avLst/>
            </a:prstGeom>
          </p:spPr>
        </p:pic>
        <p:pic>
          <p:nvPicPr>
            <p:cNvPr id="10" name="Graphic 9">
              <a:extLst>
                <a:ext uri="{FF2B5EF4-FFF2-40B4-BE49-F238E27FC236}">
                  <a16:creationId xmlns="" xmlns:a16="http://schemas.microsoft.com/office/drawing/2014/main" id="{E73FA5B0-9567-4AD8-83A5-DFA67122E2B0}"/>
                </a:ext>
                <a:ext uri="{C183D7F6-B498-43B3-948B-1728B52AA6E4}">
                  <adec:decorative xmlns="" xmlns:adec="http://schemas.microsoft.com/office/drawing/2017/decorative" val="1"/>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5856376" y="4850074"/>
              <a:ext cx="469900" cy="469900"/>
            </a:xfrm>
            <a:prstGeom prst="rect">
              <a:avLst/>
            </a:prstGeom>
          </p:spPr>
        </p:pic>
        <p:sp>
          <p:nvSpPr>
            <p:cNvPr id="11" name="TextBox 10">
              <a:extLst>
                <a:ext uri="{FF2B5EF4-FFF2-40B4-BE49-F238E27FC236}">
                  <a16:creationId xmlns="" xmlns:a16="http://schemas.microsoft.com/office/drawing/2014/main" id="{878465D5-FAD6-4C92-BBCF-B1924EE2848A}"/>
                </a:ext>
              </a:extLst>
            </p:cNvPr>
            <p:cNvSpPr txBox="1"/>
            <p:nvPr/>
          </p:nvSpPr>
          <p:spPr>
            <a:xfrm>
              <a:off x="2152887" y="5497150"/>
              <a:ext cx="2382383" cy="338554"/>
            </a:xfrm>
            <a:prstGeom prst="rect">
              <a:avLst/>
            </a:prstGeom>
            <a:noFill/>
          </p:spPr>
          <p:txBody>
            <a:bodyPr wrap="none" rtlCol="0">
              <a:spAutoFit/>
            </a:bodyPr>
            <a:lstStyle/>
            <a:p>
              <a:pPr algn="ctr"/>
              <a:r>
                <a:rPr lang="en-US" sz="1600">
                  <a:ea typeface="Amazon Ember Light" panose="020B0403020204020204" pitchFamily="34" charset="0"/>
                  <a:cs typeface="Arial" panose="020B0604020202020204" pitchFamily="34" charset="0"/>
                </a:rPr>
                <a:t>Elastic network interface</a:t>
              </a:r>
            </a:p>
          </p:txBody>
        </p:sp>
        <p:cxnSp>
          <p:nvCxnSpPr>
            <p:cNvPr id="12" name="Straight Connector 11">
              <a:extLst>
                <a:ext uri="{FF2B5EF4-FFF2-40B4-BE49-F238E27FC236}">
                  <a16:creationId xmlns="" xmlns:a16="http://schemas.microsoft.com/office/drawing/2014/main" id="{C27BE43E-37B6-4EAF-8245-442066B423FB}"/>
                </a:ext>
              </a:extLst>
            </p:cNvPr>
            <p:cNvCxnSpPr>
              <a:cxnSpLocks/>
              <a:stCxn id="11" idx="0"/>
              <a:endCxn id="10" idx="1"/>
            </p:cNvCxnSpPr>
            <p:nvPr/>
          </p:nvCxnSpPr>
          <p:spPr>
            <a:xfrm flipV="1">
              <a:off x="3344079" y="5085024"/>
              <a:ext cx="2512297" cy="412126"/>
            </a:xfrm>
            <a:prstGeom prst="line">
              <a:avLst/>
            </a:prstGeom>
          </p:spPr>
          <p:style>
            <a:lnRef idx="1">
              <a:schemeClr val="accent1"/>
            </a:lnRef>
            <a:fillRef idx="0">
              <a:schemeClr val="accent1"/>
            </a:fillRef>
            <a:effectRef idx="0">
              <a:schemeClr val="accent1"/>
            </a:effectRef>
            <a:fontRef idx="minor">
              <a:schemeClr val="tx1"/>
            </a:fontRef>
          </p:style>
        </p:cxnSp>
        <p:pic>
          <p:nvPicPr>
            <p:cNvPr id="20" name="Graphic 19">
              <a:extLst>
                <a:ext uri="{FF2B5EF4-FFF2-40B4-BE49-F238E27FC236}">
                  <a16:creationId xmlns="" xmlns:a16="http://schemas.microsoft.com/office/drawing/2014/main" id="{5431F96A-8350-4121-874F-9FC9260A1006}"/>
                </a:ext>
                <a:ext uri="{C183D7F6-B498-43B3-948B-1728B52AA6E4}">
                  <adec:decorative xmlns="" xmlns:adec="http://schemas.microsoft.com/office/drawing/2017/decorative" val="1"/>
                </a:ext>
              </a:extLst>
            </p:cNvPr>
            <p:cNvPicPr>
              <a:picLocks noChangeAspect="1"/>
            </p:cNvPicPr>
            <p:nvPr/>
          </p:nvPicPr>
          <p:blipFill>
            <a:blip r:embed="rId8">
              <a:extLst>
                <a:ext uri="{96DAC541-7B7A-43D3-8B79-37D633B846F1}">
                  <asvg:svgBlip xmlns="" xmlns:asvg="http://schemas.microsoft.com/office/drawing/2016/SVG/main" r:embed="rId9"/>
                </a:ext>
              </a:extLst>
            </a:blip>
            <a:stretch>
              <a:fillRect/>
            </a:stretch>
          </p:blipFill>
          <p:spPr>
            <a:xfrm>
              <a:off x="4494879" y="4582750"/>
              <a:ext cx="457200" cy="457200"/>
            </a:xfrm>
            <a:prstGeom prst="rect">
              <a:avLst/>
            </a:prstGeom>
          </p:spPr>
        </p:pic>
      </p:grpSp>
    </p:spTree>
    <p:custDataLst>
      <p:tags r:id="rId1"/>
    </p:custDataLst>
    <p:extLst>
      <p:ext uri="{BB962C8B-B14F-4D97-AF65-F5344CB8AC3E}">
        <p14:creationId xmlns:p14="http://schemas.microsoft.com/office/powerpoint/2010/main" val="4259073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B4CAF015-3041-45CA-965D-6C012F34C842}"/>
              </a:ext>
              <a:ext uri="{C183D7F6-B498-43B3-948B-1728B52AA6E4}">
                <adec:decorative xmlns="" xmlns:adec="http://schemas.microsoft.com/office/drawing/2017/decorative" val="0"/>
              </a:ext>
            </a:extLst>
          </p:cNvPr>
          <p:cNvSpPr>
            <a:spLocks noGrp="1"/>
          </p:cNvSpPr>
          <p:nvPr>
            <p:ph type="sldNum" sz="quarter" idx="20"/>
          </p:nvPr>
        </p:nvSpPr>
        <p:spPr/>
        <p:txBody>
          <a:bodyPr/>
          <a:lstStyle/>
          <a:p>
            <a:fld id="{B6A95138-A96E-2F42-A959-2EFD44FE4AB7}" type="slidenum">
              <a:rPr lang="en-US" smtClean="0"/>
              <a:t>19</a:t>
            </a:fld>
            <a:endParaRPr lang="en-US"/>
          </a:p>
        </p:txBody>
      </p:sp>
      <p:sp>
        <p:nvSpPr>
          <p:cNvPr id="2" name="Title 1">
            <a:extLst>
              <a:ext uri="{FF2B5EF4-FFF2-40B4-BE49-F238E27FC236}">
                <a16:creationId xmlns="" xmlns:a16="http://schemas.microsoft.com/office/drawing/2014/main" id="{8D2E7737-89BA-42F2-AD09-B894C2C59B8B}"/>
              </a:ext>
            </a:extLst>
          </p:cNvPr>
          <p:cNvSpPr>
            <a:spLocks noGrp="1"/>
          </p:cNvSpPr>
          <p:nvPr>
            <p:ph type="title"/>
          </p:nvPr>
        </p:nvSpPr>
        <p:spPr/>
        <p:txBody>
          <a:bodyPr/>
          <a:lstStyle/>
          <a:p>
            <a:r>
              <a:rPr lang="en-US"/>
              <a:t>Route tables and routes</a:t>
            </a:r>
          </a:p>
        </p:txBody>
      </p:sp>
      <p:sp>
        <p:nvSpPr>
          <p:cNvPr id="3" name="Content Placeholder 2">
            <a:extLst>
              <a:ext uri="{FF2B5EF4-FFF2-40B4-BE49-F238E27FC236}">
                <a16:creationId xmlns="" xmlns:a16="http://schemas.microsoft.com/office/drawing/2014/main" id="{7DBE2FF3-74D8-46AB-90D3-21DD3DDB21D1}"/>
              </a:ext>
            </a:extLst>
          </p:cNvPr>
          <p:cNvSpPr>
            <a:spLocks noGrp="1"/>
          </p:cNvSpPr>
          <p:nvPr>
            <p:ph sz="quarter" idx="21"/>
          </p:nvPr>
        </p:nvSpPr>
        <p:spPr>
          <a:xfrm>
            <a:off x="365760" y="1143000"/>
            <a:ext cx="5504688" cy="4645152"/>
          </a:xfrm>
        </p:spPr>
        <p:txBody>
          <a:bodyPr>
            <a:normAutofit fontScale="85000" lnSpcReduction="20000"/>
          </a:bodyPr>
          <a:lstStyle/>
          <a:p>
            <a:pPr algn="just"/>
            <a:r>
              <a:rPr lang="en-US" sz="2400" dirty="0"/>
              <a:t>A </a:t>
            </a:r>
            <a:r>
              <a:rPr lang="en-US" sz="2400" dirty="0">
                <a:solidFill>
                  <a:schemeClr val="accent6"/>
                </a:solidFill>
              </a:rPr>
              <a:t>route table </a:t>
            </a:r>
            <a:r>
              <a:rPr lang="en-US" sz="2400" dirty="0"/>
              <a:t>contains a set of rules </a:t>
            </a:r>
            <a:r>
              <a:rPr lang="en-US" sz="2400" dirty="0" smtClean="0"/>
              <a:t>(called </a:t>
            </a:r>
            <a:r>
              <a:rPr lang="en-US" sz="2400" dirty="0"/>
              <a:t>routes) that </a:t>
            </a:r>
            <a:r>
              <a:rPr lang="en-US" sz="2400" dirty="0">
                <a:solidFill>
                  <a:schemeClr val="accent6"/>
                </a:solidFill>
              </a:rPr>
              <a:t>you can configure </a:t>
            </a:r>
            <a:r>
              <a:rPr lang="en-US" sz="2400" dirty="0"/>
              <a:t>to direct network traffic from your subnet.</a:t>
            </a:r>
          </a:p>
          <a:p>
            <a:pPr algn="just"/>
            <a:r>
              <a:rPr lang="en-US" sz="2400" dirty="0"/>
              <a:t>Each </a:t>
            </a:r>
            <a:r>
              <a:rPr lang="en-US" sz="2400" dirty="0">
                <a:solidFill>
                  <a:schemeClr val="accent6"/>
                </a:solidFill>
              </a:rPr>
              <a:t>route</a:t>
            </a:r>
            <a:r>
              <a:rPr lang="en-US" sz="2400" dirty="0"/>
              <a:t> specifies a destination and a target. </a:t>
            </a:r>
            <a:endParaRPr lang="en-US" sz="2400" dirty="0" smtClean="0"/>
          </a:p>
          <a:p>
            <a:pPr lvl="1" algn="just"/>
            <a:r>
              <a:rPr lang="en-US" sz="2000" dirty="0">
                <a:solidFill>
                  <a:srgbClr val="333399"/>
                </a:solidFill>
              </a:rPr>
              <a:t>D</a:t>
            </a:r>
            <a:r>
              <a:rPr lang="en-US" sz="2000" dirty="0" smtClean="0">
                <a:solidFill>
                  <a:srgbClr val="333399"/>
                </a:solidFill>
              </a:rPr>
              <a:t>estination</a:t>
            </a:r>
            <a:r>
              <a:rPr lang="en-US" sz="2000" dirty="0" smtClean="0"/>
              <a:t> </a:t>
            </a:r>
            <a:r>
              <a:rPr lang="en-US" sz="2000" dirty="0"/>
              <a:t>is the destination CIDR block where you want traffic from your subnet to go. </a:t>
            </a:r>
            <a:endParaRPr lang="en-US" sz="2000" dirty="0" smtClean="0"/>
          </a:p>
          <a:p>
            <a:pPr lvl="1" algn="just"/>
            <a:r>
              <a:rPr lang="en-US" sz="2000" dirty="0" smtClean="0"/>
              <a:t>The </a:t>
            </a:r>
            <a:r>
              <a:rPr lang="en-US" sz="2000" dirty="0">
                <a:solidFill>
                  <a:srgbClr val="333399"/>
                </a:solidFill>
              </a:rPr>
              <a:t>target</a:t>
            </a:r>
            <a:r>
              <a:rPr lang="en-US" sz="2000" dirty="0"/>
              <a:t> is the target that the destination traffic is sent through. </a:t>
            </a:r>
          </a:p>
          <a:p>
            <a:pPr algn="just"/>
            <a:r>
              <a:rPr lang="en-US" sz="2400" dirty="0"/>
              <a:t>By default, every route table contains a </a:t>
            </a:r>
            <a:r>
              <a:rPr lang="en-US" sz="2400" dirty="0">
                <a:solidFill>
                  <a:schemeClr val="accent6"/>
                </a:solidFill>
              </a:rPr>
              <a:t>local route</a:t>
            </a:r>
            <a:r>
              <a:rPr lang="en-US" sz="2400" dirty="0">
                <a:solidFill>
                  <a:schemeClr val="accent5"/>
                </a:solidFill>
              </a:rPr>
              <a:t> </a:t>
            </a:r>
            <a:r>
              <a:rPr lang="en-US" sz="2400" dirty="0"/>
              <a:t>for communication within the VPC</a:t>
            </a:r>
            <a:r>
              <a:rPr lang="en-US" sz="2400" dirty="0" smtClean="0"/>
              <a:t>.</a:t>
            </a:r>
          </a:p>
          <a:p>
            <a:pPr lvl="1" algn="just"/>
            <a:r>
              <a:rPr lang="en-US" sz="2000" dirty="0"/>
              <a:t>You can </a:t>
            </a:r>
            <a:r>
              <a:rPr lang="en-US" sz="2000" dirty="0">
                <a:solidFill>
                  <a:srgbClr val="333399"/>
                </a:solidFill>
              </a:rPr>
              <a:t>customize route tables</a:t>
            </a:r>
            <a:r>
              <a:rPr lang="en-US" sz="2000" dirty="0"/>
              <a:t> by adding </a:t>
            </a:r>
            <a:r>
              <a:rPr lang="en-US" sz="2000" dirty="0" smtClean="0"/>
              <a:t>routes.</a:t>
            </a:r>
          </a:p>
          <a:p>
            <a:pPr lvl="1" algn="just"/>
            <a:r>
              <a:rPr lang="en-US" sz="2000" dirty="0" smtClean="0"/>
              <a:t>You </a:t>
            </a:r>
            <a:r>
              <a:rPr lang="en-US" sz="2000" dirty="0" smtClean="0">
                <a:solidFill>
                  <a:srgbClr val="333399"/>
                </a:solidFill>
              </a:rPr>
              <a:t>cannot delete the local route </a:t>
            </a:r>
            <a:r>
              <a:rPr lang="en-US" sz="2000" dirty="0"/>
              <a:t>entry that is used for internal </a:t>
            </a:r>
            <a:r>
              <a:rPr lang="en-US" sz="2000" dirty="0" smtClean="0"/>
              <a:t>communications</a:t>
            </a:r>
            <a:r>
              <a:rPr lang="en-US" sz="2000" dirty="0"/>
              <a:t>. </a:t>
            </a:r>
            <a:endParaRPr lang="en-US" sz="2000" dirty="0" smtClean="0"/>
          </a:p>
          <a:p>
            <a:pPr lvl="1" algn="just"/>
            <a:r>
              <a:rPr lang="en-US" sz="2000" dirty="0" smtClean="0">
                <a:solidFill>
                  <a:srgbClr val="333399"/>
                </a:solidFill>
              </a:rPr>
              <a:t>DB and Web Server Example</a:t>
            </a:r>
          </a:p>
        </p:txBody>
      </p:sp>
      <p:sp>
        <p:nvSpPr>
          <p:cNvPr id="19" name="TextBox 18">
            <a:extLst>
              <a:ext uri="{FF2B5EF4-FFF2-40B4-BE49-F238E27FC236}">
                <a16:creationId xmlns="" xmlns:a16="http://schemas.microsoft.com/office/drawing/2014/main" id="{41D0F9A6-B6E3-4385-8441-58C4D3B0EAF6}"/>
              </a:ext>
            </a:extLst>
          </p:cNvPr>
          <p:cNvSpPr txBox="1"/>
          <p:nvPr/>
        </p:nvSpPr>
        <p:spPr>
          <a:xfrm>
            <a:off x="6500637" y="1691086"/>
            <a:ext cx="3930884" cy="461665"/>
          </a:xfrm>
          <a:prstGeom prst="rect">
            <a:avLst/>
          </a:prstGeom>
          <a:noFill/>
        </p:spPr>
        <p:txBody>
          <a:bodyPr wrap="none" rtlCol="0">
            <a:spAutoFit/>
          </a:bodyPr>
          <a:lstStyle/>
          <a:p>
            <a:r>
              <a:rPr lang="en-US" sz="2400" dirty="0">
                <a:latin typeface="Amazon Ember" panose="020B0603020204020204" pitchFamily="34" charset="0"/>
                <a:ea typeface="Amazon Ember" panose="020B0603020204020204" pitchFamily="34" charset="0"/>
                <a:cs typeface="Amazon Ember" panose="020B0603020204020204" pitchFamily="34" charset="0"/>
              </a:rPr>
              <a:t>Main (Default) Route Table</a:t>
            </a:r>
          </a:p>
        </p:txBody>
      </p:sp>
      <p:graphicFrame>
        <p:nvGraphicFramePr>
          <p:cNvPr id="18" name="Table 17">
            <a:extLst>
              <a:ext uri="{FF2B5EF4-FFF2-40B4-BE49-F238E27FC236}">
                <a16:creationId xmlns="" xmlns:a16="http://schemas.microsoft.com/office/drawing/2014/main" id="{2E562670-F0E0-4FDD-886E-B674B25B9563}"/>
              </a:ext>
            </a:extLst>
          </p:cNvPr>
          <p:cNvGraphicFramePr>
            <a:graphicFrameLocks noGrp="1"/>
          </p:cNvGraphicFramePr>
          <p:nvPr>
            <p:extLst>
              <p:ext uri="{D42A27DB-BD31-4B8C-83A1-F6EECF244321}">
                <p14:modId xmlns:p14="http://schemas.microsoft.com/office/powerpoint/2010/main" val="1543496021"/>
              </p:ext>
            </p:extLst>
          </p:nvPr>
        </p:nvGraphicFramePr>
        <p:xfrm>
          <a:off x="7324348" y="2238321"/>
          <a:ext cx="2778651" cy="1112520"/>
        </p:xfrm>
        <a:graphic>
          <a:graphicData uri="http://schemas.openxmlformats.org/drawingml/2006/table">
            <a:tbl>
              <a:tblPr firstRow="1" bandRow="1">
                <a:tableStyleId>{2D5ABB26-0587-4C30-8999-92F81FD0307C}</a:tableStyleId>
              </a:tblPr>
              <a:tblGrid>
                <a:gridCol w="1807176">
                  <a:extLst>
                    <a:ext uri="{9D8B030D-6E8A-4147-A177-3AD203B41FA5}">
                      <a16:colId xmlns="" xmlns:a16="http://schemas.microsoft.com/office/drawing/2014/main" val="3829441895"/>
                    </a:ext>
                  </a:extLst>
                </a:gridCol>
                <a:gridCol w="971475">
                  <a:extLst>
                    <a:ext uri="{9D8B030D-6E8A-4147-A177-3AD203B41FA5}">
                      <a16:colId xmlns="" xmlns:a16="http://schemas.microsoft.com/office/drawing/2014/main" val="3130759443"/>
                    </a:ext>
                  </a:extLst>
                </a:gridCol>
              </a:tblGrid>
              <a:tr h="370840">
                <a:tc>
                  <a:txBody>
                    <a:bodyPr/>
                    <a:lstStyle/>
                    <a:p>
                      <a:r>
                        <a:rPr lang="en-US" b="1"/>
                        <a:t>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a:t>Target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669712680"/>
                  </a:ext>
                </a:extLst>
              </a:tr>
              <a:tr h="370840">
                <a:tc>
                  <a:txBody>
                    <a:bodyPr/>
                    <a:lstStyle/>
                    <a:p>
                      <a:r>
                        <a:rPr lang="en-US"/>
                        <a:t>10.0.0.0/16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local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650357514"/>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4077068529"/>
                  </a:ext>
                </a:extLst>
              </a:tr>
            </a:tbl>
          </a:graphicData>
        </a:graphic>
      </p:graphicFrame>
      <p:cxnSp>
        <p:nvCxnSpPr>
          <p:cNvPr id="22" name="Straight Connector 21">
            <a:extLst>
              <a:ext uri="{FF2B5EF4-FFF2-40B4-BE49-F238E27FC236}">
                <a16:creationId xmlns="" xmlns:a16="http://schemas.microsoft.com/office/drawing/2014/main" id="{DB807A4A-8F31-4724-BED8-D470AD802AAE}"/>
              </a:ext>
              <a:ext uri="{C183D7F6-B498-43B3-948B-1728B52AA6E4}">
                <adec:decorative xmlns="" xmlns:adec="http://schemas.microsoft.com/office/drawing/2017/decorative" val="1"/>
              </a:ext>
            </a:extLst>
          </p:cNvPr>
          <p:cNvCxnSpPr>
            <a:cxnSpLocks/>
          </p:cNvCxnSpPr>
          <p:nvPr/>
        </p:nvCxnSpPr>
        <p:spPr>
          <a:xfrm>
            <a:off x="7883236" y="2937997"/>
            <a:ext cx="0" cy="15630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 xmlns:a16="http://schemas.microsoft.com/office/drawing/2014/main" id="{8DF46C4D-4FBE-4CF9-93F7-C621BE2B5E59}"/>
              </a:ext>
            </a:extLst>
          </p:cNvPr>
          <p:cNvSpPr txBox="1"/>
          <p:nvPr/>
        </p:nvSpPr>
        <p:spPr>
          <a:xfrm>
            <a:off x="7014081" y="4588997"/>
            <a:ext cx="2610010" cy="523220"/>
          </a:xfrm>
          <a:prstGeom prst="rect">
            <a:avLst/>
          </a:prstGeom>
          <a:noFill/>
        </p:spPr>
        <p:txBody>
          <a:bodyPr wrap="none" rtlCol="0">
            <a:spAutoFit/>
          </a:bodyPr>
          <a:lstStyle/>
          <a:p>
            <a:r>
              <a:rPr lang="en-US" sz="2800">
                <a:latin typeface="Amazon Ember Light" panose="020B0403020204020204" pitchFamily="34" charset="0"/>
                <a:ea typeface="Amazon Ember Light" panose="020B0403020204020204" pitchFamily="34" charset="0"/>
                <a:cs typeface="Amazon Ember Light" panose="020B0403020204020204" pitchFamily="34" charset="0"/>
              </a:rPr>
              <a:t>VPC CIDR block</a:t>
            </a:r>
          </a:p>
        </p:txBody>
      </p:sp>
    </p:spTree>
    <p:custDataLst>
      <p:tags r:id="rId1"/>
    </p:custDataLst>
    <p:extLst>
      <p:ext uri="{BB962C8B-B14F-4D97-AF65-F5344CB8AC3E}">
        <p14:creationId xmlns:p14="http://schemas.microsoft.com/office/powerpoint/2010/main" val="3714148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E8213009-50A0-5448-BFE6-30EFBA8DB8F6}"/>
              </a:ext>
            </a:extLst>
          </p:cNvPr>
          <p:cNvSpPr>
            <a:spLocks noGrp="1"/>
          </p:cNvSpPr>
          <p:nvPr>
            <p:ph type="subTitle" idx="1"/>
          </p:nvPr>
        </p:nvSpPr>
        <p:spPr/>
        <p:txBody>
          <a:bodyPr>
            <a:normAutofit/>
          </a:bodyPr>
          <a:lstStyle/>
          <a:p>
            <a:r>
              <a:rPr lang="en-US">
                <a:latin typeface="+mj-lt"/>
              </a:rPr>
              <a:t>AWS Academy Cloud Foundations</a:t>
            </a:r>
          </a:p>
        </p:txBody>
      </p:sp>
      <p:sp>
        <p:nvSpPr>
          <p:cNvPr id="6" name="Title 5"/>
          <p:cNvSpPr>
            <a:spLocks noGrp="1"/>
          </p:cNvSpPr>
          <p:nvPr>
            <p:ph type="title"/>
          </p:nvPr>
        </p:nvSpPr>
        <p:spPr/>
        <p:txBody>
          <a:bodyPr>
            <a:normAutofit/>
          </a:bodyPr>
          <a:lstStyle/>
          <a:p>
            <a:r>
              <a:rPr lang="en-US">
                <a:latin typeface="+mj-lt"/>
              </a:rPr>
              <a:t>Module 5: Networking and Content Delivery</a:t>
            </a:r>
          </a:p>
        </p:txBody>
      </p:sp>
    </p:spTree>
    <p:custDataLst>
      <p:tags r:id="rId1"/>
    </p:custDataLst>
    <p:extLst>
      <p:ext uri="{BB962C8B-B14F-4D97-AF65-F5344CB8AC3E}">
        <p14:creationId xmlns:p14="http://schemas.microsoft.com/office/powerpoint/2010/main" val="1540391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B4CAF015-3041-45CA-965D-6C012F34C842}"/>
              </a:ext>
              <a:ext uri="{C183D7F6-B498-43B3-948B-1728B52AA6E4}">
                <adec:decorative xmlns="" xmlns:adec="http://schemas.microsoft.com/office/drawing/2017/decorative" val="0"/>
              </a:ext>
            </a:extLst>
          </p:cNvPr>
          <p:cNvSpPr>
            <a:spLocks noGrp="1"/>
          </p:cNvSpPr>
          <p:nvPr>
            <p:ph type="sldNum" sz="quarter" idx="20"/>
          </p:nvPr>
        </p:nvSpPr>
        <p:spPr/>
        <p:txBody>
          <a:bodyPr/>
          <a:lstStyle/>
          <a:p>
            <a:fld id="{B6A95138-A96E-2F42-A959-2EFD44FE4AB7}" type="slidenum">
              <a:rPr lang="en-US" smtClean="0"/>
              <a:t>20</a:t>
            </a:fld>
            <a:endParaRPr lang="en-US"/>
          </a:p>
        </p:txBody>
      </p:sp>
      <p:sp>
        <p:nvSpPr>
          <p:cNvPr id="2" name="Title 1">
            <a:extLst>
              <a:ext uri="{FF2B5EF4-FFF2-40B4-BE49-F238E27FC236}">
                <a16:creationId xmlns="" xmlns:a16="http://schemas.microsoft.com/office/drawing/2014/main" id="{8D2E7737-89BA-42F2-AD09-B894C2C59B8B}"/>
              </a:ext>
            </a:extLst>
          </p:cNvPr>
          <p:cNvSpPr>
            <a:spLocks noGrp="1"/>
          </p:cNvSpPr>
          <p:nvPr>
            <p:ph type="title"/>
          </p:nvPr>
        </p:nvSpPr>
        <p:spPr/>
        <p:txBody>
          <a:bodyPr/>
          <a:lstStyle/>
          <a:p>
            <a:r>
              <a:rPr lang="en-US"/>
              <a:t>Route tables and routes</a:t>
            </a:r>
          </a:p>
        </p:txBody>
      </p:sp>
      <p:sp>
        <p:nvSpPr>
          <p:cNvPr id="3" name="Content Placeholder 2">
            <a:extLst>
              <a:ext uri="{FF2B5EF4-FFF2-40B4-BE49-F238E27FC236}">
                <a16:creationId xmlns="" xmlns:a16="http://schemas.microsoft.com/office/drawing/2014/main" id="{7DBE2FF3-74D8-46AB-90D3-21DD3DDB21D1}"/>
              </a:ext>
            </a:extLst>
          </p:cNvPr>
          <p:cNvSpPr>
            <a:spLocks noGrp="1"/>
          </p:cNvSpPr>
          <p:nvPr>
            <p:ph sz="quarter" idx="21"/>
          </p:nvPr>
        </p:nvSpPr>
        <p:spPr>
          <a:xfrm>
            <a:off x="365760" y="1143000"/>
            <a:ext cx="5504688" cy="4645152"/>
          </a:xfrm>
        </p:spPr>
        <p:txBody>
          <a:bodyPr>
            <a:normAutofit/>
          </a:bodyPr>
          <a:lstStyle/>
          <a:p>
            <a:pPr algn="just"/>
            <a:r>
              <a:rPr lang="en-US" sz="2400" dirty="0" smtClean="0"/>
              <a:t>Each </a:t>
            </a:r>
            <a:r>
              <a:rPr lang="en-US" sz="2400" dirty="0">
                <a:solidFill>
                  <a:schemeClr val="accent6"/>
                </a:solidFill>
              </a:rPr>
              <a:t>subnet must be associated with a route table </a:t>
            </a:r>
            <a:r>
              <a:rPr lang="en-US" sz="2400" dirty="0"/>
              <a:t>(at most one</a:t>
            </a:r>
            <a:r>
              <a:rPr lang="en-US" sz="2400" dirty="0" smtClean="0"/>
              <a:t>).</a:t>
            </a:r>
          </a:p>
          <a:p>
            <a:pPr lvl="1" algn="just"/>
            <a:r>
              <a:rPr lang="en-US" sz="2000" dirty="0"/>
              <a:t>The </a:t>
            </a:r>
            <a:r>
              <a:rPr lang="en-US" sz="2000" dirty="0">
                <a:solidFill>
                  <a:srgbClr val="333399"/>
                </a:solidFill>
              </a:rPr>
              <a:t>main route table </a:t>
            </a:r>
            <a:r>
              <a:rPr lang="en-US" sz="2000" dirty="0"/>
              <a:t>is the route table is automatically assigned to your VPC. </a:t>
            </a:r>
            <a:endParaRPr lang="en-US" sz="2000" dirty="0" smtClean="0"/>
          </a:p>
          <a:p>
            <a:pPr lvl="1" algn="just"/>
            <a:r>
              <a:rPr lang="en-US" sz="2000" dirty="0" smtClean="0"/>
              <a:t>It </a:t>
            </a:r>
            <a:r>
              <a:rPr lang="en-US" sz="2000" dirty="0">
                <a:solidFill>
                  <a:srgbClr val="333399"/>
                </a:solidFill>
              </a:rPr>
              <a:t>controls the routing for all </a:t>
            </a:r>
            <a:r>
              <a:rPr lang="en-US" sz="2000" dirty="0" smtClean="0">
                <a:solidFill>
                  <a:srgbClr val="333399"/>
                </a:solidFill>
              </a:rPr>
              <a:t>subnets </a:t>
            </a:r>
            <a:r>
              <a:rPr lang="en-US" sz="2000" dirty="0"/>
              <a:t>that are not explicitly associated with any other route table. </a:t>
            </a:r>
            <a:endParaRPr lang="en-US" sz="2000" dirty="0" smtClean="0"/>
          </a:p>
          <a:p>
            <a:pPr lvl="1" algn="just"/>
            <a:r>
              <a:rPr lang="en-US" sz="2000" dirty="0" smtClean="0"/>
              <a:t>A </a:t>
            </a:r>
            <a:r>
              <a:rPr lang="en-US" sz="2000" dirty="0"/>
              <a:t>subnet can be associated </a:t>
            </a:r>
            <a:r>
              <a:rPr lang="en-US" sz="2000" dirty="0">
                <a:solidFill>
                  <a:srgbClr val="333399"/>
                </a:solidFill>
              </a:rPr>
              <a:t>with only one route table at a time</a:t>
            </a:r>
            <a:r>
              <a:rPr lang="en-US" sz="2000" dirty="0"/>
              <a:t>, but you can associate </a:t>
            </a:r>
            <a:r>
              <a:rPr lang="en-US" sz="2000" dirty="0">
                <a:solidFill>
                  <a:srgbClr val="333399"/>
                </a:solidFill>
              </a:rPr>
              <a:t>multiple subnets with the same route table</a:t>
            </a:r>
            <a:r>
              <a:rPr lang="en-US" sz="2000" dirty="0"/>
              <a:t>. </a:t>
            </a:r>
          </a:p>
        </p:txBody>
      </p:sp>
      <p:sp>
        <p:nvSpPr>
          <p:cNvPr id="19" name="TextBox 18">
            <a:extLst>
              <a:ext uri="{FF2B5EF4-FFF2-40B4-BE49-F238E27FC236}">
                <a16:creationId xmlns="" xmlns:a16="http://schemas.microsoft.com/office/drawing/2014/main" id="{41D0F9A6-B6E3-4385-8441-58C4D3B0EAF6}"/>
              </a:ext>
            </a:extLst>
          </p:cNvPr>
          <p:cNvSpPr txBox="1"/>
          <p:nvPr/>
        </p:nvSpPr>
        <p:spPr>
          <a:xfrm>
            <a:off x="6500637" y="1691086"/>
            <a:ext cx="3930884" cy="461665"/>
          </a:xfrm>
          <a:prstGeom prst="rect">
            <a:avLst/>
          </a:prstGeom>
          <a:noFill/>
        </p:spPr>
        <p:txBody>
          <a:bodyPr wrap="none" rtlCol="0">
            <a:spAutoFit/>
          </a:bodyPr>
          <a:lstStyle/>
          <a:p>
            <a:r>
              <a:rPr lang="en-US" sz="2400" dirty="0">
                <a:latin typeface="Amazon Ember" panose="020B0603020204020204" pitchFamily="34" charset="0"/>
                <a:ea typeface="Amazon Ember" panose="020B0603020204020204" pitchFamily="34" charset="0"/>
                <a:cs typeface="Amazon Ember" panose="020B0603020204020204" pitchFamily="34" charset="0"/>
              </a:rPr>
              <a:t>Main (Default) Route Table</a:t>
            </a:r>
          </a:p>
        </p:txBody>
      </p:sp>
      <p:graphicFrame>
        <p:nvGraphicFramePr>
          <p:cNvPr id="18" name="Table 17">
            <a:extLst>
              <a:ext uri="{FF2B5EF4-FFF2-40B4-BE49-F238E27FC236}">
                <a16:creationId xmlns="" xmlns:a16="http://schemas.microsoft.com/office/drawing/2014/main" id="{2E562670-F0E0-4FDD-886E-B674B25B9563}"/>
              </a:ext>
            </a:extLst>
          </p:cNvPr>
          <p:cNvGraphicFramePr>
            <a:graphicFrameLocks noGrp="1"/>
          </p:cNvGraphicFramePr>
          <p:nvPr>
            <p:extLst/>
          </p:nvPr>
        </p:nvGraphicFramePr>
        <p:xfrm>
          <a:off x="7324348" y="2238321"/>
          <a:ext cx="2778651" cy="1112520"/>
        </p:xfrm>
        <a:graphic>
          <a:graphicData uri="http://schemas.openxmlformats.org/drawingml/2006/table">
            <a:tbl>
              <a:tblPr firstRow="1" bandRow="1">
                <a:tableStyleId>{2D5ABB26-0587-4C30-8999-92F81FD0307C}</a:tableStyleId>
              </a:tblPr>
              <a:tblGrid>
                <a:gridCol w="1807176">
                  <a:extLst>
                    <a:ext uri="{9D8B030D-6E8A-4147-A177-3AD203B41FA5}">
                      <a16:colId xmlns="" xmlns:a16="http://schemas.microsoft.com/office/drawing/2014/main" val="3829441895"/>
                    </a:ext>
                  </a:extLst>
                </a:gridCol>
                <a:gridCol w="971475">
                  <a:extLst>
                    <a:ext uri="{9D8B030D-6E8A-4147-A177-3AD203B41FA5}">
                      <a16:colId xmlns="" xmlns:a16="http://schemas.microsoft.com/office/drawing/2014/main" val="3130759443"/>
                    </a:ext>
                  </a:extLst>
                </a:gridCol>
              </a:tblGrid>
              <a:tr h="370840">
                <a:tc>
                  <a:txBody>
                    <a:bodyPr/>
                    <a:lstStyle/>
                    <a:p>
                      <a:r>
                        <a:rPr lang="en-US" b="1"/>
                        <a:t>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a:t>Target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669712680"/>
                  </a:ext>
                </a:extLst>
              </a:tr>
              <a:tr h="370840">
                <a:tc>
                  <a:txBody>
                    <a:bodyPr/>
                    <a:lstStyle/>
                    <a:p>
                      <a:r>
                        <a:rPr lang="en-US"/>
                        <a:t>10.0.0.0/16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local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650357514"/>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4077068529"/>
                  </a:ext>
                </a:extLst>
              </a:tr>
            </a:tbl>
          </a:graphicData>
        </a:graphic>
      </p:graphicFrame>
      <p:cxnSp>
        <p:nvCxnSpPr>
          <p:cNvPr id="22" name="Straight Connector 21">
            <a:extLst>
              <a:ext uri="{FF2B5EF4-FFF2-40B4-BE49-F238E27FC236}">
                <a16:creationId xmlns="" xmlns:a16="http://schemas.microsoft.com/office/drawing/2014/main" id="{DB807A4A-8F31-4724-BED8-D470AD802AAE}"/>
              </a:ext>
              <a:ext uri="{C183D7F6-B498-43B3-948B-1728B52AA6E4}">
                <adec:decorative xmlns="" xmlns:adec="http://schemas.microsoft.com/office/drawing/2017/decorative" val="1"/>
              </a:ext>
            </a:extLst>
          </p:cNvPr>
          <p:cNvCxnSpPr>
            <a:cxnSpLocks/>
          </p:cNvCxnSpPr>
          <p:nvPr/>
        </p:nvCxnSpPr>
        <p:spPr>
          <a:xfrm>
            <a:off x="7883236" y="2937997"/>
            <a:ext cx="0" cy="15630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 xmlns:a16="http://schemas.microsoft.com/office/drawing/2014/main" id="{8DF46C4D-4FBE-4CF9-93F7-C621BE2B5E59}"/>
              </a:ext>
            </a:extLst>
          </p:cNvPr>
          <p:cNvSpPr txBox="1"/>
          <p:nvPr/>
        </p:nvSpPr>
        <p:spPr>
          <a:xfrm>
            <a:off x="7014081" y="4588997"/>
            <a:ext cx="2610010" cy="523220"/>
          </a:xfrm>
          <a:prstGeom prst="rect">
            <a:avLst/>
          </a:prstGeom>
          <a:noFill/>
        </p:spPr>
        <p:txBody>
          <a:bodyPr wrap="none" rtlCol="0">
            <a:spAutoFit/>
          </a:bodyPr>
          <a:lstStyle/>
          <a:p>
            <a:r>
              <a:rPr lang="en-US" sz="2800">
                <a:latin typeface="Amazon Ember Light" panose="020B0403020204020204" pitchFamily="34" charset="0"/>
                <a:ea typeface="Amazon Ember Light" panose="020B0403020204020204" pitchFamily="34" charset="0"/>
                <a:cs typeface="Amazon Ember Light" panose="020B0403020204020204" pitchFamily="34" charset="0"/>
              </a:rPr>
              <a:t>VPC CIDR block</a:t>
            </a:r>
          </a:p>
        </p:txBody>
      </p:sp>
    </p:spTree>
    <p:custDataLst>
      <p:tags r:id="rId1"/>
    </p:custDataLst>
    <p:extLst>
      <p:ext uri="{BB962C8B-B14F-4D97-AF65-F5344CB8AC3E}">
        <p14:creationId xmlns:p14="http://schemas.microsoft.com/office/powerpoint/2010/main" val="361811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406E8B36-A7F8-3F48-8D41-4C8D5BF9F3EB}"/>
              </a:ext>
              <a:ext uri="{C183D7F6-B498-43B3-948B-1728B52AA6E4}">
                <adec:decorative xmlns="" xmlns:adec="http://schemas.microsoft.com/office/drawing/2017/decorative" val="0"/>
              </a:ext>
            </a:extLst>
          </p:cNvPr>
          <p:cNvSpPr>
            <a:spLocks noGrp="1"/>
          </p:cNvSpPr>
          <p:nvPr>
            <p:ph type="sldNum" sz="quarter" idx="20"/>
          </p:nvPr>
        </p:nvSpPr>
        <p:spPr/>
        <p:txBody>
          <a:bodyPr/>
          <a:lstStyle/>
          <a:p>
            <a:fld id="{B6A95138-A96E-2F42-A959-2EFD44FE4AB7}" type="slidenum">
              <a:rPr lang="en-US" smtClean="0"/>
              <a:pPr/>
              <a:t>21</a:t>
            </a:fld>
            <a:endParaRPr lang="en-US" dirty="0"/>
          </a:p>
        </p:txBody>
      </p:sp>
      <p:sp>
        <p:nvSpPr>
          <p:cNvPr id="3" name="Title 2">
            <a:extLst>
              <a:ext uri="{FF2B5EF4-FFF2-40B4-BE49-F238E27FC236}">
                <a16:creationId xmlns="" xmlns:a16="http://schemas.microsoft.com/office/drawing/2014/main" id="{34A9215D-56A1-C14C-8D1D-ECD06964D449}"/>
              </a:ext>
            </a:extLst>
          </p:cNvPr>
          <p:cNvSpPr>
            <a:spLocks noGrp="1"/>
          </p:cNvSpPr>
          <p:nvPr>
            <p:ph type="ctrTitle"/>
          </p:nvPr>
        </p:nvSpPr>
        <p:spPr/>
        <p:txBody>
          <a:bodyPr/>
          <a:lstStyle/>
          <a:p>
            <a:r>
              <a:rPr lang="en-US">
                <a:latin typeface="+mj-lt"/>
              </a:rPr>
              <a:t>Section 2 key takeaways</a:t>
            </a:r>
          </a:p>
        </p:txBody>
      </p:sp>
      <p:sp>
        <p:nvSpPr>
          <p:cNvPr id="5" name="Content Placeholder 4">
            <a:extLst>
              <a:ext uri="{FF2B5EF4-FFF2-40B4-BE49-F238E27FC236}">
                <a16:creationId xmlns="" xmlns:a16="http://schemas.microsoft.com/office/drawing/2014/main" id="{5DED86B2-95F3-E144-93EC-D7312615DDBA}"/>
              </a:ext>
            </a:extLst>
          </p:cNvPr>
          <p:cNvSpPr>
            <a:spLocks noGrp="1"/>
          </p:cNvSpPr>
          <p:nvPr>
            <p:ph type="body" idx="1"/>
          </p:nvPr>
        </p:nvSpPr>
        <p:spPr/>
        <p:txBody>
          <a:bodyPr/>
          <a:lstStyle/>
          <a:p>
            <a:r>
              <a:rPr lang="en-US" sz="2400" dirty="0">
                <a:latin typeface="+mn-lt"/>
              </a:rPr>
              <a:t>A VPC is a </a:t>
            </a:r>
            <a:r>
              <a:rPr lang="en-US" sz="2400" dirty="0">
                <a:solidFill>
                  <a:srgbClr val="333399"/>
                </a:solidFill>
                <a:latin typeface="+mn-lt"/>
              </a:rPr>
              <a:t>logically isolated section</a:t>
            </a:r>
            <a:r>
              <a:rPr lang="en-US" sz="2400" dirty="0">
                <a:latin typeface="+mn-lt"/>
              </a:rPr>
              <a:t> of the AWS Cloud.</a:t>
            </a:r>
          </a:p>
          <a:p>
            <a:r>
              <a:rPr lang="en-US" sz="2400" dirty="0">
                <a:latin typeface="+mn-lt"/>
              </a:rPr>
              <a:t>A </a:t>
            </a:r>
            <a:r>
              <a:rPr lang="en-US" sz="2400" dirty="0">
                <a:solidFill>
                  <a:srgbClr val="333399"/>
                </a:solidFill>
                <a:latin typeface="+mn-lt"/>
              </a:rPr>
              <a:t>VPC belongs to one Region </a:t>
            </a:r>
            <a:r>
              <a:rPr lang="en-US" sz="2400" dirty="0">
                <a:latin typeface="+mn-lt"/>
              </a:rPr>
              <a:t>and requires a CIDR block.</a:t>
            </a:r>
          </a:p>
          <a:p>
            <a:r>
              <a:rPr lang="en-US" sz="2400" dirty="0">
                <a:latin typeface="+mn-lt"/>
              </a:rPr>
              <a:t>A VPC is subdivided into </a:t>
            </a:r>
            <a:r>
              <a:rPr lang="en-US" sz="2400" dirty="0">
                <a:solidFill>
                  <a:srgbClr val="333399"/>
                </a:solidFill>
                <a:latin typeface="+mn-lt"/>
              </a:rPr>
              <a:t>subnets</a:t>
            </a:r>
            <a:r>
              <a:rPr lang="en-US" sz="2400" dirty="0">
                <a:latin typeface="+mn-lt"/>
              </a:rPr>
              <a:t>.</a:t>
            </a:r>
          </a:p>
          <a:p>
            <a:r>
              <a:rPr lang="en-US" sz="2400" dirty="0">
                <a:latin typeface="+mn-lt"/>
              </a:rPr>
              <a:t>A </a:t>
            </a:r>
            <a:r>
              <a:rPr lang="en-US" sz="2400" dirty="0">
                <a:solidFill>
                  <a:srgbClr val="333399"/>
                </a:solidFill>
                <a:latin typeface="+mn-lt"/>
              </a:rPr>
              <a:t>subnet belongs to one Availability Zone </a:t>
            </a:r>
            <a:r>
              <a:rPr lang="en-US" sz="2400" dirty="0">
                <a:latin typeface="+mn-lt"/>
              </a:rPr>
              <a:t>and requires a CIDR block.</a:t>
            </a:r>
          </a:p>
          <a:p>
            <a:r>
              <a:rPr lang="en-US" sz="2400" dirty="0">
                <a:latin typeface="+mn-lt"/>
              </a:rPr>
              <a:t>Route tables </a:t>
            </a:r>
            <a:r>
              <a:rPr lang="en-US" sz="2400" dirty="0">
                <a:solidFill>
                  <a:srgbClr val="333399"/>
                </a:solidFill>
                <a:latin typeface="+mn-lt"/>
              </a:rPr>
              <a:t>control traffic </a:t>
            </a:r>
            <a:r>
              <a:rPr lang="en-US" sz="2400" dirty="0">
                <a:latin typeface="+mn-lt"/>
              </a:rPr>
              <a:t>for a subnet.</a:t>
            </a:r>
          </a:p>
          <a:p>
            <a:r>
              <a:rPr lang="en-US" sz="2400" dirty="0">
                <a:latin typeface="+mn-lt"/>
              </a:rPr>
              <a:t>Route tables have a </a:t>
            </a:r>
            <a:r>
              <a:rPr lang="en-US" sz="2400" dirty="0">
                <a:solidFill>
                  <a:srgbClr val="333399"/>
                </a:solidFill>
                <a:latin typeface="+mn-lt"/>
              </a:rPr>
              <a:t>built-in local route</a:t>
            </a:r>
            <a:r>
              <a:rPr lang="en-US" sz="2400" dirty="0">
                <a:latin typeface="+mn-lt"/>
              </a:rPr>
              <a:t>.</a:t>
            </a:r>
          </a:p>
          <a:p>
            <a:r>
              <a:rPr lang="en-US" sz="2400" dirty="0">
                <a:latin typeface="+mn-lt"/>
              </a:rPr>
              <a:t>You </a:t>
            </a:r>
            <a:r>
              <a:rPr lang="en-US" sz="2400" dirty="0">
                <a:solidFill>
                  <a:srgbClr val="333399"/>
                </a:solidFill>
                <a:latin typeface="+mn-lt"/>
              </a:rPr>
              <a:t>add additional routes </a:t>
            </a:r>
            <a:r>
              <a:rPr lang="en-US" sz="2400" dirty="0">
                <a:latin typeface="+mn-lt"/>
              </a:rPr>
              <a:t>to the table.</a:t>
            </a:r>
          </a:p>
          <a:p>
            <a:r>
              <a:rPr lang="en-US" sz="2400" dirty="0">
                <a:latin typeface="+mn-lt"/>
              </a:rPr>
              <a:t>The </a:t>
            </a:r>
            <a:r>
              <a:rPr lang="en-US" sz="2400" dirty="0">
                <a:solidFill>
                  <a:srgbClr val="333399"/>
                </a:solidFill>
                <a:latin typeface="+mn-lt"/>
              </a:rPr>
              <a:t>local route cannot be deleted</a:t>
            </a:r>
            <a:r>
              <a:rPr lang="en-US" sz="2400" dirty="0">
                <a:latin typeface="+mn-lt"/>
              </a:rPr>
              <a:t>.</a:t>
            </a:r>
          </a:p>
        </p:txBody>
      </p:sp>
      <p:pic>
        <p:nvPicPr>
          <p:cNvPr id="6" name="Picture Placeholder 6">
            <a:extLst>
              <a:ext uri="{FF2B5EF4-FFF2-40B4-BE49-F238E27FC236}">
                <a16:creationId xmlns="" xmlns:a16="http://schemas.microsoft.com/office/drawing/2014/main" id="{DF245F4B-F83C-4547-948B-29463175E4C7}"/>
              </a:ext>
              <a:ext uri="{C183D7F6-B498-43B3-948B-1728B52AA6E4}">
                <adec:decorative xmlns="" xmlns:adec="http://schemas.microsoft.com/office/drawing/2017/decorative" val="1"/>
              </a:ext>
            </a:extLst>
          </p:cNvPr>
          <p:cNvPicPr>
            <a:picLocks noChangeAspect="1"/>
          </p:cNvPicPr>
          <p:nvPr/>
        </p:nvPicPr>
        <p:blipFill>
          <a:blip r:embed="rId4" cstate="hqprint">
            <a:extLst>
              <a:ext uri="{28A0092B-C50C-407E-A947-70E740481C1C}">
                <a14:useLocalDpi xmlns:a14="http://schemas.microsoft.com/office/drawing/2010/main"/>
              </a:ext>
            </a:extLst>
          </a:blip>
          <a:srcRect/>
          <a:stretch>
            <a:fillRect/>
          </a:stretch>
        </p:blipFill>
        <p:spPr>
          <a:xfrm>
            <a:off x="256032" y="2157984"/>
            <a:ext cx="3931314" cy="3104201"/>
          </a:xfrm>
          <a:prstGeom prst="rect">
            <a:avLst/>
          </a:prstGeom>
        </p:spPr>
      </p:pic>
    </p:spTree>
    <p:custDataLst>
      <p:tags r:id="rId1"/>
    </p:custDataLst>
    <p:extLst>
      <p:ext uri="{BB962C8B-B14F-4D97-AF65-F5344CB8AC3E}">
        <p14:creationId xmlns:p14="http://schemas.microsoft.com/office/powerpoint/2010/main" val="2418077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 xmlns:a16="http://schemas.microsoft.com/office/drawing/2014/main" id="{8D278110-CA30-49E8-849C-19088C9CB793}"/>
              </a:ext>
            </a:extLst>
          </p:cNvPr>
          <p:cNvSpPr>
            <a:spLocks noGrp="1"/>
          </p:cNvSpPr>
          <p:nvPr>
            <p:ph type="subTitle" idx="1"/>
          </p:nvPr>
        </p:nvSpPr>
        <p:spPr/>
        <p:txBody>
          <a:bodyPr/>
          <a:lstStyle/>
          <a:p>
            <a:r>
              <a:rPr lang="en-US"/>
              <a:t>Module 5: Networking and Content Delivery</a:t>
            </a:r>
          </a:p>
        </p:txBody>
      </p:sp>
      <p:sp>
        <p:nvSpPr>
          <p:cNvPr id="7" name="Title 6">
            <a:extLst>
              <a:ext uri="{FF2B5EF4-FFF2-40B4-BE49-F238E27FC236}">
                <a16:creationId xmlns="" xmlns:a16="http://schemas.microsoft.com/office/drawing/2014/main" id="{7FB27B92-A832-41D2-A661-7D9DE20F3F1E}"/>
              </a:ext>
            </a:extLst>
          </p:cNvPr>
          <p:cNvSpPr>
            <a:spLocks noGrp="1"/>
          </p:cNvSpPr>
          <p:nvPr>
            <p:ph type="title"/>
          </p:nvPr>
        </p:nvSpPr>
        <p:spPr/>
        <p:txBody>
          <a:bodyPr>
            <a:normAutofit/>
          </a:bodyPr>
          <a:lstStyle/>
          <a:p>
            <a:r>
              <a:rPr lang="en-US"/>
              <a:t>Section 3: VPC networking</a:t>
            </a:r>
          </a:p>
        </p:txBody>
      </p:sp>
    </p:spTree>
    <p:custDataLst>
      <p:tags r:id="rId1"/>
    </p:custDataLst>
    <p:extLst>
      <p:ext uri="{BB962C8B-B14F-4D97-AF65-F5344CB8AC3E}">
        <p14:creationId xmlns:p14="http://schemas.microsoft.com/office/powerpoint/2010/main" val="1642812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BF32A71F-87F1-4122-AF57-4F857C560E33}"/>
              </a:ext>
              <a:ext uri="{C183D7F6-B498-43B3-948B-1728B52AA6E4}">
                <adec:decorative xmlns="" xmlns:adec="http://schemas.microsoft.com/office/drawing/2017/decorative" val="0"/>
              </a:ext>
            </a:extLst>
          </p:cNvPr>
          <p:cNvSpPr>
            <a:spLocks noGrp="1"/>
          </p:cNvSpPr>
          <p:nvPr>
            <p:ph type="sldNum" sz="quarter" idx="20"/>
          </p:nvPr>
        </p:nvSpPr>
        <p:spPr/>
        <p:txBody>
          <a:bodyPr/>
          <a:lstStyle/>
          <a:p>
            <a:fld id="{B6A95138-A96E-2F42-A959-2EFD44FE4AB7}" type="slidenum">
              <a:rPr lang="en-US" smtClean="0"/>
              <a:t>23</a:t>
            </a:fld>
            <a:endParaRPr lang="en-US" dirty="0"/>
          </a:p>
        </p:txBody>
      </p:sp>
      <p:sp>
        <p:nvSpPr>
          <p:cNvPr id="2" name="Title 1"/>
          <p:cNvSpPr>
            <a:spLocks noGrp="1"/>
          </p:cNvSpPr>
          <p:nvPr>
            <p:ph type="title"/>
          </p:nvPr>
        </p:nvSpPr>
        <p:spPr/>
        <p:txBody>
          <a:bodyPr/>
          <a:lstStyle/>
          <a:p>
            <a:r>
              <a:rPr lang="en-US" dirty="0"/>
              <a:t>Internet gateway</a:t>
            </a:r>
          </a:p>
        </p:txBody>
      </p:sp>
      <p:sp>
        <p:nvSpPr>
          <p:cNvPr id="7" name="Content Placeholder 6">
            <a:extLst>
              <a:ext uri="{FF2B5EF4-FFF2-40B4-BE49-F238E27FC236}">
                <a16:creationId xmlns="" xmlns:a16="http://schemas.microsoft.com/office/drawing/2014/main" id="{5454E567-F6AB-456F-8E33-A6B4201FB191}"/>
              </a:ext>
            </a:extLst>
          </p:cNvPr>
          <p:cNvSpPr>
            <a:spLocks noGrp="1"/>
          </p:cNvSpPr>
          <p:nvPr>
            <p:ph sz="quarter" idx="21"/>
          </p:nvPr>
        </p:nvSpPr>
        <p:spPr>
          <a:xfrm>
            <a:off x="365760" y="1143000"/>
            <a:ext cx="11356848" cy="4645152"/>
          </a:xfrm>
        </p:spPr>
        <p:txBody>
          <a:bodyPr>
            <a:normAutofit/>
          </a:bodyPr>
          <a:lstStyle/>
          <a:p>
            <a:pPr algn="just">
              <a:buClr>
                <a:schemeClr val="tx1"/>
              </a:buClr>
            </a:pPr>
            <a:r>
              <a:rPr lang="en-US" sz="2400" dirty="0"/>
              <a:t>An </a:t>
            </a:r>
            <a:r>
              <a:rPr lang="en-US" sz="2400" dirty="0">
                <a:solidFill>
                  <a:srgbClr val="333399"/>
                </a:solidFill>
              </a:rPr>
              <a:t>internet gateway </a:t>
            </a:r>
            <a:r>
              <a:rPr lang="en-US" sz="2400" dirty="0"/>
              <a:t>is a scalable, redundant, and highly available </a:t>
            </a:r>
            <a:r>
              <a:rPr lang="en-US" sz="2400" dirty="0">
                <a:solidFill>
                  <a:srgbClr val="333399"/>
                </a:solidFill>
              </a:rPr>
              <a:t>VPC component </a:t>
            </a:r>
            <a:r>
              <a:rPr lang="en-US" sz="2400" dirty="0"/>
              <a:t>that allows communication between instances in your </a:t>
            </a:r>
            <a:r>
              <a:rPr lang="en-US" sz="2400" dirty="0" smtClean="0">
                <a:solidFill>
                  <a:srgbClr val="333399"/>
                </a:solidFill>
              </a:rPr>
              <a:t>VPC and the internet</a:t>
            </a:r>
            <a:r>
              <a:rPr lang="en-US" sz="2400" dirty="0" smtClean="0"/>
              <a:t>. </a:t>
            </a:r>
          </a:p>
          <a:p>
            <a:pPr algn="just">
              <a:buClr>
                <a:schemeClr val="tx1"/>
              </a:buClr>
            </a:pPr>
            <a:r>
              <a:rPr lang="en-US" sz="2400" dirty="0" smtClean="0"/>
              <a:t>An </a:t>
            </a:r>
            <a:r>
              <a:rPr lang="en-US" sz="2400" dirty="0"/>
              <a:t>internet gateway serves two purposes: </a:t>
            </a:r>
            <a:endParaRPr lang="en-US" sz="2400" dirty="0" smtClean="0"/>
          </a:p>
          <a:p>
            <a:pPr lvl="1" algn="just">
              <a:buClr>
                <a:schemeClr val="tx1"/>
              </a:buClr>
            </a:pPr>
            <a:r>
              <a:rPr lang="en-US" sz="2000" dirty="0"/>
              <a:t>T</a:t>
            </a:r>
            <a:r>
              <a:rPr lang="en-US" sz="2000" dirty="0" smtClean="0"/>
              <a:t>o </a:t>
            </a:r>
            <a:r>
              <a:rPr lang="en-US" sz="2000" dirty="0"/>
              <a:t>provide a </a:t>
            </a:r>
            <a:r>
              <a:rPr lang="en-US" sz="2000" dirty="0">
                <a:solidFill>
                  <a:srgbClr val="333399"/>
                </a:solidFill>
              </a:rPr>
              <a:t>target</a:t>
            </a:r>
            <a:r>
              <a:rPr lang="en-US" sz="2000" dirty="0"/>
              <a:t> in your VPC route tables for internet-routable </a:t>
            </a:r>
            <a:r>
              <a:rPr lang="en-US" sz="2000" dirty="0" smtClean="0"/>
              <a:t>traffic</a:t>
            </a:r>
          </a:p>
          <a:p>
            <a:pPr lvl="1" algn="just">
              <a:buClr>
                <a:schemeClr val="tx1"/>
              </a:buClr>
            </a:pPr>
            <a:r>
              <a:rPr lang="en-US" sz="2000" dirty="0" smtClean="0"/>
              <a:t>To </a:t>
            </a:r>
            <a:r>
              <a:rPr lang="en-US" sz="2000" dirty="0"/>
              <a:t>perform </a:t>
            </a:r>
            <a:r>
              <a:rPr lang="en-US" sz="2000" dirty="0">
                <a:solidFill>
                  <a:srgbClr val="333399"/>
                </a:solidFill>
              </a:rPr>
              <a:t>network address translation </a:t>
            </a:r>
            <a:r>
              <a:rPr lang="en-US" sz="2000" dirty="0"/>
              <a:t>for instances that were assigned public IPv4 addresses. </a:t>
            </a:r>
            <a:endParaRPr lang="en-US" sz="2400" dirty="0"/>
          </a:p>
          <a:p>
            <a:pPr algn="just">
              <a:buClr>
                <a:schemeClr val="tx1"/>
              </a:buClr>
            </a:pPr>
            <a:r>
              <a:rPr lang="en-US" sz="2400" dirty="0"/>
              <a:t>To make a </a:t>
            </a:r>
            <a:r>
              <a:rPr lang="en-US" sz="2400" dirty="0">
                <a:solidFill>
                  <a:srgbClr val="333399"/>
                </a:solidFill>
              </a:rPr>
              <a:t>subnet </a:t>
            </a:r>
            <a:r>
              <a:rPr lang="en-US" sz="2400" dirty="0" smtClean="0">
                <a:solidFill>
                  <a:srgbClr val="333399"/>
                </a:solidFill>
              </a:rPr>
              <a:t>public</a:t>
            </a:r>
            <a:r>
              <a:rPr lang="en-US" sz="2400" dirty="0" smtClean="0"/>
              <a:t>:</a:t>
            </a:r>
          </a:p>
          <a:p>
            <a:pPr lvl="1" algn="just">
              <a:buClr>
                <a:schemeClr val="tx1"/>
              </a:buClr>
            </a:pPr>
            <a:r>
              <a:rPr lang="en-US" sz="2000" dirty="0" smtClean="0"/>
              <a:t>You </a:t>
            </a:r>
            <a:r>
              <a:rPr lang="en-US" sz="2000" dirty="0">
                <a:solidFill>
                  <a:srgbClr val="333399"/>
                </a:solidFill>
              </a:rPr>
              <a:t>attach an internet gateway to your </a:t>
            </a:r>
            <a:r>
              <a:rPr lang="en-US" sz="2000" dirty="0" smtClean="0">
                <a:solidFill>
                  <a:srgbClr val="333399"/>
                </a:solidFill>
              </a:rPr>
              <a:t>VPC </a:t>
            </a:r>
          </a:p>
          <a:p>
            <a:pPr lvl="1" algn="just">
              <a:buClr>
                <a:schemeClr val="tx1"/>
              </a:buClr>
            </a:pPr>
            <a:r>
              <a:rPr lang="en-US" sz="2000" dirty="0" smtClean="0">
                <a:solidFill>
                  <a:schemeClr val="tx1"/>
                </a:solidFill>
              </a:rPr>
              <a:t>A</a:t>
            </a:r>
            <a:r>
              <a:rPr lang="en-US" sz="2000" dirty="0" smtClean="0"/>
              <a:t>dd </a:t>
            </a:r>
            <a:r>
              <a:rPr lang="en-US" sz="2000" dirty="0"/>
              <a:t>a </a:t>
            </a:r>
            <a:r>
              <a:rPr lang="en-US" sz="2000" dirty="0">
                <a:solidFill>
                  <a:srgbClr val="333399"/>
                </a:solidFill>
              </a:rPr>
              <a:t>route to the route table </a:t>
            </a:r>
            <a:r>
              <a:rPr lang="en-US" sz="2000" dirty="0"/>
              <a:t>to send non-local traffic through the internet gateway to the internet (0.0.0.0/0). </a:t>
            </a:r>
          </a:p>
        </p:txBody>
      </p:sp>
    </p:spTree>
    <p:custDataLst>
      <p:tags r:id="rId1"/>
    </p:custDataLst>
    <p:extLst>
      <p:ext uri="{BB962C8B-B14F-4D97-AF65-F5344CB8AC3E}">
        <p14:creationId xmlns:p14="http://schemas.microsoft.com/office/powerpoint/2010/main" val="9172449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BCB554C6-697C-4051-209F-6C8EB575BB00}"/>
              </a:ext>
            </a:extLst>
          </p:cNvPr>
          <p:cNvSpPr>
            <a:spLocks noGrp="1"/>
          </p:cNvSpPr>
          <p:nvPr>
            <p:ph type="sldNum" sz="quarter" idx="20"/>
          </p:nvPr>
        </p:nvSpPr>
        <p:spPr/>
        <p:txBody>
          <a:bodyPr/>
          <a:lstStyle/>
          <a:p>
            <a:fld id="{930176A1-BCF0-4712-97A6-6B495F55390B}" type="slidenum">
              <a:rPr lang="en-US" smtClean="0"/>
              <a:pPr/>
              <a:t>24</a:t>
            </a:fld>
            <a:endParaRPr lang="en-US"/>
          </a:p>
        </p:txBody>
      </p:sp>
      <p:sp>
        <p:nvSpPr>
          <p:cNvPr id="2" name="Title 1">
            <a:extLst>
              <a:ext uri="{FF2B5EF4-FFF2-40B4-BE49-F238E27FC236}">
                <a16:creationId xmlns="" xmlns:a16="http://schemas.microsoft.com/office/drawing/2014/main" id="{C419CB7B-0806-44E8-B382-113C9D5EF30E}"/>
              </a:ext>
            </a:extLst>
          </p:cNvPr>
          <p:cNvSpPr>
            <a:spLocks noGrp="1"/>
          </p:cNvSpPr>
          <p:nvPr>
            <p:ph type="title"/>
          </p:nvPr>
        </p:nvSpPr>
        <p:spPr/>
        <p:txBody>
          <a:bodyPr>
            <a:normAutofit/>
          </a:bodyPr>
          <a:lstStyle/>
          <a:p>
            <a:r>
              <a:rPr lang="en-US" dirty="0"/>
              <a:t>Internet gateway</a:t>
            </a:r>
          </a:p>
        </p:txBody>
      </p:sp>
      <p:sp>
        <p:nvSpPr>
          <p:cNvPr id="95" name="TextBox 94">
            <a:extLst>
              <a:ext uri="{FF2B5EF4-FFF2-40B4-BE49-F238E27FC236}">
                <a16:creationId xmlns="" xmlns:a16="http://schemas.microsoft.com/office/drawing/2014/main" id="{5A7B5FA0-68D2-4EEA-8AA0-CF9FF952F855}"/>
              </a:ext>
            </a:extLst>
          </p:cNvPr>
          <p:cNvSpPr txBox="1"/>
          <p:nvPr/>
        </p:nvSpPr>
        <p:spPr>
          <a:xfrm>
            <a:off x="9388685" y="2879352"/>
            <a:ext cx="2553905" cy="338554"/>
          </a:xfrm>
          <a:prstGeom prst="rect">
            <a:avLst/>
          </a:prstGeom>
          <a:noFill/>
        </p:spPr>
        <p:txBody>
          <a:bodyPr wrap="none" rtlCol="0">
            <a:spAutoFit/>
          </a:bodyPr>
          <a:lstStyle/>
          <a:p>
            <a:pPr algn="ctr"/>
            <a:r>
              <a:rPr lang="en-US" sz="1600">
                <a:ea typeface="Amazon Ember" panose="020B0603020204020204" pitchFamily="34" charset="0"/>
                <a:cs typeface="Amazon Ember" panose="020B0603020204020204" pitchFamily="34" charset="0"/>
              </a:rPr>
              <a:t>Public Subnet Route Table</a:t>
            </a:r>
          </a:p>
        </p:txBody>
      </p:sp>
      <p:graphicFrame>
        <p:nvGraphicFramePr>
          <p:cNvPr id="94" name="Table 93">
            <a:extLst>
              <a:ext uri="{FF2B5EF4-FFF2-40B4-BE49-F238E27FC236}">
                <a16:creationId xmlns="" xmlns:a16="http://schemas.microsoft.com/office/drawing/2014/main" id="{F5E0CB77-ADCB-409B-861A-71EEBEA38B00}"/>
              </a:ext>
            </a:extLst>
          </p:cNvPr>
          <p:cNvGraphicFramePr>
            <a:graphicFrameLocks noGrp="1"/>
          </p:cNvGraphicFramePr>
          <p:nvPr/>
        </p:nvGraphicFramePr>
        <p:xfrm>
          <a:off x="9467773" y="3231128"/>
          <a:ext cx="2395728" cy="1112520"/>
        </p:xfrm>
        <a:graphic>
          <a:graphicData uri="http://schemas.openxmlformats.org/drawingml/2006/table">
            <a:tbl>
              <a:tblPr firstRow="1" bandRow="1">
                <a:tableStyleId>{2D5ABB26-0587-4C30-8999-92F81FD0307C}</a:tableStyleId>
              </a:tblPr>
              <a:tblGrid>
                <a:gridCol w="1465583">
                  <a:extLst>
                    <a:ext uri="{9D8B030D-6E8A-4147-A177-3AD203B41FA5}">
                      <a16:colId xmlns="" xmlns:a16="http://schemas.microsoft.com/office/drawing/2014/main" val="3829441895"/>
                    </a:ext>
                  </a:extLst>
                </a:gridCol>
                <a:gridCol w="930145">
                  <a:extLst>
                    <a:ext uri="{9D8B030D-6E8A-4147-A177-3AD203B41FA5}">
                      <a16:colId xmlns="" xmlns:a16="http://schemas.microsoft.com/office/drawing/2014/main" val="3130759443"/>
                    </a:ext>
                  </a:extLst>
                </a:gridCol>
              </a:tblGrid>
              <a:tr h="370840">
                <a:tc>
                  <a:txBody>
                    <a:bodyPr/>
                    <a:lstStyle/>
                    <a:p>
                      <a:r>
                        <a:rPr lang="en-US" sz="1600" b="1"/>
                        <a:t>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1"/>
                        <a:t>Target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669712680"/>
                  </a:ext>
                </a:extLst>
              </a:tr>
              <a:tr h="370840">
                <a:tc>
                  <a:txBody>
                    <a:bodyPr/>
                    <a:lstStyle/>
                    <a:p>
                      <a:r>
                        <a:rPr lang="en-US" sz="1600"/>
                        <a:t>10.0.0.0/16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t>local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650357514"/>
                  </a:ext>
                </a:extLst>
              </a:tr>
              <a:tr h="370840">
                <a:tc>
                  <a:txBody>
                    <a:bodyPr/>
                    <a:lstStyle/>
                    <a:p>
                      <a:r>
                        <a:rPr lang="en-US" sz="1600">
                          <a:solidFill>
                            <a:schemeClr val="accent6"/>
                          </a:solidFill>
                        </a:rPr>
                        <a:t>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accent6"/>
                          </a:solidFill>
                        </a:rPr>
                        <a:t>igw-id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4077068529"/>
                  </a:ext>
                </a:extLst>
              </a:tr>
            </a:tbl>
          </a:graphicData>
        </a:graphic>
      </p:graphicFrame>
      <p:grpSp>
        <p:nvGrpSpPr>
          <p:cNvPr id="17" name="Group 16" descr="VPC in AWS Cloud with two subnets. There is a two-way arrow between the instance in the public subnet and the route table, between the route table and the internet gateway, and between the internet gateway and the internet cloud.">
            <a:extLst>
              <a:ext uri="{FF2B5EF4-FFF2-40B4-BE49-F238E27FC236}">
                <a16:creationId xmlns="" xmlns:a16="http://schemas.microsoft.com/office/drawing/2014/main" id="{B61DB02C-FFC5-CB00-03C9-8CDF873E9375}"/>
              </a:ext>
            </a:extLst>
          </p:cNvPr>
          <p:cNvGrpSpPr/>
          <p:nvPr/>
        </p:nvGrpSpPr>
        <p:grpSpPr>
          <a:xfrm>
            <a:off x="249410" y="1317217"/>
            <a:ext cx="8850013" cy="5191619"/>
            <a:chOff x="249410" y="1317217"/>
            <a:chExt cx="8850013" cy="5191619"/>
          </a:xfrm>
        </p:grpSpPr>
        <p:grpSp>
          <p:nvGrpSpPr>
            <p:cNvPr id="3" name="Group 2">
              <a:extLst>
                <a:ext uri="{FF2B5EF4-FFF2-40B4-BE49-F238E27FC236}">
                  <a16:creationId xmlns="" xmlns:a16="http://schemas.microsoft.com/office/drawing/2014/main" id="{84EFCDD6-3A3B-4DB0-A28C-D7FC1C898520}"/>
                </a:ext>
              </a:extLst>
            </p:cNvPr>
            <p:cNvGrpSpPr/>
            <p:nvPr/>
          </p:nvGrpSpPr>
          <p:grpSpPr>
            <a:xfrm>
              <a:off x="249410" y="1317217"/>
              <a:ext cx="8850013" cy="5191619"/>
              <a:chOff x="152401" y="1273546"/>
              <a:chExt cx="8850013" cy="5191619"/>
            </a:xfrm>
          </p:grpSpPr>
          <p:sp>
            <p:nvSpPr>
              <p:cNvPr id="8" name="Rectangle 7">
                <a:extLst>
                  <a:ext uri="{FF2B5EF4-FFF2-40B4-BE49-F238E27FC236}">
                    <a16:creationId xmlns="" xmlns:a16="http://schemas.microsoft.com/office/drawing/2014/main" id="{5B4C0FFB-E5B5-4C67-BE6A-8B849867AEE6}"/>
                  </a:ext>
                </a:extLst>
              </p:cNvPr>
              <p:cNvSpPr/>
              <p:nvPr/>
            </p:nvSpPr>
            <p:spPr>
              <a:xfrm>
                <a:off x="1063615" y="2244988"/>
                <a:ext cx="3591473" cy="3961848"/>
              </a:xfrm>
              <a:prstGeom prst="rect">
                <a:avLst/>
              </a:prstGeom>
              <a:noFill/>
              <a:ln w="12700" cap="flat" cmpd="sng" algn="ctr">
                <a:solidFill>
                  <a:srgbClr val="007CBC"/>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7CBC"/>
                    </a:solidFill>
                    <a:effectLst/>
                    <a:uLnTx/>
                    <a:uFillTx/>
                    <a:ea typeface="+mn-ea"/>
                    <a:cs typeface="+mn-cs"/>
                  </a:rPr>
                  <a:t>Availability Zone</a:t>
                </a:r>
              </a:p>
            </p:txBody>
          </p:sp>
          <p:grpSp>
            <p:nvGrpSpPr>
              <p:cNvPr id="14" name="Group 13">
                <a:extLst>
                  <a:ext uri="{FF2B5EF4-FFF2-40B4-BE49-F238E27FC236}">
                    <a16:creationId xmlns="" xmlns:a16="http://schemas.microsoft.com/office/drawing/2014/main" id="{47A6ABD1-9F7B-4A5A-83E9-5223A19AFC06}"/>
                  </a:ext>
                  <a:ext uri="{C183D7F6-B498-43B3-948B-1728B52AA6E4}">
                    <adec:decorative xmlns="" xmlns:adec="http://schemas.microsoft.com/office/drawing/2017/decorative" val="1"/>
                  </a:ext>
                </a:extLst>
              </p:cNvPr>
              <p:cNvGrpSpPr/>
              <p:nvPr/>
            </p:nvGrpSpPr>
            <p:grpSpPr>
              <a:xfrm>
                <a:off x="1315653" y="2980513"/>
                <a:ext cx="3200400" cy="1373959"/>
                <a:chOff x="1952969" y="2883528"/>
                <a:chExt cx="3200400" cy="1373959"/>
              </a:xfrm>
            </p:grpSpPr>
            <p:sp>
              <p:nvSpPr>
                <p:cNvPr id="12" name="Rectangle 11">
                  <a:extLst>
                    <a:ext uri="{FF2B5EF4-FFF2-40B4-BE49-F238E27FC236}">
                      <a16:creationId xmlns="" xmlns:a16="http://schemas.microsoft.com/office/drawing/2014/main" id="{E7166951-D5F5-4D5F-A929-89BD67EC61E6}"/>
                    </a:ext>
                  </a:extLst>
                </p:cNvPr>
                <p:cNvSpPr/>
                <p:nvPr/>
              </p:nvSpPr>
              <p:spPr>
                <a:xfrm>
                  <a:off x="1952969" y="2885887"/>
                  <a:ext cx="3200400" cy="1371600"/>
                </a:xfrm>
                <a:prstGeom prst="rect">
                  <a:avLst/>
                </a:prstGeom>
                <a:solidFill>
                  <a:srgbClr val="1D8900">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1D8900"/>
                      </a:solidFill>
                      <a:effectLst/>
                      <a:uLnTx/>
                      <a:uFillTx/>
                      <a:ea typeface="+mn-ea"/>
                      <a:cs typeface="+mn-cs"/>
                    </a:rPr>
                    <a:t>   Public subnet:10.0.1.0/24</a:t>
                  </a:r>
                </a:p>
              </p:txBody>
            </p:sp>
            <p:pic>
              <p:nvPicPr>
                <p:cNvPr id="13" name="Graphic 12">
                  <a:extLst>
                    <a:ext uri="{FF2B5EF4-FFF2-40B4-BE49-F238E27FC236}">
                      <a16:creationId xmlns="" xmlns:a16="http://schemas.microsoft.com/office/drawing/2014/main" id="{0267DA52-0955-4E35-8F29-A775580B9157}"/>
                    </a:ext>
                    <a:ext uri="{C183D7F6-B498-43B3-948B-1728B52AA6E4}">
                      <adec:decorative xmlns="" xmlns:adec="http://schemas.microsoft.com/office/drawing/2017/decorative" val="1"/>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1952970" y="2883528"/>
                  <a:ext cx="457200" cy="457200"/>
                </a:xfrm>
                <a:prstGeom prst="rect">
                  <a:avLst/>
                </a:prstGeom>
              </p:spPr>
            </p:pic>
          </p:grpSp>
          <p:pic>
            <p:nvPicPr>
              <p:cNvPr id="19" name="Graphic 18">
                <a:extLst>
                  <a:ext uri="{FF2B5EF4-FFF2-40B4-BE49-F238E27FC236}">
                    <a16:creationId xmlns="" xmlns:a16="http://schemas.microsoft.com/office/drawing/2014/main" id="{0E04E710-C136-4047-9C54-ECAA9EACC9A4}"/>
                  </a:ext>
                  <a:ext uri="{C183D7F6-B498-43B3-948B-1728B52AA6E4}">
                    <adec:decorative xmlns="" xmlns:adec="http://schemas.microsoft.com/office/drawing/2017/decorative" val="1"/>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6326292" y="4136549"/>
                <a:ext cx="469900" cy="469900"/>
              </a:xfrm>
              <a:prstGeom prst="rect">
                <a:avLst/>
              </a:prstGeom>
            </p:spPr>
          </p:pic>
          <p:pic>
            <p:nvPicPr>
              <p:cNvPr id="39" name="Graphic 38">
                <a:extLst>
                  <a:ext uri="{FF2B5EF4-FFF2-40B4-BE49-F238E27FC236}">
                    <a16:creationId xmlns="" xmlns:a16="http://schemas.microsoft.com/office/drawing/2014/main" id="{F15121F8-03C4-4A82-8228-CF9C5D6849DC}"/>
                  </a:ext>
                  <a:ext uri="{C183D7F6-B498-43B3-948B-1728B52AA6E4}">
                    <adec:decorative xmlns="" xmlns:adec="http://schemas.microsoft.com/office/drawing/2017/decorative" val="1"/>
                  </a:ext>
                </a:extLst>
              </p:cNvPr>
              <p:cNvPicPr>
                <a:picLocks noChangeAspect="1"/>
              </p:cNvPicPr>
              <p:nvPr/>
            </p:nvPicPr>
            <p:blipFill>
              <a:blip r:embed="rId8">
                <a:extLst>
                  <a:ext uri="{96DAC541-7B7A-43D3-8B79-37D633B846F1}">
                    <asvg:svgBlip xmlns="" xmlns:asvg="http://schemas.microsoft.com/office/drawing/2016/SVG/main" r:embed="rId9"/>
                  </a:ext>
                </a:extLst>
              </a:blip>
              <a:stretch>
                <a:fillRect/>
              </a:stretch>
            </p:blipFill>
            <p:spPr>
              <a:xfrm>
                <a:off x="2799541" y="3519064"/>
                <a:ext cx="457200" cy="457200"/>
              </a:xfrm>
              <a:prstGeom prst="rect">
                <a:avLst/>
              </a:prstGeom>
            </p:spPr>
          </p:pic>
          <p:sp>
            <p:nvSpPr>
              <p:cNvPr id="56" name="TextBox 55">
                <a:extLst>
                  <a:ext uri="{FF2B5EF4-FFF2-40B4-BE49-F238E27FC236}">
                    <a16:creationId xmlns="" xmlns:a16="http://schemas.microsoft.com/office/drawing/2014/main" id="{E39894E9-6961-4D66-ABF7-7CA2265F52F3}"/>
                  </a:ext>
                </a:extLst>
              </p:cNvPr>
              <p:cNvSpPr txBox="1"/>
              <p:nvPr/>
            </p:nvSpPr>
            <p:spPr>
              <a:xfrm>
                <a:off x="5015417" y="4558468"/>
                <a:ext cx="731290" cy="584775"/>
              </a:xfrm>
              <a:prstGeom prst="rect">
                <a:avLst/>
              </a:prstGeom>
              <a:noFill/>
            </p:spPr>
            <p:txBody>
              <a:bodyPr wrap="none" rtlCol="0">
                <a:spAutoFit/>
              </a:bodyPr>
              <a:lstStyle/>
              <a:p>
                <a:pPr algn="ctr"/>
                <a:r>
                  <a:rPr lang="en-US" sz="1600">
                    <a:ea typeface="Amazon Ember Light" panose="020B0403020204020204" pitchFamily="34" charset="0"/>
                    <a:cs typeface="Arial" panose="020B0604020202020204" pitchFamily="34" charset="0"/>
                  </a:rPr>
                  <a:t>Route</a:t>
                </a:r>
                <a:br>
                  <a:rPr lang="en-US" sz="1600">
                    <a:ea typeface="Amazon Ember Light" panose="020B0403020204020204" pitchFamily="34" charset="0"/>
                    <a:cs typeface="Arial" panose="020B0604020202020204" pitchFamily="34" charset="0"/>
                  </a:rPr>
                </a:br>
                <a:r>
                  <a:rPr lang="en-US" sz="1600">
                    <a:ea typeface="Amazon Ember Light" panose="020B0403020204020204" pitchFamily="34" charset="0"/>
                    <a:cs typeface="Arial" panose="020B0604020202020204" pitchFamily="34" charset="0"/>
                  </a:rPr>
                  <a:t>table</a:t>
                </a:r>
              </a:p>
            </p:txBody>
          </p:sp>
          <p:grpSp>
            <p:nvGrpSpPr>
              <p:cNvPr id="43" name="Group 42">
                <a:extLst>
                  <a:ext uri="{FF2B5EF4-FFF2-40B4-BE49-F238E27FC236}">
                    <a16:creationId xmlns="" xmlns:a16="http://schemas.microsoft.com/office/drawing/2014/main" id="{A1DC685B-EE79-452F-AB76-513C78195B75}"/>
                  </a:ext>
                  <a:ext uri="{C183D7F6-B498-43B3-948B-1728B52AA6E4}">
                    <adec:decorative xmlns="" xmlns:adec="http://schemas.microsoft.com/office/drawing/2017/decorative" val="1"/>
                  </a:ext>
                </a:extLst>
              </p:cNvPr>
              <p:cNvGrpSpPr/>
              <p:nvPr/>
            </p:nvGrpSpPr>
            <p:grpSpPr>
              <a:xfrm>
                <a:off x="1315652" y="4508371"/>
                <a:ext cx="3202243" cy="1373958"/>
                <a:chOff x="1952968" y="4411386"/>
                <a:chExt cx="3202243" cy="1373958"/>
              </a:xfrm>
            </p:grpSpPr>
            <p:sp>
              <p:nvSpPr>
                <p:cNvPr id="60" name="Rectangle 59">
                  <a:extLst>
                    <a:ext uri="{FF2B5EF4-FFF2-40B4-BE49-F238E27FC236}">
                      <a16:creationId xmlns="" xmlns:a16="http://schemas.microsoft.com/office/drawing/2014/main" id="{DBF2B20B-9790-4B72-ABB4-8220A1E13520}"/>
                    </a:ext>
                  </a:extLst>
                </p:cNvPr>
                <p:cNvSpPr/>
                <p:nvPr/>
              </p:nvSpPr>
              <p:spPr>
                <a:xfrm>
                  <a:off x="1952968" y="4413744"/>
                  <a:ext cx="3202243" cy="1371600"/>
                </a:xfrm>
                <a:prstGeom prst="rect">
                  <a:avLst/>
                </a:prstGeom>
                <a:solidFill>
                  <a:srgbClr val="007CBC">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7CBC"/>
                      </a:solidFill>
                      <a:effectLst/>
                      <a:uLnTx/>
                      <a:uFillTx/>
                      <a:ea typeface="+mn-ea"/>
                      <a:cs typeface="+mn-cs"/>
                    </a:rPr>
                    <a:t>   Private subnet: 10.0.2.0/24</a:t>
                  </a:r>
                </a:p>
              </p:txBody>
            </p:sp>
            <p:pic>
              <p:nvPicPr>
                <p:cNvPr id="61" name="Graphic 60">
                  <a:extLst>
                    <a:ext uri="{FF2B5EF4-FFF2-40B4-BE49-F238E27FC236}">
                      <a16:creationId xmlns="" xmlns:a16="http://schemas.microsoft.com/office/drawing/2014/main" id="{CCF479AE-2B36-4C6F-88F8-C48CDD88D7D8}"/>
                    </a:ext>
                    <a:ext uri="{C183D7F6-B498-43B3-948B-1728B52AA6E4}">
                      <adec:decorative xmlns="" xmlns:adec="http://schemas.microsoft.com/office/drawing/2017/decorative" val="1"/>
                    </a:ext>
                  </a:extLst>
                </p:cNvPr>
                <p:cNvPicPr>
                  <a:picLocks noChangeAspect="1"/>
                </p:cNvPicPr>
                <p:nvPr/>
              </p:nvPicPr>
              <p:blipFill>
                <a:blip r:embed="rId10">
                  <a:extLst>
                    <a:ext uri="{96DAC541-7B7A-43D3-8B79-37D633B846F1}">
                      <asvg:svgBlip xmlns="" xmlns:asvg="http://schemas.microsoft.com/office/drawing/2016/SVG/main" r:embed="rId11"/>
                    </a:ext>
                  </a:extLst>
                </a:blip>
                <a:stretch>
                  <a:fillRect/>
                </a:stretch>
              </p:blipFill>
              <p:spPr>
                <a:xfrm>
                  <a:off x="1952969" y="4411386"/>
                  <a:ext cx="457200" cy="457200"/>
                </a:xfrm>
                <a:prstGeom prst="rect">
                  <a:avLst/>
                </a:prstGeom>
              </p:spPr>
            </p:pic>
          </p:grpSp>
          <p:pic>
            <p:nvPicPr>
              <p:cNvPr id="47" name="Graphic 46">
                <a:extLst>
                  <a:ext uri="{FF2B5EF4-FFF2-40B4-BE49-F238E27FC236}">
                    <a16:creationId xmlns="" xmlns:a16="http://schemas.microsoft.com/office/drawing/2014/main" id="{7DA55A85-A914-484A-92F7-A9F7F523CF9A}"/>
                  </a:ext>
                  <a:ext uri="{C183D7F6-B498-43B3-948B-1728B52AA6E4}">
                    <adec:decorative xmlns="" xmlns:adec="http://schemas.microsoft.com/office/drawing/2017/decorative" val="1"/>
                  </a:ext>
                </a:extLst>
              </p:cNvPr>
              <p:cNvPicPr>
                <a:picLocks noChangeAspect="1"/>
              </p:cNvPicPr>
              <p:nvPr/>
            </p:nvPicPr>
            <p:blipFill>
              <a:blip r:embed="rId12">
                <a:extLst>
                  <a:ext uri="{96DAC541-7B7A-43D3-8B79-37D633B846F1}">
                    <asvg:svgBlip xmlns="" xmlns:asvg="http://schemas.microsoft.com/office/drawing/2016/SVG/main" r:embed="rId13"/>
                  </a:ext>
                </a:extLst>
              </a:blip>
              <a:stretch>
                <a:fillRect/>
              </a:stretch>
            </p:blipFill>
            <p:spPr>
              <a:xfrm>
                <a:off x="7722254" y="3976264"/>
                <a:ext cx="1280160" cy="1280160"/>
              </a:xfrm>
              <a:prstGeom prst="rect">
                <a:avLst/>
              </a:prstGeom>
            </p:spPr>
          </p:pic>
          <p:cxnSp>
            <p:nvCxnSpPr>
              <p:cNvPr id="33" name="Straight Arrow Connector 32">
                <a:extLst>
                  <a:ext uri="{FF2B5EF4-FFF2-40B4-BE49-F238E27FC236}">
                    <a16:creationId xmlns="" xmlns:a16="http://schemas.microsoft.com/office/drawing/2014/main" id="{A26823E8-240C-48A6-98E8-5F1595854BAA}"/>
                  </a:ext>
                </a:extLst>
              </p:cNvPr>
              <p:cNvCxnSpPr>
                <a:cxnSpLocks/>
                <a:endCxn id="19" idx="1"/>
              </p:cNvCxnSpPr>
              <p:nvPr/>
            </p:nvCxnSpPr>
            <p:spPr>
              <a:xfrm>
                <a:off x="5612695" y="4371356"/>
                <a:ext cx="713597" cy="14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4" name="Graphic 43">
                <a:extLst>
                  <a:ext uri="{FF2B5EF4-FFF2-40B4-BE49-F238E27FC236}">
                    <a16:creationId xmlns="" xmlns:a16="http://schemas.microsoft.com/office/drawing/2014/main" id="{85E76D4D-E3FF-4864-A50B-F16B6A929B2F}"/>
                  </a:ext>
                  <a:ext uri="{C183D7F6-B498-43B3-948B-1728B52AA6E4}">
                    <adec:decorative xmlns="" xmlns:adec="http://schemas.microsoft.com/office/drawing/2017/decorative" val="1"/>
                  </a:ext>
                </a:extLst>
              </p:cNvPr>
              <p:cNvPicPr>
                <a:picLocks noChangeAspect="1"/>
              </p:cNvPicPr>
              <p:nvPr/>
            </p:nvPicPr>
            <p:blipFill>
              <a:blip r:embed="rId8">
                <a:extLst>
                  <a:ext uri="{96DAC541-7B7A-43D3-8B79-37D633B846F1}">
                    <asvg:svgBlip xmlns="" xmlns:asvg="http://schemas.microsoft.com/office/drawing/2016/SVG/main" r:embed="rId9"/>
                  </a:ext>
                </a:extLst>
              </a:blip>
              <a:stretch>
                <a:fillRect/>
              </a:stretch>
            </p:blipFill>
            <p:spPr>
              <a:xfrm>
                <a:off x="2799541" y="5196529"/>
                <a:ext cx="457200" cy="457200"/>
              </a:xfrm>
              <a:prstGeom prst="rect">
                <a:avLst/>
              </a:prstGeom>
            </p:spPr>
          </p:pic>
          <p:sp>
            <p:nvSpPr>
              <p:cNvPr id="76" name="TextBox 75">
                <a:extLst>
                  <a:ext uri="{FF2B5EF4-FFF2-40B4-BE49-F238E27FC236}">
                    <a16:creationId xmlns="" xmlns:a16="http://schemas.microsoft.com/office/drawing/2014/main" id="{7AC26BA0-581E-4089-A8FE-8F1AD877DE68}"/>
                  </a:ext>
                </a:extLst>
              </p:cNvPr>
              <p:cNvSpPr txBox="1"/>
              <p:nvPr/>
            </p:nvSpPr>
            <p:spPr>
              <a:xfrm>
                <a:off x="7913333" y="5315175"/>
                <a:ext cx="898003" cy="338554"/>
              </a:xfrm>
              <a:prstGeom prst="rect">
                <a:avLst/>
              </a:prstGeom>
              <a:noFill/>
            </p:spPr>
            <p:txBody>
              <a:bodyPr wrap="none" rtlCol="0">
                <a:spAutoFit/>
              </a:bodyPr>
              <a:lstStyle/>
              <a:p>
                <a:pPr algn="ctr"/>
                <a:r>
                  <a:rPr lang="en-US" sz="1600">
                    <a:ea typeface="Amazon Ember Light" panose="020B0403020204020204" pitchFamily="34" charset="0"/>
                    <a:cs typeface="Arial" panose="020B0604020202020204" pitchFamily="34" charset="0"/>
                  </a:rPr>
                  <a:t>Internet</a:t>
                </a:r>
              </a:p>
            </p:txBody>
          </p:sp>
          <p:grpSp>
            <p:nvGrpSpPr>
              <p:cNvPr id="50" name="Group 49">
                <a:extLst>
                  <a:ext uri="{FF2B5EF4-FFF2-40B4-BE49-F238E27FC236}">
                    <a16:creationId xmlns="" xmlns:a16="http://schemas.microsoft.com/office/drawing/2014/main" id="{FB8482AE-3EE5-4228-9493-754F72037038}"/>
                  </a:ext>
                </a:extLst>
              </p:cNvPr>
              <p:cNvGrpSpPr/>
              <p:nvPr/>
            </p:nvGrpSpPr>
            <p:grpSpPr>
              <a:xfrm>
                <a:off x="152401" y="1273546"/>
                <a:ext cx="7162799" cy="5191619"/>
                <a:chOff x="152401" y="1273546"/>
                <a:chExt cx="7162799" cy="5191619"/>
              </a:xfrm>
            </p:grpSpPr>
            <p:sp>
              <p:nvSpPr>
                <p:cNvPr id="7" name="Rectangle 6">
                  <a:extLst>
                    <a:ext uri="{FF2B5EF4-FFF2-40B4-BE49-F238E27FC236}">
                      <a16:creationId xmlns="" xmlns:a16="http://schemas.microsoft.com/office/drawing/2014/main" id="{F171ADE5-0976-44A9-9A89-45C11481B784}"/>
                    </a:ext>
                  </a:extLst>
                </p:cNvPr>
                <p:cNvSpPr/>
                <p:nvPr/>
              </p:nvSpPr>
              <p:spPr>
                <a:xfrm>
                  <a:off x="152401" y="1273546"/>
                  <a:ext cx="7162799" cy="5191619"/>
                </a:xfrm>
                <a:prstGeom prst="rect">
                  <a:avLst/>
                </a:prstGeom>
                <a:noFill/>
                <a:ln w="12700" cap="flat" cmpd="sng" algn="ctr">
                  <a:solidFill>
                    <a:srgbClr val="232F3D"/>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ea typeface="+mn-ea"/>
                      <a:cs typeface="+mn-cs"/>
                    </a:rPr>
                    <a:t> </a:t>
                  </a:r>
                  <a:r>
                    <a:rPr kumimoji="0" lang="en-US" sz="1600" b="0" i="0" u="none" strike="noStrike" kern="0" cap="none" spc="0" normalizeH="0" baseline="0" noProof="0">
                      <a:ln>
                        <a:noFill/>
                      </a:ln>
                      <a:solidFill>
                        <a:sysClr val="windowText" lastClr="000000"/>
                      </a:solidFill>
                      <a:effectLst/>
                      <a:uLnTx/>
                      <a:uFillTx/>
                      <a:ea typeface="+mn-ea"/>
                      <a:cs typeface="+mn-cs"/>
                    </a:rPr>
                    <a:t>AWS Cloud</a:t>
                  </a:r>
                </a:p>
              </p:txBody>
            </p:sp>
            <p:pic>
              <p:nvPicPr>
                <p:cNvPr id="88" name="Graphic 87">
                  <a:extLst>
                    <a:ext uri="{FF2B5EF4-FFF2-40B4-BE49-F238E27FC236}">
                      <a16:creationId xmlns="" xmlns:a16="http://schemas.microsoft.com/office/drawing/2014/main" id="{EEF809C2-F5DF-4295-BCA1-0C2171768706}"/>
                    </a:ext>
                    <a:ext uri="{C183D7F6-B498-43B3-948B-1728B52AA6E4}">
                      <adec:decorative xmlns="" xmlns:adec="http://schemas.microsoft.com/office/drawing/2017/decorative" val="1"/>
                    </a:ext>
                  </a:extLst>
                </p:cNvPr>
                <p:cNvPicPr>
                  <a:picLocks noChangeAspect="1"/>
                </p:cNvPicPr>
                <p:nvPr/>
              </p:nvPicPr>
              <p:blipFill>
                <a:blip r:embed="rId14">
                  <a:extLst>
                    <a:ext uri="{96DAC541-7B7A-43D3-8B79-37D633B846F1}">
                      <asvg:svgBlip xmlns="" xmlns:asvg="http://schemas.microsoft.com/office/drawing/2016/SVG/main" r:embed="rId15"/>
                    </a:ext>
                  </a:extLst>
                </a:blip>
                <a:stretch>
                  <a:fillRect/>
                </a:stretch>
              </p:blipFill>
              <p:spPr>
                <a:xfrm>
                  <a:off x="152401" y="1273546"/>
                  <a:ext cx="457200" cy="457200"/>
                </a:xfrm>
                <a:prstGeom prst="rect">
                  <a:avLst/>
                </a:prstGeom>
              </p:spPr>
            </p:pic>
          </p:grpSp>
          <p:sp>
            <p:nvSpPr>
              <p:cNvPr id="77" name="Rectangle 76">
                <a:extLst>
                  <a:ext uri="{FF2B5EF4-FFF2-40B4-BE49-F238E27FC236}">
                    <a16:creationId xmlns="" xmlns:a16="http://schemas.microsoft.com/office/drawing/2014/main" id="{8DE143CC-4DF7-426E-8F9A-37FCCE527142}"/>
                  </a:ext>
                </a:extLst>
              </p:cNvPr>
              <p:cNvSpPr/>
              <p:nvPr/>
            </p:nvSpPr>
            <p:spPr>
              <a:xfrm>
                <a:off x="280551" y="1888174"/>
                <a:ext cx="6715994" cy="4460804"/>
              </a:xfrm>
              <a:prstGeom prst="rect">
                <a:avLst/>
              </a:prstGeom>
              <a:noFill/>
              <a:ln w="12700" cap="flat" cmpd="sng" algn="ctr">
                <a:solidFill>
                  <a:srgbClr val="007CBC"/>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7CBC"/>
                    </a:solidFill>
                    <a:effectLst/>
                    <a:uLnTx/>
                    <a:uFillTx/>
                    <a:ea typeface="+mn-ea"/>
                    <a:cs typeface="+mn-cs"/>
                  </a:rPr>
                  <a:t> Region</a:t>
                </a:r>
              </a:p>
            </p:txBody>
          </p:sp>
          <p:pic>
            <p:nvPicPr>
              <p:cNvPr id="90" name="Graphic 89">
                <a:extLst>
                  <a:ext uri="{FF2B5EF4-FFF2-40B4-BE49-F238E27FC236}">
                    <a16:creationId xmlns="" xmlns:a16="http://schemas.microsoft.com/office/drawing/2014/main" id="{855F8295-55CC-4462-821C-BE9B457EA4D0}"/>
                  </a:ext>
                  <a:ext uri="{C183D7F6-B498-43B3-948B-1728B52AA6E4}">
                    <adec:decorative xmlns="" xmlns:adec="http://schemas.microsoft.com/office/drawing/2017/decorative" val="1"/>
                  </a:ext>
                </a:extLst>
              </p:cNvPr>
              <p:cNvPicPr>
                <a:picLocks noChangeAspect="1"/>
              </p:cNvPicPr>
              <p:nvPr/>
            </p:nvPicPr>
            <p:blipFill>
              <a:blip r:embed="rId16">
                <a:extLst>
                  <a:ext uri="{96DAC541-7B7A-43D3-8B79-37D633B846F1}">
                    <asvg:svgBlip xmlns="" xmlns:asvg="http://schemas.microsoft.com/office/drawing/2016/SVG/main" r:embed="rId17"/>
                  </a:ext>
                </a:extLst>
              </a:blip>
              <a:stretch>
                <a:fillRect/>
              </a:stretch>
            </p:blipFill>
            <p:spPr>
              <a:xfrm>
                <a:off x="280551" y="1888174"/>
                <a:ext cx="457200" cy="457200"/>
              </a:xfrm>
              <a:prstGeom prst="rect">
                <a:avLst/>
              </a:prstGeom>
            </p:spPr>
          </p:pic>
          <p:sp>
            <p:nvSpPr>
              <p:cNvPr id="6" name="Rectangle 5">
                <a:extLst>
                  <a:ext uri="{FF2B5EF4-FFF2-40B4-BE49-F238E27FC236}">
                    <a16:creationId xmlns="" xmlns:a16="http://schemas.microsoft.com/office/drawing/2014/main" id="{8A00625C-5F01-45B9-BEB9-66443831D928}"/>
                  </a:ext>
                </a:extLst>
              </p:cNvPr>
              <p:cNvSpPr/>
              <p:nvPr/>
            </p:nvSpPr>
            <p:spPr>
              <a:xfrm>
                <a:off x="581948" y="2624640"/>
                <a:ext cx="5971252" cy="3443417"/>
              </a:xfrm>
              <a:prstGeom prst="rect">
                <a:avLst/>
              </a:prstGeom>
              <a:noFill/>
              <a:ln w="12700" cap="flat" cmpd="sng" algn="ctr">
                <a:solidFill>
                  <a:srgbClr val="1D8900"/>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r>
                  <a:rPr kumimoji="0" lang="en-US" sz="1600" b="0" i="0" u="none" strike="noStrike" kern="0" cap="none" spc="0" normalizeH="0" baseline="0" noProof="0">
                    <a:ln w="0"/>
                    <a:solidFill>
                      <a:srgbClr val="1D8900"/>
                    </a:solidFill>
                    <a:effectLst/>
                    <a:uLnTx/>
                    <a:uFillTx/>
                  </a:rPr>
                  <a:t> VPC: </a:t>
                </a:r>
                <a:r>
                  <a:rPr lang="en-US" sz="1600">
                    <a:solidFill>
                      <a:srgbClr val="1D8900"/>
                    </a:solidFill>
                  </a:rPr>
                  <a:t>10.0.0.0/16</a:t>
                </a:r>
              </a:p>
            </p:txBody>
          </p:sp>
          <p:pic>
            <p:nvPicPr>
              <p:cNvPr id="92" name="Graphic 91">
                <a:extLst>
                  <a:ext uri="{FF2B5EF4-FFF2-40B4-BE49-F238E27FC236}">
                    <a16:creationId xmlns="" xmlns:a16="http://schemas.microsoft.com/office/drawing/2014/main" id="{219EF3C6-FA3B-47E7-92FE-CFF1BBF34706}"/>
                  </a:ext>
                  <a:ext uri="{C183D7F6-B498-43B3-948B-1728B52AA6E4}">
                    <adec:decorative xmlns="" xmlns:adec="http://schemas.microsoft.com/office/drawing/2017/decorative" val="1"/>
                  </a:ext>
                </a:extLst>
              </p:cNvPr>
              <p:cNvPicPr>
                <a:picLocks noChangeAspect="1"/>
              </p:cNvPicPr>
              <p:nvPr/>
            </p:nvPicPr>
            <p:blipFill>
              <a:blip r:embed="rId18">
                <a:extLst>
                  <a:ext uri="{96DAC541-7B7A-43D3-8B79-37D633B846F1}">
                    <asvg:svgBlip xmlns="" xmlns:asvg="http://schemas.microsoft.com/office/drawing/2016/SVG/main" r:embed="rId19"/>
                  </a:ext>
                </a:extLst>
              </a:blip>
              <a:stretch>
                <a:fillRect/>
              </a:stretch>
            </p:blipFill>
            <p:spPr>
              <a:xfrm>
                <a:off x="581948" y="2624640"/>
                <a:ext cx="457200" cy="457200"/>
              </a:xfrm>
              <a:prstGeom prst="rect">
                <a:avLst/>
              </a:prstGeom>
            </p:spPr>
          </p:pic>
          <p:cxnSp>
            <p:nvCxnSpPr>
              <p:cNvPr id="93" name="Straight Arrow Connector 92">
                <a:extLst>
                  <a:ext uri="{FF2B5EF4-FFF2-40B4-BE49-F238E27FC236}">
                    <a16:creationId xmlns="" xmlns:a16="http://schemas.microsoft.com/office/drawing/2014/main" id="{62C08795-E67B-4575-B4C1-7F65B211628D}"/>
                  </a:ext>
                </a:extLst>
              </p:cNvPr>
              <p:cNvCxnSpPr/>
              <p:nvPr/>
            </p:nvCxnSpPr>
            <p:spPr>
              <a:xfrm>
                <a:off x="6796192" y="4371499"/>
                <a:ext cx="92606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 xmlns:a16="http://schemas.microsoft.com/office/drawing/2014/main" id="{D180E7B4-6913-4029-8808-B26C219C705A}"/>
                  </a:ext>
                </a:extLst>
              </p:cNvPr>
              <p:cNvSpPr txBox="1"/>
              <p:nvPr/>
            </p:nvSpPr>
            <p:spPr>
              <a:xfrm>
                <a:off x="6092968" y="4599957"/>
                <a:ext cx="941283" cy="830997"/>
              </a:xfrm>
              <a:prstGeom prst="rect">
                <a:avLst/>
              </a:prstGeom>
              <a:solidFill>
                <a:schemeClr val="bg1"/>
              </a:solidFill>
            </p:spPr>
            <p:txBody>
              <a:bodyPr wrap="none" rtlCol="0">
                <a:spAutoFit/>
              </a:bodyPr>
              <a:lstStyle/>
              <a:p>
                <a:pPr algn="ctr"/>
                <a:r>
                  <a:rPr lang="en-US" sz="1600">
                    <a:ea typeface="Amazon Ember Light" panose="020B0403020204020204" pitchFamily="34" charset="0"/>
                    <a:cs typeface="Arial" panose="020B0604020202020204" pitchFamily="34" charset="0"/>
                  </a:rPr>
                  <a:t>Internet</a:t>
                </a:r>
                <a:br>
                  <a:rPr lang="en-US" sz="1600">
                    <a:ea typeface="Amazon Ember Light" panose="020B0403020204020204" pitchFamily="34" charset="0"/>
                    <a:cs typeface="Arial" panose="020B0604020202020204" pitchFamily="34" charset="0"/>
                  </a:rPr>
                </a:br>
                <a:r>
                  <a:rPr lang="en-US" sz="1600">
                    <a:ea typeface="Amazon Ember Light" panose="020B0403020204020204" pitchFamily="34" charset="0"/>
                    <a:cs typeface="Arial" panose="020B0604020202020204" pitchFamily="34" charset="0"/>
                  </a:rPr>
                  <a:t>gateway</a:t>
                </a:r>
              </a:p>
              <a:p>
                <a:pPr algn="ctr"/>
                <a:r>
                  <a:rPr lang="en-US" sz="1600">
                    <a:ea typeface="Amazon Ember Light" panose="020B0403020204020204" pitchFamily="34" charset="0"/>
                    <a:cs typeface="Arial" panose="020B0604020202020204" pitchFamily="34" charset="0"/>
                  </a:rPr>
                  <a:t>(</a:t>
                </a:r>
                <a:r>
                  <a:rPr lang="en-US" sz="1600" b="1">
                    <a:solidFill>
                      <a:schemeClr val="accent6"/>
                    </a:solidFill>
                    <a:ea typeface="Amazon Ember Light" panose="020B0403020204020204" pitchFamily="34" charset="0"/>
                    <a:cs typeface="Arial" panose="020B0604020202020204" pitchFamily="34" charset="0"/>
                  </a:rPr>
                  <a:t>igw-id</a:t>
                </a:r>
                <a:r>
                  <a:rPr lang="en-US" sz="1600">
                    <a:ea typeface="Amazon Ember Light" panose="020B0403020204020204" pitchFamily="34" charset="0"/>
                    <a:cs typeface="Arial" panose="020B0604020202020204" pitchFamily="34" charset="0"/>
                  </a:rPr>
                  <a:t>)</a:t>
                </a:r>
              </a:p>
            </p:txBody>
          </p:sp>
          <p:pic>
            <p:nvPicPr>
              <p:cNvPr id="97" name="Graphic 96">
                <a:extLst>
                  <a:ext uri="{FF2B5EF4-FFF2-40B4-BE49-F238E27FC236}">
                    <a16:creationId xmlns="" xmlns:a16="http://schemas.microsoft.com/office/drawing/2014/main" id="{6F01C76E-0298-409F-9C57-6CA0752F5143}"/>
                  </a:ext>
                  <a:ext uri="{C183D7F6-B498-43B3-948B-1728B52AA6E4}">
                    <adec:decorative xmlns="" xmlns:adec="http://schemas.microsoft.com/office/drawing/2017/decorative" val="1"/>
                  </a:ext>
                </a:extLst>
              </p:cNvPr>
              <p:cNvPicPr>
                <a:picLocks noChangeAspect="1"/>
              </p:cNvPicPr>
              <p:nvPr/>
            </p:nvPicPr>
            <p:blipFill>
              <a:blip r:embed="rId20">
                <a:extLst>
                  <a:ext uri="{96DAC541-7B7A-43D3-8B79-37D633B846F1}">
                    <asvg:svgBlip xmlns="" xmlns:asvg="http://schemas.microsoft.com/office/drawing/2016/SVG/main" r:embed="rId21"/>
                  </a:ext>
                </a:extLst>
              </a:blip>
              <a:stretch>
                <a:fillRect/>
              </a:stretch>
            </p:blipFill>
            <p:spPr>
              <a:xfrm>
                <a:off x="5146112" y="4147856"/>
                <a:ext cx="469900" cy="469900"/>
              </a:xfrm>
              <a:prstGeom prst="rect">
                <a:avLst/>
              </a:prstGeom>
            </p:spPr>
          </p:pic>
        </p:grpSp>
        <p:cxnSp>
          <p:nvCxnSpPr>
            <p:cNvPr id="11" name="Elbow Connector 10">
              <a:extLst>
                <a:ext uri="{FF2B5EF4-FFF2-40B4-BE49-F238E27FC236}">
                  <a16:creationId xmlns="" xmlns:a16="http://schemas.microsoft.com/office/drawing/2014/main" id="{FEE1078F-723B-A866-2E37-C4ED64F2A2AC}"/>
                </a:ext>
              </a:extLst>
            </p:cNvPr>
            <p:cNvCxnSpPr>
              <a:cxnSpLocks/>
              <a:endCxn id="97" idx="1"/>
            </p:cNvCxnSpPr>
            <p:nvPr/>
          </p:nvCxnSpPr>
          <p:spPr>
            <a:xfrm>
              <a:off x="3353750" y="3791335"/>
              <a:ext cx="1889371" cy="635142"/>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365279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BF32A71F-87F1-4122-AF57-4F857C560E33}"/>
              </a:ext>
              <a:ext uri="{C183D7F6-B498-43B3-948B-1728B52AA6E4}">
                <adec:decorative xmlns="" xmlns:adec="http://schemas.microsoft.com/office/drawing/2017/decorative" val="0"/>
              </a:ext>
            </a:extLst>
          </p:cNvPr>
          <p:cNvSpPr>
            <a:spLocks noGrp="1"/>
          </p:cNvSpPr>
          <p:nvPr>
            <p:ph type="sldNum" sz="quarter" idx="20"/>
          </p:nvPr>
        </p:nvSpPr>
        <p:spPr/>
        <p:txBody>
          <a:bodyPr/>
          <a:lstStyle/>
          <a:p>
            <a:fld id="{B6A95138-A96E-2F42-A959-2EFD44FE4AB7}" type="slidenum">
              <a:rPr lang="en-US" smtClean="0"/>
              <a:t>25</a:t>
            </a:fld>
            <a:endParaRPr lang="en-US" dirty="0"/>
          </a:p>
        </p:txBody>
      </p:sp>
      <p:sp>
        <p:nvSpPr>
          <p:cNvPr id="2" name="Title 1"/>
          <p:cNvSpPr>
            <a:spLocks noGrp="1"/>
          </p:cNvSpPr>
          <p:nvPr>
            <p:ph type="title"/>
          </p:nvPr>
        </p:nvSpPr>
        <p:spPr/>
        <p:txBody>
          <a:bodyPr/>
          <a:lstStyle/>
          <a:p>
            <a:r>
              <a:rPr lang="en-US" dirty="0"/>
              <a:t>Network </a:t>
            </a:r>
            <a:r>
              <a:rPr lang="en-US" dirty="0" smtClean="0"/>
              <a:t>Address </a:t>
            </a:r>
            <a:r>
              <a:rPr lang="en-US" dirty="0"/>
              <a:t>T</a:t>
            </a:r>
            <a:r>
              <a:rPr lang="en-US" dirty="0" smtClean="0"/>
              <a:t>ranslation </a:t>
            </a:r>
            <a:r>
              <a:rPr lang="en-US" dirty="0"/>
              <a:t>(NAT) gateway</a:t>
            </a:r>
          </a:p>
        </p:txBody>
      </p:sp>
      <p:sp>
        <p:nvSpPr>
          <p:cNvPr id="7" name="Content Placeholder 6">
            <a:extLst>
              <a:ext uri="{FF2B5EF4-FFF2-40B4-BE49-F238E27FC236}">
                <a16:creationId xmlns="" xmlns:a16="http://schemas.microsoft.com/office/drawing/2014/main" id="{5454E567-F6AB-456F-8E33-A6B4201FB191}"/>
              </a:ext>
            </a:extLst>
          </p:cNvPr>
          <p:cNvSpPr>
            <a:spLocks noGrp="1"/>
          </p:cNvSpPr>
          <p:nvPr>
            <p:ph sz="quarter" idx="21"/>
          </p:nvPr>
        </p:nvSpPr>
        <p:spPr>
          <a:xfrm>
            <a:off x="365760" y="1143000"/>
            <a:ext cx="11356848" cy="4645152"/>
          </a:xfrm>
        </p:spPr>
        <p:txBody>
          <a:bodyPr>
            <a:normAutofit lnSpcReduction="10000"/>
          </a:bodyPr>
          <a:lstStyle/>
          <a:p>
            <a:pPr algn="just">
              <a:buClr>
                <a:schemeClr val="tx1"/>
              </a:buClr>
            </a:pPr>
            <a:r>
              <a:rPr lang="en-US" sz="2400" dirty="0"/>
              <a:t>A network address translation (NAT) gateway </a:t>
            </a:r>
            <a:r>
              <a:rPr lang="en-US" sz="2400" dirty="0">
                <a:solidFill>
                  <a:srgbClr val="333399"/>
                </a:solidFill>
              </a:rPr>
              <a:t>enables instances in a private subnet to connect to the internet </a:t>
            </a:r>
            <a:r>
              <a:rPr lang="en-US" sz="2400" dirty="0"/>
              <a:t>or other AWS services, but prevents the internet from initiating a connection with those instances. </a:t>
            </a:r>
          </a:p>
          <a:p>
            <a:pPr algn="just">
              <a:buClr>
                <a:schemeClr val="tx1"/>
              </a:buClr>
            </a:pPr>
            <a:endParaRPr lang="en-US" sz="2400" dirty="0"/>
          </a:p>
          <a:p>
            <a:pPr algn="just">
              <a:buClr>
                <a:schemeClr val="tx1"/>
              </a:buClr>
            </a:pPr>
            <a:r>
              <a:rPr lang="en-US" sz="2400" dirty="0"/>
              <a:t>To create a NAT </a:t>
            </a:r>
            <a:r>
              <a:rPr lang="en-US" sz="2400" dirty="0" smtClean="0"/>
              <a:t>gateway: </a:t>
            </a:r>
          </a:p>
          <a:p>
            <a:pPr lvl="1" algn="just">
              <a:buClr>
                <a:schemeClr val="tx1"/>
              </a:buClr>
            </a:pPr>
            <a:r>
              <a:rPr lang="en-US" sz="2000" dirty="0"/>
              <a:t>Y</a:t>
            </a:r>
            <a:r>
              <a:rPr lang="en-US" sz="2000" dirty="0" smtClean="0"/>
              <a:t>ou </a:t>
            </a:r>
            <a:r>
              <a:rPr lang="en-US" sz="2000" dirty="0"/>
              <a:t>must </a:t>
            </a:r>
            <a:r>
              <a:rPr lang="en-US" sz="2000" dirty="0">
                <a:solidFill>
                  <a:srgbClr val="333399"/>
                </a:solidFill>
              </a:rPr>
              <a:t>specify the public subnet </a:t>
            </a:r>
            <a:r>
              <a:rPr lang="en-US" sz="2000" dirty="0"/>
              <a:t>in which the NAT gateway should </a:t>
            </a:r>
            <a:r>
              <a:rPr lang="en-US" sz="2000" dirty="0" smtClean="0"/>
              <a:t>reside</a:t>
            </a:r>
          </a:p>
          <a:p>
            <a:pPr lvl="1" algn="just">
              <a:buClr>
                <a:schemeClr val="tx1"/>
              </a:buClr>
            </a:pPr>
            <a:r>
              <a:rPr lang="en-US" sz="2000" dirty="0" smtClean="0"/>
              <a:t>You </a:t>
            </a:r>
            <a:r>
              <a:rPr lang="en-US" sz="2000" dirty="0"/>
              <a:t>must also specify an Elastic IP address to associate with the NAT gateway when you create it</a:t>
            </a:r>
            <a:r>
              <a:rPr lang="en-US" sz="2000" dirty="0" smtClean="0"/>
              <a:t>.</a:t>
            </a:r>
          </a:p>
          <a:p>
            <a:pPr algn="just">
              <a:buClr>
                <a:schemeClr val="tx1"/>
              </a:buClr>
            </a:pPr>
            <a:endParaRPr lang="en-US" sz="2000" dirty="0" smtClean="0"/>
          </a:p>
          <a:p>
            <a:pPr algn="just">
              <a:buClr>
                <a:schemeClr val="tx1"/>
              </a:buClr>
            </a:pPr>
            <a:r>
              <a:rPr lang="en-US" sz="2000" dirty="0" smtClean="0"/>
              <a:t>After </a:t>
            </a:r>
            <a:r>
              <a:rPr lang="en-US" sz="2000" dirty="0"/>
              <a:t>you create a NAT gateway, you must </a:t>
            </a:r>
            <a:r>
              <a:rPr lang="en-US" sz="2000" dirty="0">
                <a:solidFill>
                  <a:srgbClr val="333399"/>
                </a:solidFill>
              </a:rPr>
              <a:t>update the route table </a:t>
            </a:r>
            <a:r>
              <a:rPr lang="en-US" sz="2000" dirty="0"/>
              <a:t>that is associated with one or more of your private subnets to point internet-bound traffic to the NAT gateway. Thus, instances in your private subnets can communicate with the internet. </a:t>
            </a:r>
          </a:p>
          <a:p>
            <a:pPr algn="just">
              <a:buClr>
                <a:schemeClr val="tx1"/>
              </a:buClr>
            </a:pPr>
            <a:endParaRPr lang="en-US" sz="2400" dirty="0"/>
          </a:p>
          <a:p>
            <a:pPr algn="just">
              <a:buClr>
                <a:schemeClr val="tx1"/>
              </a:buClr>
            </a:pPr>
            <a:endParaRPr lang="en-US" sz="2400" dirty="0"/>
          </a:p>
        </p:txBody>
      </p:sp>
    </p:spTree>
    <p:custDataLst>
      <p:tags r:id="rId1"/>
    </p:custDataLst>
    <p:extLst>
      <p:ext uri="{BB962C8B-B14F-4D97-AF65-F5344CB8AC3E}">
        <p14:creationId xmlns:p14="http://schemas.microsoft.com/office/powerpoint/2010/main" val="27647382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F50CB73F-1D0A-F187-FF73-E9C275C0A92B}"/>
              </a:ext>
            </a:extLst>
          </p:cNvPr>
          <p:cNvSpPr>
            <a:spLocks noGrp="1"/>
          </p:cNvSpPr>
          <p:nvPr>
            <p:ph type="sldNum" sz="quarter" idx="20"/>
          </p:nvPr>
        </p:nvSpPr>
        <p:spPr/>
        <p:txBody>
          <a:bodyPr/>
          <a:lstStyle/>
          <a:p>
            <a:fld id="{930176A1-BCF0-4712-97A6-6B495F55390B}" type="slidenum">
              <a:rPr lang="en-US" smtClean="0"/>
              <a:pPr/>
              <a:t>26</a:t>
            </a:fld>
            <a:endParaRPr lang="en-US"/>
          </a:p>
        </p:txBody>
      </p:sp>
      <p:sp>
        <p:nvSpPr>
          <p:cNvPr id="2" name="Title 1">
            <a:extLst>
              <a:ext uri="{FF2B5EF4-FFF2-40B4-BE49-F238E27FC236}">
                <a16:creationId xmlns="" xmlns:a16="http://schemas.microsoft.com/office/drawing/2014/main" id="{C419CB7B-0806-44E8-B382-113C9D5EF30E}"/>
              </a:ext>
            </a:extLst>
          </p:cNvPr>
          <p:cNvSpPr>
            <a:spLocks noGrp="1"/>
          </p:cNvSpPr>
          <p:nvPr>
            <p:ph type="title"/>
          </p:nvPr>
        </p:nvSpPr>
        <p:spPr/>
        <p:txBody>
          <a:bodyPr>
            <a:normAutofit/>
          </a:bodyPr>
          <a:lstStyle/>
          <a:p>
            <a:r>
              <a:rPr lang="en-US" dirty="0"/>
              <a:t>Network address translation (NAT) gateway</a:t>
            </a:r>
          </a:p>
        </p:txBody>
      </p:sp>
      <p:sp>
        <p:nvSpPr>
          <p:cNvPr id="48" name="TextBox 47">
            <a:extLst>
              <a:ext uri="{FF2B5EF4-FFF2-40B4-BE49-F238E27FC236}">
                <a16:creationId xmlns="" xmlns:a16="http://schemas.microsoft.com/office/drawing/2014/main" id="{887EA2E0-0C7F-43EF-A6F2-2A1A36B3F9AF}"/>
              </a:ext>
            </a:extLst>
          </p:cNvPr>
          <p:cNvSpPr txBox="1"/>
          <p:nvPr/>
        </p:nvSpPr>
        <p:spPr>
          <a:xfrm>
            <a:off x="9388686" y="2879351"/>
            <a:ext cx="2553904" cy="338554"/>
          </a:xfrm>
          <a:prstGeom prst="rect">
            <a:avLst/>
          </a:prstGeom>
          <a:noFill/>
        </p:spPr>
        <p:txBody>
          <a:bodyPr wrap="none" rtlCol="0">
            <a:spAutoFit/>
          </a:bodyPr>
          <a:lstStyle/>
          <a:p>
            <a:pPr algn="ctr"/>
            <a:r>
              <a:rPr lang="en-US" sz="1600">
                <a:latin typeface="+mj-lt"/>
                <a:ea typeface="Amazon Ember" panose="020B0603020204020204" pitchFamily="34" charset="0"/>
                <a:cs typeface="Amazon Ember" panose="020B0603020204020204" pitchFamily="34" charset="0"/>
              </a:rPr>
              <a:t>Public Subnet Route Table</a:t>
            </a:r>
          </a:p>
        </p:txBody>
      </p:sp>
      <p:graphicFrame>
        <p:nvGraphicFramePr>
          <p:cNvPr id="45" name="Table 44">
            <a:extLst>
              <a:ext uri="{FF2B5EF4-FFF2-40B4-BE49-F238E27FC236}">
                <a16:creationId xmlns="" xmlns:a16="http://schemas.microsoft.com/office/drawing/2014/main" id="{256A3687-8F24-4DDD-BA14-CD58F229155E}"/>
              </a:ext>
            </a:extLst>
          </p:cNvPr>
          <p:cNvGraphicFramePr>
            <a:graphicFrameLocks noGrp="1"/>
          </p:cNvGraphicFramePr>
          <p:nvPr/>
        </p:nvGraphicFramePr>
        <p:xfrm>
          <a:off x="9467773" y="3231128"/>
          <a:ext cx="2395728" cy="1112520"/>
        </p:xfrm>
        <a:graphic>
          <a:graphicData uri="http://schemas.openxmlformats.org/drawingml/2006/table">
            <a:tbl>
              <a:tblPr firstRow="1" bandRow="1">
                <a:tableStyleId>{2D5ABB26-0587-4C30-8999-92F81FD0307C}</a:tableStyleId>
              </a:tblPr>
              <a:tblGrid>
                <a:gridCol w="1465583">
                  <a:extLst>
                    <a:ext uri="{9D8B030D-6E8A-4147-A177-3AD203B41FA5}">
                      <a16:colId xmlns="" xmlns:a16="http://schemas.microsoft.com/office/drawing/2014/main" val="3829441895"/>
                    </a:ext>
                  </a:extLst>
                </a:gridCol>
                <a:gridCol w="930145">
                  <a:extLst>
                    <a:ext uri="{9D8B030D-6E8A-4147-A177-3AD203B41FA5}">
                      <a16:colId xmlns="" xmlns:a16="http://schemas.microsoft.com/office/drawing/2014/main" val="3130759443"/>
                    </a:ext>
                  </a:extLst>
                </a:gridCol>
              </a:tblGrid>
              <a:tr h="370840">
                <a:tc>
                  <a:txBody>
                    <a:bodyPr/>
                    <a:lstStyle/>
                    <a:p>
                      <a:r>
                        <a:rPr lang="en-US" sz="1600" b="1"/>
                        <a:t>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1"/>
                        <a:t>Target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669712680"/>
                  </a:ext>
                </a:extLst>
              </a:tr>
              <a:tr h="370840">
                <a:tc>
                  <a:txBody>
                    <a:bodyPr/>
                    <a:lstStyle/>
                    <a:p>
                      <a:r>
                        <a:rPr lang="en-US" sz="1600"/>
                        <a:t>10.0.0.0/16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t>local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650357514"/>
                  </a:ext>
                </a:extLst>
              </a:tr>
              <a:tr h="370840">
                <a:tc>
                  <a:txBody>
                    <a:bodyPr/>
                    <a:lstStyle/>
                    <a:p>
                      <a:r>
                        <a:rPr lang="en-US" sz="1600">
                          <a:solidFill>
                            <a:schemeClr val="accent6"/>
                          </a:solidFill>
                        </a:rPr>
                        <a:t>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accent6"/>
                          </a:solidFill>
                        </a:rPr>
                        <a:t>igw-id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4077068529"/>
                  </a:ext>
                </a:extLst>
              </a:tr>
            </a:tbl>
          </a:graphicData>
        </a:graphic>
      </p:graphicFrame>
      <p:sp>
        <p:nvSpPr>
          <p:cNvPr id="49" name="TextBox 48">
            <a:extLst>
              <a:ext uri="{FF2B5EF4-FFF2-40B4-BE49-F238E27FC236}">
                <a16:creationId xmlns="" xmlns:a16="http://schemas.microsoft.com/office/drawing/2014/main" id="{C0720B19-A466-4D3B-90EB-F976053778EB}"/>
              </a:ext>
            </a:extLst>
          </p:cNvPr>
          <p:cNvSpPr txBox="1"/>
          <p:nvPr/>
        </p:nvSpPr>
        <p:spPr>
          <a:xfrm>
            <a:off x="9349411" y="4763576"/>
            <a:ext cx="2632452" cy="338554"/>
          </a:xfrm>
          <a:prstGeom prst="rect">
            <a:avLst/>
          </a:prstGeom>
          <a:noFill/>
        </p:spPr>
        <p:txBody>
          <a:bodyPr wrap="none" rtlCol="0">
            <a:spAutoFit/>
          </a:bodyPr>
          <a:lstStyle/>
          <a:p>
            <a:pPr algn="ctr"/>
            <a:r>
              <a:rPr lang="en-US" sz="1600">
                <a:latin typeface="+mj-lt"/>
                <a:ea typeface="Amazon Ember" panose="020B0603020204020204" pitchFamily="34" charset="0"/>
                <a:cs typeface="Amazon Ember" panose="020B0603020204020204" pitchFamily="34" charset="0"/>
              </a:rPr>
              <a:t>Private Subnet Route Table</a:t>
            </a:r>
          </a:p>
        </p:txBody>
      </p:sp>
      <p:graphicFrame>
        <p:nvGraphicFramePr>
          <p:cNvPr id="46" name="Table 45">
            <a:extLst>
              <a:ext uri="{FF2B5EF4-FFF2-40B4-BE49-F238E27FC236}">
                <a16:creationId xmlns="" xmlns:a16="http://schemas.microsoft.com/office/drawing/2014/main" id="{BC8C1FB4-ECA5-4391-8D50-94A6029F0A61}"/>
              </a:ext>
            </a:extLst>
          </p:cNvPr>
          <p:cNvGraphicFramePr>
            <a:graphicFrameLocks noGrp="1"/>
          </p:cNvGraphicFramePr>
          <p:nvPr/>
        </p:nvGraphicFramePr>
        <p:xfrm>
          <a:off x="9466757" y="5113378"/>
          <a:ext cx="2397761" cy="1320800"/>
        </p:xfrm>
        <a:graphic>
          <a:graphicData uri="http://schemas.openxmlformats.org/drawingml/2006/table">
            <a:tbl>
              <a:tblPr firstRow="1" bandRow="1">
                <a:tableStyleId>{2D5ABB26-0587-4C30-8999-92F81FD0307C}</a:tableStyleId>
              </a:tblPr>
              <a:tblGrid>
                <a:gridCol w="1286193">
                  <a:extLst>
                    <a:ext uri="{9D8B030D-6E8A-4147-A177-3AD203B41FA5}">
                      <a16:colId xmlns="" xmlns:a16="http://schemas.microsoft.com/office/drawing/2014/main" val="3829441895"/>
                    </a:ext>
                  </a:extLst>
                </a:gridCol>
                <a:gridCol w="1111568">
                  <a:extLst>
                    <a:ext uri="{9D8B030D-6E8A-4147-A177-3AD203B41FA5}">
                      <a16:colId xmlns="" xmlns:a16="http://schemas.microsoft.com/office/drawing/2014/main" val="3130759443"/>
                    </a:ext>
                  </a:extLst>
                </a:gridCol>
              </a:tblGrid>
              <a:tr h="370840">
                <a:tc>
                  <a:txBody>
                    <a:bodyPr/>
                    <a:lstStyle/>
                    <a:p>
                      <a:r>
                        <a:rPr lang="en-US" sz="1600" b="1"/>
                        <a:t>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1"/>
                        <a:t>Target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669712680"/>
                  </a:ext>
                </a:extLst>
              </a:tr>
              <a:tr h="370840">
                <a:tc>
                  <a:txBody>
                    <a:bodyPr/>
                    <a:lstStyle/>
                    <a:p>
                      <a:r>
                        <a:rPr lang="en-US" sz="1600"/>
                        <a:t>10.0.0.0/16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t>local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650357514"/>
                  </a:ext>
                </a:extLst>
              </a:tr>
              <a:tr h="370840">
                <a:tc>
                  <a:txBody>
                    <a:bodyPr/>
                    <a:lstStyle/>
                    <a:p>
                      <a:r>
                        <a:rPr lang="en-US" sz="1600">
                          <a:solidFill>
                            <a:schemeClr val="accent6"/>
                          </a:solidFill>
                        </a:rPr>
                        <a:t>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accent6"/>
                          </a:solidFill>
                        </a:rPr>
                        <a:t>nat-gw-id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4077068529"/>
                  </a:ext>
                </a:extLst>
              </a:tr>
            </a:tbl>
          </a:graphicData>
        </a:graphic>
      </p:graphicFrame>
      <p:grpSp>
        <p:nvGrpSpPr>
          <p:cNvPr id="26" name="Group 25" descr="VPC in AWS Cloud with two subnets. there is a two-way arrow between the nat gateway in the public subnet and the route table, between the route table and the internet gateway, and between the internet gateway and the internet cloud.">
            <a:extLst>
              <a:ext uri="{FF2B5EF4-FFF2-40B4-BE49-F238E27FC236}">
                <a16:creationId xmlns="" xmlns:a16="http://schemas.microsoft.com/office/drawing/2014/main" id="{739831CD-3B77-E387-179E-08923E18BD40}"/>
              </a:ext>
            </a:extLst>
          </p:cNvPr>
          <p:cNvGrpSpPr/>
          <p:nvPr/>
        </p:nvGrpSpPr>
        <p:grpSpPr>
          <a:xfrm>
            <a:off x="210137" y="1203152"/>
            <a:ext cx="8850013" cy="5191619"/>
            <a:chOff x="210137" y="1203152"/>
            <a:chExt cx="8850013" cy="5191619"/>
          </a:xfrm>
        </p:grpSpPr>
        <p:grpSp>
          <p:nvGrpSpPr>
            <p:cNvPr id="3" name="Group 2">
              <a:extLst>
                <a:ext uri="{FF2B5EF4-FFF2-40B4-BE49-F238E27FC236}">
                  <a16:creationId xmlns="" xmlns:a16="http://schemas.microsoft.com/office/drawing/2014/main" id="{67F65078-193E-4EFF-9DC5-44BCCF75155C}"/>
                </a:ext>
              </a:extLst>
            </p:cNvPr>
            <p:cNvGrpSpPr/>
            <p:nvPr/>
          </p:nvGrpSpPr>
          <p:grpSpPr>
            <a:xfrm>
              <a:off x="210137" y="1203152"/>
              <a:ext cx="8850013" cy="5191619"/>
              <a:chOff x="152401" y="1273546"/>
              <a:chExt cx="8850013" cy="5191619"/>
            </a:xfrm>
          </p:grpSpPr>
          <p:sp>
            <p:nvSpPr>
              <p:cNvPr id="8" name="Rectangle 7">
                <a:extLst>
                  <a:ext uri="{FF2B5EF4-FFF2-40B4-BE49-F238E27FC236}">
                    <a16:creationId xmlns="" xmlns:a16="http://schemas.microsoft.com/office/drawing/2014/main" id="{5B4C0FFB-E5B5-4C67-BE6A-8B849867AEE6}"/>
                  </a:ext>
                </a:extLst>
              </p:cNvPr>
              <p:cNvSpPr/>
              <p:nvPr/>
            </p:nvSpPr>
            <p:spPr>
              <a:xfrm>
                <a:off x="1063615" y="2244988"/>
                <a:ext cx="3591473" cy="3980910"/>
              </a:xfrm>
              <a:prstGeom prst="rect">
                <a:avLst/>
              </a:prstGeom>
              <a:noFill/>
              <a:ln w="12700" cap="flat" cmpd="sng" algn="ctr">
                <a:solidFill>
                  <a:srgbClr val="007CBC"/>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7CBC"/>
                    </a:solidFill>
                    <a:effectLst/>
                    <a:uLnTx/>
                    <a:uFillTx/>
                    <a:latin typeface="Arial" panose="020B0604020202020204"/>
                    <a:ea typeface="+mn-ea"/>
                    <a:cs typeface="+mn-cs"/>
                  </a:rPr>
                  <a:t>Availability Zone</a:t>
                </a:r>
              </a:p>
            </p:txBody>
          </p:sp>
          <p:grpSp>
            <p:nvGrpSpPr>
              <p:cNvPr id="14" name="Group 13">
                <a:extLst>
                  <a:ext uri="{FF2B5EF4-FFF2-40B4-BE49-F238E27FC236}">
                    <a16:creationId xmlns="" xmlns:a16="http://schemas.microsoft.com/office/drawing/2014/main" id="{47A6ABD1-9F7B-4A5A-83E9-5223A19AFC06}"/>
                  </a:ext>
                  <a:ext uri="{C183D7F6-B498-43B3-948B-1728B52AA6E4}">
                    <adec:decorative xmlns="" xmlns:adec="http://schemas.microsoft.com/office/drawing/2017/decorative" val="1"/>
                  </a:ext>
                </a:extLst>
              </p:cNvPr>
              <p:cNvGrpSpPr/>
              <p:nvPr/>
            </p:nvGrpSpPr>
            <p:grpSpPr>
              <a:xfrm>
                <a:off x="1315653" y="2980513"/>
                <a:ext cx="3200400" cy="1373959"/>
                <a:chOff x="1952969" y="2883528"/>
                <a:chExt cx="3200400" cy="1373959"/>
              </a:xfrm>
            </p:grpSpPr>
            <p:sp>
              <p:nvSpPr>
                <p:cNvPr id="12" name="Rectangle 11">
                  <a:extLst>
                    <a:ext uri="{FF2B5EF4-FFF2-40B4-BE49-F238E27FC236}">
                      <a16:creationId xmlns="" xmlns:a16="http://schemas.microsoft.com/office/drawing/2014/main" id="{E7166951-D5F5-4D5F-A929-89BD67EC61E6}"/>
                    </a:ext>
                  </a:extLst>
                </p:cNvPr>
                <p:cNvSpPr/>
                <p:nvPr/>
              </p:nvSpPr>
              <p:spPr>
                <a:xfrm>
                  <a:off x="1952969" y="2885887"/>
                  <a:ext cx="3200400" cy="1371600"/>
                </a:xfrm>
                <a:prstGeom prst="rect">
                  <a:avLst/>
                </a:prstGeom>
                <a:solidFill>
                  <a:srgbClr val="1D8900">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1D8900"/>
                      </a:solidFill>
                      <a:effectLst/>
                      <a:uLnTx/>
                      <a:uFillTx/>
                      <a:latin typeface="Arial" panose="020B0604020202020204"/>
                      <a:ea typeface="+mn-ea"/>
                      <a:cs typeface="+mn-cs"/>
                    </a:rPr>
                    <a:t>   Public subnet:10.0.1.0/24</a:t>
                  </a:r>
                </a:p>
              </p:txBody>
            </p:sp>
            <p:pic>
              <p:nvPicPr>
                <p:cNvPr id="13" name="Graphic 12">
                  <a:extLst>
                    <a:ext uri="{FF2B5EF4-FFF2-40B4-BE49-F238E27FC236}">
                      <a16:creationId xmlns="" xmlns:a16="http://schemas.microsoft.com/office/drawing/2014/main" id="{0267DA52-0955-4E35-8F29-A775580B9157}"/>
                    </a:ext>
                    <a:ext uri="{C183D7F6-B498-43B3-948B-1728B52AA6E4}">
                      <adec:decorative xmlns="" xmlns:adec="http://schemas.microsoft.com/office/drawing/2017/decorative" val="1"/>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1952970" y="2883528"/>
                  <a:ext cx="457200" cy="457200"/>
                </a:xfrm>
                <a:prstGeom prst="rect">
                  <a:avLst/>
                </a:prstGeom>
              </p:spPr>
            </p:pic>
          </p:grpSp>
          <p:grpSp>
            <p:nvGrpSpPr>
              <p:cNvPr id="43" name="Group 42">
                <a:extLst>
                  <a:ext uri="{FF2B5EF4-FFF2-40B4-BE49-F238E27FC236}">
                    <a16:creationId xmlns="" xmlns:a16="http://schemas.microsoft.com/office/drawing/2014/main" id="{A1DC685B-EE79-452F-AB76-513C78195B75}"/>
                  </a:ext>
                  <a:ext uri="{C183D7F6-B498-43B3-948B-1728B52AA6E4}">
                    <adec:decorative xmlns="" xmlns:adec="http://schemas.microsoft.com/office/drawing/2017/decorative" val="1"/>
                  </a:ext>
                </a:extLst>
              </p:cNvPr>
              <p:cNvGrpSpPr/>
              <p:nvPr/>
            </p:nvGrpSpPr>
            <p:grpSpPr>
              <a:xfrm>
                <a:off x="1315652" y="4508371"/>
                <a:ext cx="3202243" cy="1373958"/>
                <a:chOff x="1952968" y="4411386"/>
                <a:chExt cx="3202243" cy="1373958"/>
              </a:xfrm>
            </p:grpSpPr>
            <p:sp>
              <p:nvSpPr>
                <p:cNvPr id="60" name="Rectangle 59">
                  <a:extLst>
                    <a:ext uri="{FF2B5EF4-FFF2-40B4-BE49-F238E27FC236}">
                      <a16:creationId xmlns="" xmlns:a16="http://schemas.microsoft.com/office/drawing/2014/main" id="{DBF2B20B-9790-4B72-ABB4-8220A1E13520}"/>
                    </a:ext>
                  </a:extLst>
                </p:cNvPr>
                <p:cNvSpPr/>
                <p:nvPr/>
              </p:nvSpPr>
              <p:spPr>
                <a:xfrm>
                  <a:off x="1952968" y="4413744"/>
                  <a:ext cx="3202243" cy="1371600"/>
                </a:xfrm>
                <a:prstGeom prst="rect">
                  <a:avLst/>
                </a:prstGeom>
                <a:solidFill>
                  <a:srgbClr val="007CBC">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7CBC"/>
                      </a:solidFill>
                      <a:effectLst/>
                      <a:uLnTx/>
                      <a:uFillTx/>
                      <a:latin typeface="Arial" panose="020B0604020202020204"/>
                      <a:ea typeface="+mn-ea"/>
                      <a:cs typeface="+mn-cs"/>
                    </a:rPr>
                    <a:t>   Private subnet: 10.0.2.0/24</a:t>
                  </a:r>
                </a:p>
              </p:txBody>
            </p:sp>
            <p:pic>
              <p:nvPicPr>
                <p:cNvPr id="61" name="Graphic 60">
                  <a:extLst>
                    <a:ext uri="{FF2B5EF4-FFF2-40B4-BE49-F238E27FC236}">
                      <a16:creationId xmlns="" xmlns:a16="http://schemas.microsoft.com/office/drawing/2014/main" id="{CCF479AE-2B36-4C6F-88F8-C48CDD88D7D8}"/>
                    </a:ext>
                    <a:ext uri="{C183D7F6-B498-43B3-948B-1728B52AA6E4}">
                      <adec:decorative xmlns="" xmlns:adec="http://schemas.microsoft.com/office/drawing/2017/decorative" val="1"/>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1952969" y="4411386"/>
                  <a:ext cx="457200" cy="457200"/>
                </a:xfrm>
                <a:prstGeom prst="rect">
                  <a:avLst/>
                </a:prstGeom>
              </p:spPr>
            </p:pic>
          </p:grpSp>
          <p:pic>
            <p:nvPicPr>
              <p:cNvPr id="47" name="Graphic 46">
                <a:extLst>
                  <a:ext uri="{FF2B5EF4-FFF2-40B4-BE49-F238E27FC236}">
                    <a16:creationId xmlns="" xmlns:a16="http://schemas.microsoft.com/office/drawing/2014/main" id="{7DA55A85-A914-484A-92F7-A9F7F523CF9A}"/>
                  </a:ext>
                  <a:ext uri="{C183D7F6-B498-43B3-948B-1728B52AA6E4}">
                    <adec:decorative xmlns="" xmlns:adec="http://schemas.microsoft.com/office/drawing/2017/decorative" val="1"/>
                  </a:ext>
                </a:extLst>
              </p:cNvPr>
              <p:cNvPicPr>
                <a:picLocks noChangeAspect="1"/>
              </p:cNvPicPr>
              <p:nvPr/>
            </p:nvPicPr>
            <p:blipFill>
              <a:blip r:embed="rId8">
                <a:extLst>
                  <a:ext uri="{96DAC541-7B7A-43D3-8B79-37D633B846F1}">
                    <asvg:svgBlip xmlns="" xmlns:asvg="http://schemas.microsoft.com/office/drawing/2016/SVG/main" r:embed="rId9"/>
                  </a:ext>
                </a:extLst>
              </a:blip>
              <a:stretch>
                <a:fillRect/>
              </a:stretch>
            </p:blipFill>
            <p:spPr>
              <a:xfrm>
                <a:off x="7722254" y="3976264"/>
                <a:ext cx="1280160" cy="1280160"/>
              </a:xfrm>
              <a:prstGeom prst="rect">
                <a:avLst/>
              </a:prstGeom>
            </p:spPr>
          </p:pic>
          <p:cxnSp>
            <p:nvCxnSpPr>
              <p:cNvPr id="33" name="Straight Arrow Connector 32">
                <a:extLst>
                  <a:ext uri="{FF2B5EF4-FFF2-40B4-BE49-F238E27FC236}">
                    <a16:creationId xmlns="" xmlns:a16="http://schemas.microsoft.com/office/drawing/2014/main" id="{A26823E8-240C-48A6-98E8-5F1595854BAA}"/>
                  </a:ext>
                </a:extLst>
              </p:cNvPr>
              <p:cNvCxnSpPr>
                <a:cxnSpLocks/>
                <a:endCxn id="19" idx="1"/>
              </p:cNvCxnSpPr>
              <p:nvPr/>
            </p:nvCxnSpPr>
            <p:spPr>
              <a:xfrm>
                <a:off x="5612695" y="4371356"/>
                <a:ext cx="713597" cy="14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4" name="Graphic 43">
                <a:extLst>
                  <a:ext uri="{FF2B5EF4-FFF2-40B4-BE49-F238E27FC236}">
                    <a16:creationId xmlns="" xmlns:a16="http://schemas.microsoft.com/office/drawing/2014/main" id="{85E76D4D-E3FF-4864-A50B-F16B6A929B2F}"/>
                  </a:ext>
                  <a:ext uri="{C183D7F6-B498-43B3-948B-1728B52AA6E4}">
                    <adec:decorative xmlns="" xmlns:adec="http://schemas.microsoft.com/office/drawing/2017/decorative" val="1"/>
                  </a:ext>
                </a:extLst>
              </p:cNvPr>
              <p:cNvPicPr>
                <a:picLocks noChangeAspect="1"/>
              </p:cNvPicPr>
              <p:nvPr/>
            </p:nvPicPr>
            <p:blipFill>
              <a:blip r:embed="rId10">
                <a:extLst>
                  <a:ext uri="{96DAC541-7B7A-43D3-8B79-37D633B846F1}">
                    <asvg:svgBlip xmlns="" xmlns:asvg="http://schemas.microsoft.com/office/drawing/2016/SVG/main" r:embed="rId11"/>
                  </a:ext>
                </a:extLst>
              </a:blip>
              <a:stretch>
                <a:fillRect/>
              </a:stretch>
            </p:blipFill>
            <p:spPr>
              <a:xfrm>
                <a:off x="2799541" y="5196529"/>
                <a:ext cx="457200" cy="457200"/>
              </a:xfrm>
              <a:prstGeom prst="rect">
                <a:avLst/>
              </a:prstGeom>
            </p:spPr>
          </p:pic>
          <p:sp>
            <p:nvSpPr>
              <p:cNvPr id="76" name="TextBox 75">
                <a:extLst>
                  <a:ext uri="{FF2B5EF4-FFF2-40B4-BE49-F238E27FC236}">
                    <a16:creationId xmlns="" xmlns:a16="http://schemas.microsoft.com/office/drawing/2014/main" id="{7AC26BA0-581E-4089-A8FE-8F1AD877DE68}"/>
                  </a:ext>
                </a:extLst>
              </p:cNvPr>
              <p:cNvSpPr txBox="1"/>
              <p:nvPr/>
            </p:nvSpPr>
            <p:spPr>
              <a:xfrm>
                <a:off x="7913333" y="5315175"/>
                <a:ext cx="898003" cy="338554"/>
              </a:xfrm>
              <a:prstGeom prst="rect">
                <a:avLst/>
              </a:prstGeom>
              <a:noFill/>
            </p:spPr>
            <p:txBody>
              <a:bodyPr wrap="none" rtlCol="0">
                <a:spAutoFit/>
              </a:bodyPr>
              <a:lstStyle/>
              <a:p>
                <a:pPr algn="ctr"/>
                <a:r>
                  <a:rPr lang="en-US" sz="1600">
                    <a:latin typeface="Arial" panose="020B0604020202020204" pitchFamily="34" charset="0"/>
                    <a:ea typeface="Amazon Ember Light" panose="020B0403020204020204" pitchFamily="34" charset="0"/>
                    <a:cs typeface="Arial" panose="020B0604020202020204" pitchFamily="34" charset="0"/>
                  </a:rPr>
                  <a:t>Internet</a:t>
                </a:r>
              </a:p>
            </p:txBody>
          </p:sp>
          <p:grpSp>
            <p:nvGrpSpPr>
              <p:cNvPr id="50" name="Group 49">
                <a:extLst>
                  <a:ext uri="{FF2B5EF4-FFF2-40B4-BE49-F238E27FC236}">
                    <a16:creationId xmlns="" xmlns:a16="http://schemas.microsoft.com/office/drawing/2014/main" id="{FB8482AE-3EE5-4228-9493-754F72037038}"/>
                  </a:ext>
                </a:extLst>
              </p:cNvPr>
              <p:cNvGrpSpPr/>
              <p:nvPr/>
            </p:nvGrpSpPr>
            <p:grpSpPr>
              <a:xfrm>
                <a:off x="152401" y="1273546"/>
                <a:ext cx="7162799" cy="5191619"/>
                <a:chOff x="152401" y="1273546"/>
                <a:chExt cx="7162799" cy="5191619"/>
              </a:xfrm>
            </p:grpSpPr>
            <p:sp>
              <p:nvSpPr>
                <p:cNvPr id="7" name="Rectangle 6">
                  <a:extLst>
                    <a:ext uri="{FF2B5EF4-FFF2-40B4-BE49-F238E27FC236}">
                      <a16:creationId xmlns="" xmlns:a16="http://schemas.microsoft.com/office/drawing/2014/main" id="{F171ADE5-0976-44A9-9A89-45C11481B784}"/>
                    </a:ext>
                  </a:extLst>
                </p:cNvPr>
                <p:cNvSpPr/>
                <p:nvPr/>
              </p:nvSpPr>
              <p:spPr>
                <a:xfrm>
                  <a:off x="152401" y="1273546"/>
                  <a:ext cx="7162799" cy="5191619"/>
                </a:xfrm>
                <a:prstGeom prst="rect">
                  <a:avLst/>
                </a:prstGeom>
                <a:noFill/>
                <a:ln w="12700" cap="flat" cmpd="sng" algn="ctr">
                  <a:solidFill>
                    <a:srgbClr val="232F3D"/>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latin typeface="Arial" panose="020B0604020202020204"/>
                      <a:ea typeface="+mn-ea"/>
                      <a:cs typeface="+mn-cs"/>
                    </a:rPr>
                    <a:t> </a:t>
                  </a:r>
                  <a:r>
                    <a:rPr kumimoji="0" lang="en-US" sz="1600" b="0" i="0" u="none" strike="noStrike" kern="0" cap="none" spc="0" normalizeH="0" baseline="0" noProof="0">
                      <a:ln>
                        <a:noFill/>
                      </a:ln>
                      <a:solidFill>
                        <a:sysClr val="windowText" lastClr="000000"/>
                      </a:solidFill>
                      <a:effectLst/>
                      <a:uLnTx/>
                      <a:uFillTx/>
                      <a:latin typeface="Arial" panose="020B0604020202020204"/>
                      <a:ea typeface="+mn-ea"/>
                      <a:cs typeface="+mn-cs"/>
                    </a:rPr>
                    <a:t>AWS Cloud</a:t>
                  </a:r>
                </a:p>
              </p:txBody>
            </p:sp>
            <p:pic>
              <p:nvPicPr>
                <p:cNvPr id="88" name="Graphic 87">
                  <a:extLst>
                    <a:ext uri="{FF2B5EF4-FFF2-40B4-BE49-F238E27FC236}">
                      <a16:creationId xmlns="" xmlns:a16="http://schemas.microsoft.com/office/drawing/2014/main" id="{EEF809C2-F5DF-4295-BCA1-0C2171768706}"/>
                    </a:ext>
                    <a:ext uri="{C183D7F6-B498-43B3-948B-1728B52AA6E4}">
                      <adec:decorative xmlns="" xmlns:adec="http://schemas.microsoft.com/office/drawing/2017/decorative" val="1"/>
                    </a:ext>
                  </a:extLst>
                </p:cNvPr>
                <p:cNvPicPr>
                  <a:picLocks noChangeAspect="1"/>
                </p:cNvPicPr>
                <p:nvPr/>
              </p:nvPicPr>
              <p:blipFill>
                <a:blip r:embed="rId12">
                  <a:extLst>
                    <a:ext uri="{96DAC541-7B7A-43D3-8B79-37D633B846F1}">
                      <asvg:svgBlip xmlns="" xmlns:asvg="http://schemas.microsoft.com/office/drawing/2016/SVG/main" r:embed="rId13"/>
                    </a:ext>
                  </a:extLst>
                </a:blip>
                <a:stretch>
                  <a:fillRect/>
                </a:stretch>
              </p:blipFill>
              <p:spPr>
                <a:xfrm>
                  <a:off x="152401" y="1273546"/>
                  <a:ext cx="457200" cy="457200"/>
                </a:xfrm>
                <a:prstGeom prst="rect">
                  <a:avLst/>
                </a:prstGeom>
              </p:spPr>
            </p:pic>
          </p:grpSp>
          <p:sp>
            <p:nvSpPr>
              <p:cNvPr id="77" name="Rectangle 76">
                <a:extLst>
                  <a:ext uri="{FF2B5EF4-FFF2-40B4-BE49-F238E27FC236}">
                    <a16:creationId xmlns="" xmlns:a16="http://schemas.microsoft.com/office/drawing/2014/main" id="{8DE143CC-4DF7-426E-8F9A-37FCCE527142}"/>
                  </a:ext>
                </a:extLst>
              </p:cNvPr>
              <p:cNvSpPr/>
              <p:nvPr/>
            </p:nvSpPr>
            <p:spPr>
              <a:xfrm>
                <a:off x="280551" y="1888174"/>
                <a:ext cx="6715994" cy="4460804"/>
              </a:xfrm>
              <a:prstGeom prst="rect">
                <a:avLst/>
              </a:prstGeom>
              <a:noFill/>
              <a:ln w="12700" cap="flat" cmpd="sng" algn="ctr">
                <a:solidFill>
                  <a:srgbClr val="007CBC"/>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7CBC"/>
                    </a:solidFill>
                    <a:effectLst/>
                    <a:uLnTx/>
                    <a:uFillTx/>
                    <a:latin typeface="Arial" panose="020B0604020202020204"/>
                    <a:ea typeface="+mn-ea"/>
                    <a:cs typeface="+mn-cs"/>
                  </a:rPr>
                  <a:t> Region</a:t>
                </a:r>
              </a:p>
            </p:txBody>
          </p:sp>
          <p:pic>
            <p:nvPicPr>
              <p:cNvPr id="90" name="Graphic 89">
                <a:extLst>
                  <a:ext uri="{FF2B5EF4-FFF2-40B4-BE49-F238E27FC236}">
                    <a16:creationId xmlns="" xmlns:a16="http://schemas.microsoft.com/office/drawing/2014/main" id="{855F8295-55CC-4462-821C-BE9B457EA4D0}"/>
                  </a:ext>
                  <a:ext uri="{C183D7F6-B498-43B3-948B-1728B52AA6E4}">
                    <adec:decorative xmlns="" xmlns:adec="http://schemas.microsoft.com/office/drawing/2017/decorative" val="1"/>
                  </a:ext>
                </a:extLst>
              </p:cNvPr>
              <p:cNvPicPr>
                <a:picLocks noChangeAspect="1"/>
              </p:cNvPicPr>
              <p:nvPr/>
            </p:nvPicPr>
            <p:blipFill>
              <a:blip r:embed="rId14">
                <a:extLst>
                  <a:ext uri="{96DAC541-7B7A-43D3-8B79-37D633B846F1}">
                    <asvg:svgBlip xmlns="" xmlns:asvg="http://schemas.microsoft.com/office/drawing/2016/SVG/main" r:embed="rId15"/>
                  </a:ext>
                </a:extLst>
              </a:blip>
              <a:stretch>
                <a:fillRect/>
              </a:stretch>
            </p:blipFill>
            <p:spPr>
              <a:xfrm>
                <a:off x="280551" y="1888174"/>
                <a:ext cx="457200" cy="457200"/>
              </a:xfrm>
              <a:prstGeom prst="rect">
                <a:avLst/>
              </a:prstGeom>
            </p:spPr>
          </p:pic>
          <p:grpSp>
            <p:nvGrpSpPr>
              <p:cNvPr id="52" name="Group 51">
                <a:extLst>
                  <a:ext uri="{FF2B5EF4-FFF2-40B4-BE49-F238E27FC236}">
                    <a16:creationId xmlns="" xmlns:a16="http://schemas.microsoft.com/office/drawing/2014/main" id="{02151074-6006-4226-8C63-B9EEECF21964}"/>
                  </a:ext>
                </a:extLst>
              </p:cNvPr>
              <p:cNvGrpSpPr/>
              <p:nvPr/>
            </p:nvGrpSpPr>
            <p:grpSpPr>
              <a:xfrm>
                <a:off x="581948" y="2624640"/>
                <a:ext cx="5971252" cy="3443417"/>
                <a:chOff x="581948" y="2624640"/>
                <a:chExt cx="5971252" cy="3443417"/>
              </a:xfrm>
            </p:grpSpPr>
            <p:sp>
              <p:nvSpPr>
                <p:cNvPr id="6" name="Rectangle 5">
                  <a:extLst>
                    <a:ext uri="{FF2B5EF4-FFF2-40B4-BE49-F238E27FC236}">
                      <a16:creationId xmlns="" xmlns:a16="http://schemas.microsoft.com/office/drawing/2014/main" id="{8A00625C-5F01-45B9-BEB9-66443831D928}"/>
                    </a:ext>
                  </a:extLst>
                </p:cNvPr>
                <p:cNvSpPr/>
                <p:nvPr/>
              </p:nvSpPr>
              <p:spPr>
                <a:xfrm>
                  <a:off x="581948" y="2624640"/>
                  <a:ext cx="5971252" cy="3443417"/>
                </a:xfrm>
                <a:prstGeom prst="rect">
                  <a:avLst/>
                </a:prstGeom>
                <a:noFill/>
                <a:ln w="12700" cap="flat" cmpd="sng" algn="ctr">
                  <a:solidFill>
                    <a:srgbClr val="1D8900"/>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r>
                    <a:rPr kumimoji="0" lang="en-US" sz="1600" b="0" i="0" u="none" strike="noStrike" kern="0" cap="none" spc="0" normalizeH="0" baseline="0" noProof="0">
                      <a:ln w="0"/>
                      <a:solidFill>
                        <a:srgbClr val="1D8900"/>
                      </a:solidFill>
                      <a:effectLst/>
                      <a:uLnTx/>
                      <a:uFillTx/>
                      <a:latin typeface="Arial" panose="020B0604020202020204"/>
                      <a:ea typeface="+mn-ea"/>
                      <a:cs typeface="+mn-cs"/>
                    </a:rPr>
                    <a:t> VPC: </a:t>
                  </a:r>
                  <a:r>
                    <a:rPr lang="en-US" sz="1600">
                      <a:solidFill>
                        <a:srgbClr val="1D8900"/>
                      </a:solidFill>
                      <a:latin typeface="Arial" panose="020B0604020202020204"/>
                    </a:rPr>
                    <a:t>10.0.0.0/16</a:t>
                  </a:r>
                </a:p>
              </p:txBody>
            </p:sp>
            <p:pic>
              <p:nvPicPr>
                <p:cNvPr id="92" name="Graphic 91">
                  <a:extLst>
                    <a:ext uri="{FF2B5EF4-FFF2-40B4-BE49-F238E27FC236}">
                      <a16:creationId xmlns="" xmlns:a16="http://schemas.microsoft.com/office/drawing/2014/main" id="{219EF3C6-FA3B-47E7-92FE-CFF1BBF34706}"/>
                    </a:ext>
                    <a:ext uri="{C183D7F6-B498-43B3-948B-1728B52AA6E4}">
                      <adec:decorative xmlns="" xmlns:adec="http://schemas.microsoft.com/office/drawing/2017/decorative" val="1"/>
                    </a:ext>
                  </a:extLst>
                </p:cNvPr>
                <p:cNvPicPr>
                  <a:picLocks noChangeAspect="1"/>
                </p:cNvPicPr>
                <p:nvPr/>
              </p:nvPicPr>
              <p:blipFill>
                <a:blip r:embed="rId16">
                  <a:extLst>
                    <a:ext uri="{96DAC541-7B7A-43D3-8B79-37D633B846F1}">
                      <asvg:svgBlip xmlns="" xmlns:asvg="http://schemas.microsoft.com/office/drawing/2016/SVG/main" r:embed="rId17"/>
                    </a:ext>
                  </a:extLst>
                </a:blip>
                <a:stretch>
                  <a:fillRect/>
                </a:stretch>
              </p:blipFill>
              <p:spPr>
                <a:xfrm>
                  <a:off x="581948" y="2624640"/>
                  <a:ext cx="457200" cy="457200"/>
                </a:xfrm>
                <a:prstGeom prst="rect">
                  <a:avLst/>
                </a:prstGeom>
              </p:spPr>
            </p:pic>
          </p:grpSp>
          <p:pic>
            <p:nvPicPr>
              <p:cNvPr id="35" name="Graphic 34">
                <a:extLst>
                  <a:ext uri="{FF2B5EF4-FFF2-40B4-BE49-F238E27FC236}">
                    <a16:creationId xmlns="" xmlns:a16="http://schemas.microsoft.com/office/drawing/2014/main" id="{206088EE-C9B4-472D-8C53-195D88601FCA}"/>
                  </a:ext>
                  <a:ext uri="{C183D7F6-B498-43B3-948B-1728B52AA6E4}">
                    <adec:decorative xmlns="" xmlns:adec="http://schemas.microsoft.com/office/drawing/2017/decorative" val="1"/>
                  </a:ext>
                </a:extLst>
              </p:cNvPr>
              <p:cNvPicPr>
                <a:picLocks noChangeAspect="1"/>
              </p:cNvPicPr>
              <p:nvPr/>
            </p:nvPicPr>
            <p:blipFill>
              <a:blip r:embed="rId18">
                <a:extLst>
                  <a:ext uri="{96DAC541-7B7A-43D3-8B79-37D633B846F1}">
                    <asvg:svgBlip xmlns="" xmlns:asvg="http://schemas.microsoft.com/office/drawing/2016/SVG/main" r:embed="rId19"/>
                  </a:ext>
                </a:extLst>
              </a:blip>
              <a:stretch>
                <a:fillRect/>
              </a:stretch>
            </p:blipFill>
            <p:spPr>
              <a:xfrm>
                <a:off x="2801351" y="3324337"/>
                <a:ext cx="469900" cy="469900"/>
              </a:xfrm>
              <a:prstGeom prst="rect">
                <a:avLst/>
              </a:prstGeom>
            </p:spPr>
          </p:pic>
          <p:sp>
            <p:nvSpPr>
              <p:cNvPr id="36" name="TextBox 35">
                <a:extLst>
                  <a:ext uri="{FF2B5EF4-FFF2-40B4-BE49-F238E27FC236}">
                    <a16:creationId xmlns="" xmlns:a16="http://schemas.microsoft.com/office/drawing/2014/main" id="{0F73CB36-2D8B-444F-BBAF-1AC8FE209834}"/>
                  </a:ext>
                </a:extLst>
              </p:cNvPr>
              <p:cNvSpPr txBox="1"/>
              <p:nvPr/>
            </p:nvSpPr>
            <p:spPr>
              <a:xfrm>
                <a:off x="2315463" y="3805760"/>
                <a:ext cx="1395190" cy="584775"/>
              </a:xfrm>
              <a:prstGeom prst="rect">
                <a:avLst/>
              </a:prstGeom>
              <a:noFill/>
            </p:spPr>
            <p:txBody>
              <a:bodyPr wrap="none" rtlCol="0">
                <a:spAutoFit/>
              </a:bodyPr>
              <a:lstStyle/>
              <a:p>
                <a:pPr algn="ctr"/>
                <a:r>
                  <a:rPr lang="en-US" sz="1600">
                    <a:latin typeface="Arial" panose="020B0604020202020204" pitchFamily="34" charset="0"/>
                    <a:ea typeface="Amazon Ember Light" panose="020B0403020204020204" pitchFamily="34" charset="0"/>
                    <a:cs typeface="Arial" panose="020B0604020202020204" pitchFamily="34" charset="0"/>
                  </a:rPr>
                  <a:t>NAT gateway</a:t>
                </a:r>
                <a:br>
                  <a:rPr lang="en-US" sz="1600">
                    <a:latin typeface="Arial" panose="020B0604020202020204" pitchFamily="34" charset="0"/>
                    <a:ea typeface="Amazon Ember Light" panose="020B0403020204020204" pitchFamily="34" charset="0"/>
                    <a:cs typeface="Arial" panose="020B0604020202020204" pitchFamily="34" charset="0"/>
                  </a:rPr>
                </a:br>
                <a:r>
                  <a:rPr lang="en-US" sz="1600">
                    <a:latin typeface="Arial" panose="020B0604020202020204" pitchFamily="34" charset="0"/>
                    <a:ea typeface="Amazon Ember Light" panose="020B0403020204020204" pitchFamily="34" charset="0"/>
                    <a:cs typeface="Arial" panose="020B0604020202020204" pitchFamily="34" charset="0"/>
                  </a:rPr>
                  <a:t>(</a:t>
                </a:r>
                <a:r>
                  <a:rPr lang="en-US" sz="1600" b="1">
                    <a:solidFill>
                      <a:schemeClr val="accent6"/>
                    </a:solidFill>
                    <a:latin typeface="Arial" panose="020B0604020202020204" pitchFamily="34" charset="0"/>
                    <a:ea typeface="Amazon Ember Light" panose="020B0403020204020204" pitchFamily="34" charset="0"/>
                    <a:cs typeface="Arial" panose="020B0604020202020204" pitchFamily="34" charset="0"/>
                  </a:rPr>
                  <a:t>nat-gw-id</a:t>
                </a:r>
                <a:r>
                  <a:rPr lang="en-US" sz="1600">
                    <a:latin typeface="Arial" panose="020B0604020202020204" pitchFamily="34" charset="0"/>
                    <a:ea typeface="Amazon Ember Light" panose="020B0403020204020204" pitchFamily="34" charset="0"/>
                    <a:cs typeface="Arial" panose="020B0604020202020204" pitchFamily="34" charset="0"/>
                  </a:rPr>
                  <a:t>)</a:t>
                </a:r>
              </a:p>
            </p:txBody>
          </p:sp>
          <p:cxnSp>
            <p:nvCxnSpPr>
              <p:cNvPr id="17" name="Straight Arrow Connector 16">
                <a:extLst>
                  <a:ext uri="{FF2B5EF4-FFF2-40B4-BE49-F238E27FC236}">
                    <a16:creationId xmlns="" xmlns:a16="http://schemas.microsoft.com/office/drawing/2014/main" id="{E3DF6FE7-D77B-4BDA-8DDB-40A085315080}"/>
                  </a:ext>
                </a:extLst>
              </p:cNvPr>
              <p:cNvCxnSpPr>
                <a:stCxn id="19" idx="3"/>
              </p:cNvCxnSpPr>
              <p:nvPr/>
            </p:nvCxnSpPr>
            <p:spPr>
              <a:xfrm>
                <a:off x="6796192" y="4371499"/>
                <a:ext cx="92606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9" name="Graphic 18">
                <a:extLst>
                  <a:ext uri="{FF2B5EF4-FFF2-40B4-BE49-F238E27FC236}">
                    <a16:creationId xmlns="" xmlns:a16="http://schemas.microsoft.com/office/drawing/2014/main" id="{0E04E710-C136-4047-9C54-ECAA9EACC9A4}"/>
                  </a:ext>
                  <a:ext uri="{C183D7F6-B498-43B3-948B-1728B52AA6E4}">
                    <adec:decorative xmlns="" xmlns:adec="http://schemas.microsoft.com/office/drawing/2017/decorative" val="1"/>
                  </a:ext>
                </a:extLst>
              </p:cNvPr>
              <p:cNvPicPr>
                <a:picLocks noChangeAspect="1"/>
              </p:cNvPicPr>
              <p:nvPr/>
            </p:nvPicPr>
            <p:blipFill>
              <a:blip r:embed="rId20">
                <a:extLst>
                  <a:ext uri="{96DAC541-7B7A-43D3-8B79-37D633B846F1}">
                    <asvg:svgBlip xmlns="" xmlns:asvg="http://schemas.microsoft.com/office/drawing/2016/SVG/main" r:embed="rId21"/>
                  </a:ext>
                </a:extLst>
              </a:blip>
              <a:stretch>
                <a:fillRect/>
              </a:stretch>
            </p:blipFill>
            <p:spPr>
              <a:xfrm>
                <a:off x="6326292" y="4136549"/>
                <a:ext cx="469900" cy="469900"/>
              </a:xfrm>
              <a:prstGeom prst="rect">
                <a:avLst/>
              </a:prstGeom>
            </p:spPr>
          </p:pic>
          <p:sp>
            <p:nvSpPr>
              <p:cNvPr id="21" name="TextBox 20">
                <a:extLst>
                  <a:ext uri="{FF2B5EF4-FFF2-40B4-BE49-F238E27FC236}">
                    <a16:creationId xmlns="" xmlns:a16="http://schemas.microsoft.com/office/drawing/2014/main" id="{15B59209-36FC-41A3-9E8D-99851701DA26}"/>
                  </a:ext>
                </a:extLst>
              </p:cNvPr>
              <p:cNvSpPr txBox="1"/>
              <p:nvPr/>
            </p:nvSpPr>
            <p:spPr>
              <a:xfrm>
                <a:off x="6092968" y="4599957"/>
                <a:ext cx="941283" cy="830997"/>
              </a:xfrm>
              <a:prstGeom prst="rect">
                <a:avLst/>
              </a:prstGeom>
              <a:solidFill>
                <a:schemeClr val="bg1"/>
              </a:solidFill>
            </p:spPr>
            <p:txBody>
              <a:bodyPr wrap="none" rtlCol="0">
                <a:spAutoFit/>
              </a:bodyPr>
              <a:lstStyle/>
              <a:p>
                <a:pPr algn="ctr"/>
                <a:r>
                  <a:rPr lang="en-US" sz="1600">
                    <a:latin typeface="Arial" panose="020B0604020202020204" pitchFamily="34" charset="0"/>
                    <a:ea typeface="Amazon Ember Light" panose="020B0403020204020204" pitchFamily="34" charset="0"/>
                    <a:cs typeface="Arial" panose="020B0604020202020204" pitchFamily="34" charset="0"/>
                  </a:rPr>
                  <a:t>Internet</a:t>
                </a:r>
                <a:br>
                  <a:rPr lang="en-US" sz="1600">
                    <a:latin typeface="Arial" panose="020B0604020202020204" pitchFamily="34" charset="0"/>
                    <a:ea typeface="Amazon Ember Light" panose="020B0403020204020204" pitchFamily="34" charset="0"/>
                    <a:cs typeface="Arial" panose="020B0604020202020204" pitchFamily="34" charset="0"/>
                  </a:rPr>
                </a:br>
                <a:r>
                  <a:rPr lang="en-US" sz="1600">
                    <a:latin typeface="Arial" panose="020B0604020202020204" pitchFamily="34" charset="0"/>
                    <a:ea typeface="Amazon Ember Light" panose="020B0403020204020204" pitchFamily="34" charset="0"/>
                    <a:cs typeface="Arial" panose="020B0604020202020204" pitchFamily="34" charset="0"/>
                  </a:rPr>
                  <a:t>gateway</a:t>
                </a:r>
              </a:p>
              <a:p>
                <a:pPr algn="ctr"/>
                <a:r>
                  <a:rPr lang="en-US" sz="1600">
                    <a:latin typeface="Arial" panose="020B0604020202020204" pitchFamily="34" charset="0"/>
                    <a:ea typeface="Amazon Ember Light" panose="020B0403020204020204" pitchFamily="34" charset="0"/>
                    <a:cs typeface="Arial" panose="020B0604020202020204" pitchFamily="34" charset="0"/>
                  </a:rPr>
                  <a:t>(</a:t>
                </a:r>
                <a:r>
                  <a:rPr lang="en-US" sz="1600" b="1">
                    <a:solidFill>
                      <a:schemeClr val="accent6"/>
                    </a:solidFill>
                    <a:latin typeface="Arial" panose="020B0604020202020204" pitchFamily="34" charset="0"/>
                    <a:ea typeface="Amazon Ember Light" panose="020B0403020204020204" pitchFamily="34" charset="0"/>
                    <a:cs typeface="Arial" panose="020B0604020202020204" pitchFamily="34" charset="0"/>
                  </a:rPr>
                  <a:t>igw-id</a:t>
                </a:r>
                <a:r>
                  <a:rPr lang="en-US" sz="1600">
                    <a:latin typeface="Arial" panose="020B0604020202020204" pitchFamily="34" charset="0"/>
                    <a:ea typeface="Amazon Ember Light" panose="020B0403020204020204" pitchFamily="34" charset="0"/>
                    <a:cs typeface="Arial" panose="020B0604020202020204" pitchFamily="34" charset="0"/>
                  </a:rPr>
                  <a:t>)</a:t>
                </a:r>
              </a:p>
            </p:txBody>
          </p:sp>
          <p:sp>
            <p:nvSpPr>
              <p:cNvPr id="55" name="TextBox 54">
                <a:extLst>
                  <a:ext uri="{FF2B5EF4-FFF2-40B4-BE49-F238E27FC236}">
                    <a16:creationId xmlns="" xmlns:a16="http://schemas.microsoft.com/office/drawing/2014/main" id="{92831370-8133-41C0-9D66-18759DE820E7}"/>
                  </a:ext>
                </a:extLst>
              </p:cNvPr>
              <p:cNvSpPr txBox="1"/>
              <p:nvPr/>
            </p:nvSpPr>
            <p:spPr>
              <a:xfrm>
                <a:off x="4747717" y="3288754"/>
                <a:ext cx="1266693" cy="584775"/>
              </a:xfrm>
              <a:prstGeom prst="rect">
                <a:avLst/>
              </a:prstGeom>
              <a:noFill/>
            </p:spPr>
            <p:txBody>
              <a:bodyPr wrap="none" rtlCol="0">
                <a:spAutoFit/>
              </a:bodyPr>
              <a:lstStyle/>
              <a:p>
                <a:pPr algn="ctr"/>
                <a:r>
                  <a:rPr lang="en-US" sz="1600">
                    <a:latin typeface="Arial" panose="020B0604020202020204" pitchFamily="34" charset="0"/>
                    <a:ea typeface="Amazon Ember Light" panose="020B0403020204020204" pitchFamily="34" charset="0"/>
                    <a:cs typeface="Arial" panose="020B0604020202020204" pitchFamily="34" charset="0"/>
                  </a:rPr>
                  <a:t>Public route</a:t>
                </a:r>
                <a:br>
                  <a:rPr lang="en-US" sz="1600">
                    <a:latin typeface="Arial" panose="020B0604020202020204" pitchFamily="34" charset="0"/>
                    <a:ea typeface="Amazon Ember Light" panose="020B0403020204020204" pitchFamily="34" charset="0"/>
                    <a:cs typeface="Arial" panose="020B0604020202020204" pitchFamily="34" charset="0"/>
                  </a:rPr>
                </a:br>
                <a:r>
                  <a:rPr lang="en-US" sz="1600">
                    <a:latin typeface="Arial" panose="020B0604020202020204" pitchFamily="34" charset="0"/>
                    <a:ea typeface="Amazon Ember Light" panose="020B0403020204020204" pitchFamily="34" charset="0"/>
                    <a:cs typeface="Arial" panose="020B0604020202020204" pitchFamily="34" charset="0"/>
                  </a:rPr>
                  <a:t>table</a:t>
                </a:r>
              </a:p>
            </p:txBody>
          </p:sp>
          <p:pic>
            <p:nvPicPr>
              <p:cNvPr id="57" name="Graphic 56">
                <a:extLst>
                  <a:ext uri="{FF2B5EF4-FFF2-40B4-BE49-F238E27FC236}">
                    <a16:creationId xmlns="" xmlns:a16="http://schemas.microsoft.com/office/drawing/2014/main" id="{41BBB7EE-D97B-4201-898D-E5953F1C4EFD}"/>
                  </a:ext>
                  <a:ext uri="{C183D7F6-B498-43B3-948B-1728B52AA6E4}">
                    <adec:decorative xmlns="" xmlns:adec="http://schemas.microsoft.com/office/drawing/2017/decorative" val="1"/>
                  </a:ext>
                </a:extLst>
              </p:cNvPr>
              <p:cNvPicPr>
                <a:picLocks noChangeAspect="1"/>
              </p:cNvPicPr>
              <p:nvPr/>
            </p:nvPicPr>
            <p:blipFill>
              <a:blip r:embed="rId22">
                <a:extLst>
                  <a:ext uri="{96DAC541-7B7A-43D3-8B79-37D633B846F1}">
                    <asvg:svgBlip xmlns="" xmlns:asvg="http://schemas.microsoft.com/office/drawing/2016/SVG/main" r:embed="rId23"/>
                  </a:ext>
                </a:extLst>
              </a:blip>
              <a:stretch>
                <a:fillRect/>
              </a:stretch>
            </p:blipFill>
            <p:spPr>
              <a:xfrm>
                <a:off x="5191284" y="4412930"/>
                <a:ext cx="469900" cy="469900"/>
              </a:xfrm>
              <a:prstGeom prst="rect">
                <a:avLst/>
              </a:prstGeom>
            </p:spPr>
          </p:pic>
          <p:pic>
            <p:nvPicPr>
              <p:cNvPr id="38" name="Graphic 37">
                <a:extLst>
                  <a:ext uri="{FF2B5EF4-FFF2-40B4-BE49-F238E27FC236}">
                    <a16:creationId xmlns="" xmlns:a16="http://schemas.microsoft.com/office/drawing/2014/main" id="{C7E6EB43-7027-DD47-87D1-D56617D293D2}"/>
                  </a:ext>
                  <a:ext uri="{C183D7F6-B498-43B3-948B-1728B52AA6E4}">
                    <adec:decorative xmlns="" xmlns:adec="http://schemas.microsoft.com/office/drawing/2017/decorative" val="1"/>
                  </a:ext>
                </a:extLst>
              </p:cNvPr>
              <p:cNvPicPr>
                <a:picLocks noChangeAspect="1"/>
              </p:cNvPicPr>
              <p:nvPr/>
            </p:nvPicPr>
            <p:blipFill>
              <a:blip r:embed="rId22">
                <a:extLst>
                  <a:ext uri="{96DAC541-7B7A-43D3-8B79-37D633B846F1}">
                    <asvg:svgBlip xmlns="" xmlns:asvg="http://schemas.microsoft.com/office/drawing/2016/SVG/main" r:embed="rId23"/>
                  </a:ext>
                </a:extLst>
              </a:blip>
              <a:stretch>
                <a:fillRect/>
              </a:stretch>
            </p:blipFill>
            <p:spPr>
              <a:xfrm>
                <a:off x="5178197" y="3867119"/>
                <a:ext cx="469900" cy="469900"/>
              </a:xfrm>
              <a:prstGeom prst="rect">
                <a:avLst/>
              </a:prstGeom>
            </p:spPr>
          </p:pic>
          <p:sp>
            <p:nvSpPr>
              <p:cNvPr id="39" name="TextBox 38">
                <a:extLst>
                  <a:ext uri="{FF2B5EF4-FFF2-40B4-BE49-F238E27FC236}">
                    <a16:creationId xmlns="" xmlns:a16="http://schemas.microsoft.com/office/drawing/2014/main" id="{FFFDF520-DA70-7544-A803-EB61859E8E2F}"/>
                  </a:ext>
                </a:extLst>
              </p:cNvPr>
              <p:cNvSpPr txBox="1"/>
              <p:nvPr/>
            </p:nvSpPr>
            <p:spPr>
              <a:xfrm>
                <a:off x="4738925" y="4868046"/>
                <a:ext cx="1348446" cy="584775"/>
              </a:xfrm>
              <a:prstGeom prst="rect">
                <a:avLst/>
              </a:prstGeom>
              <a:noFill/>
            </p:spPr>
            <p:txBody>
              <a:bodyPr wrap="none" rtlCol="0">
                <a:spAutoFit/>
              </a:bodyPr>
              <a:lstStyle/>
              <a:p>
                <a:pPr algn="ctr"/>
                <a:r>
                  <a:rPr lang="en-US" sz="1600">
                    <a:latin typeface="Arial" panose="020B0604020202020204" pitchFamily="34" charset="0"/>
                    <a:ea typeface="Amazon Ember Light" panose="020B0403020204020204" pitchFamily="34" charset="0"/>
                    <a:cs typeface="Arial" panose="020B0604020202020204" pitchFamily="34" charset="0"/>
                  </a:rPr>
                  <a:t>Private route</a:t>
                </a:r>
                <a:br>
                  <a:rPr lang="en-US" sz="1600">
                    <a:latin typeface="Arial" panose="020B0604020202020204" pitchFamily="34" charset="0"/>
                    <a:ea typeface="Amazon Ember Light" panose="020B0403020204020204" pitchFamily="34" charset="0"/>
                    <a:cs typeface="Arial" panose="020B0604020202020204" pitchFamily="34" charset="0"/>
                  </a:rPr>
                </a:br>
                <a:r>
                  <a:rPr lang="en-US" sz="1600">
                    <a:latin typeface="Arial" panose="020B0604020202020204" pitchFamily="34" charset="0"/>
                    <a:ea typeface="Amazon Ember Light" panose="020B0403020204020204" pitchFamily="34" charset="0"/>
                    <a:cs typeface="Arial" panose="020B0604020202020204" pitchFamily="34" charset="0"/>
                  </a:rPr>
                  <a:t>table</a:t>
                </a:r>
              </a:p>
            </p:txBody>
          </p:sp>
        </p:grpSp>
        <p:cxnSp>
          <p:nvCxnSpPr>
            <p:cNvPr id="11" name="Elbow Connector 10">
              <a:extLst>
                <a:ext uri="{FF2B5EF4-FFF2-40B4-BE49-F238E27FC236}">
                  <a16:creationId xmlns="" xmlns:a16="http://schemas.microsoft.com/office/drawing/2014/main" id="{923B29B8-2AB8-A377-4527-9B1700E4DFD7}"/>
                </a:ext>
              </a:extLst>
            </p:cNvPr>
            <p:cNvCxnSpPr>
              <a:endCxn id="38" idx="1"/>
            </p:cNvCxnSpPr>
            <p:nvPr/>
          </p:nvCxnSpPr>
          <p:spPr>
            <a:xfrm>
              <a:off x="3328987" y="3406732"/>
              <a:ext cx="1906946" cy="624943"/>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a:extLst>
                <a:ext uri="{FF2B5EF4-FFF2-40B4-BE49-F238E27FC236}">
                  <a16:creationId xmlns="" xmlns:a16="http://schemas.microsoft.com/office/drawing/2014/main" id="{60495D48-53C8-6338-65AA-34B73D8473AA}"/>
                </a:ext>
              </a:extLst>
            </p:cNvPr>
            <p:cNvCxnSpPr>
              <a:cxnSpLocks/>
            </p:cNvCxnSpPr>
            <p:nvPr/>
          </p:nvCxnSpPr>
          <p:spPr>
            <a:xfrm>
              <a:off x="3256741" y="3525371"/>
              <a:ext cx="1908442" cy="917461"/>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 xmlns:a16="http://schemas.microsoft.com/office/drawing/2014/main" id="{B1123F4B-B8CD-87D0-24F3-F51B3663416F}"/>
                </a:ext>
              </a:extLst>
            </p:cNvPr>
            <p:cNvCxnSpPr>
              <a:endCxn id="57" idx="1"/>
            </p:cNvCxnSpPr>
            <p:nvPr/>
          </p:nvCxnSpPr>
          <p:spPr>
            <a:xfrm flipV="1">
              <a:off x="3328987" y="4577486"/>
              <a:ext cx="1920033" cy="804941"/>
            </a:xfrm>
            <a:prstGeom prst="bentConnector3">
              <a:avLst>
                <a:gd name="adj1" fmla="val 59043"/>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3259850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BF32A71F-87F1-4122-AF57-4F857C560E33}"/>
              </a:ext>
              <a:ext uri="{C183D7F6-B498-43B3-948B-1728B52AA6E4}">
                <adec:decorative xmlns="" xmlns:adec="http://schemas.microsoft.com/office/drawing/2017/decorative" val="0"/>
              </a:ext>
            </a:extLst>
          </p:cNvPr>
          <p:cNvSpPr>
            <a:spLocks noGrp="1"/>
          </p:cNvSpPr>
          <p:nvPr>
            <p:ph type="sldNum" sz="quarter" idx="20"/>
          </p:nvPr>
        </p:nvSpPr>
        <p:spPr/>
        <p:txBody>
          <a:bodyPr/>
          <a:lstStyle/>
          <a:p>
            <a:fld id="{B6A95138-A96E-2F42-A959-2EFD44FE4AB7}" type="slidenum">
              <a:rPr lang="en-US" smtClean="0"/>
              <a:t>27</a:t>
            </a:fld>
            <a:endParaRPr lang="en-US" dirty="0"/>
          </a:p>
        </p:txBody>
      </p:sp>
      <p:sp>
        <p:nvSpPr>
          <p:cNvPr id="2" name="Title 1"/>
          <p:cNvSpPr>
            <a:spLocks noGrp="1"/>
          </p:cNvSpPr>
          <p:nvPr>
            <p:ph type="title"/>
          </p:nvPr>
        </p:nvSpPr>
        <p:spPr/>
        <p:txBody>
          <a:bodyPr/>
          <a:lstStyle/>
          <a:p>
            <a:r>
              <a:rPr lang="en-US" dirty="0"/>
              <a:t>VPC </a:t>
            </a:r>
            <a:r>
              <a:rPr lang="en-US" dirty="0" smtClean="0"/>
              <a:t>Sharing</a:t>
            </a:r>
            <a:endParaRPr lang="en-US" dirty="0"/>
          </a:p>
        </p:txBody>
      </p:sp>
      <p:sp>
        <p:nvSpPr>
          <p:cNvPr id="7" name="Content Placeholder 6">
            <a:extLst>
              <a:ext uri="{FF2B5EF4-FFF2-40B4-BE49-F238E27FC236}">
                <a16:creationId xmlns="" xmlns:a16="http://schemas.microsoft.com/office/drawing/2014/main" id="{5454E567-F6AB-456F-8E33-A6B4201FB191}"/>
              </a:ext>
            </a:extLst>
          </p:cNvPr>
          <p:cNvSpPr>
            <a:spLocks noGrp="1"/>
          </p:cNvSpPr>
          <p:nvPr>
            <p:ph sz="quarter" idx="21"/>
          </p:nvPr>
        </p:nvSpPr>
        <p:spPr>
          <a:xfrm>
            <a:off x="365760" y="1143000"/>
            <a:ext cx="11356848" cy="4645152"/>
          </a:xfrm>
        </p:spPr>
        <p:txBody>
          <a:bodyPr>
            <a:normAutofit/>
          </a:bodyPr>
          <a:lstStyle/>
          <a:p>
            <a:pPr algn="just"/>
            <a:r>
              <a:rPr lang="en-US" sz="2600" dirty="0"/>
              <a:t>VPC sharing enables customers to </a:t>
            </a:r>
            <a:r>
              <a:rPr lang="en-US" sz="2600" dirty="0">
                <a:solidFill>
                  <a:srgbClr val="333399"/>
                </a:solidFill>
              </a:rPr>
              <a:t>share subnets with other AWS accounts</a:t>
            </a:r>
            <a:r>
              <a:rPr lang="en-US" sz="2600" dirty="0"/>
              <a:t> in the same </a:t>
            </a:r>
            <a:r>
              <a:rPr lang="en-US" sz="2600" dirty="0" smtClean="0"/>
              <a:t>organization.</a:t>
            </a:r>
          </a:p>
          <a:p>
            <a:pPr algn="just"/>
            <a:r>
              <a:rPr lang="en-US" sz="2600" dirty="0" smtClean="0"/>
              <a:t>In </a:t>
            </a:r>
            <a:r>
              <a:rPr lang="en-US" sz="2600" dirty="0"/>
              <a:t>this model, the account that owns the VPC (</a:t>
            </a:r>
            <a:r>
              <a:rPr lang="en-US" sz="2600" dirty="0">
                <a:solidFill>
                  <a:srgbClr val="333399"/>
                </a:solidFill>
              </a:rPr>
              <a:t>owner</a:t>
            </a:r>
            <a:r>
              <a:rPr lang="en-US" sz="2600" dirty="0"/>
              <a:t>) shares one or more subnets with other accounts (</a:t>
            </a:r>
            <a:r>
              <a:rPr lang="en-US" sz="2600" dirty="0">
                <a:solidFill>
                  <a:srgbClr val="333399"/>
                </a:solidFill>
              </a:rPr>
              <a:t>participants</a:t>
            </a:r>
            <a:r>
              <a:rPr lang="en-US" sz="2600" dirty="0"/>
              <a:t>) that belong to the same </a:t>
            </a:r>
            <a:r>
              <a:rPr lang="en-US" sz="2600" dirty="0" smtClean="0"/>
              <a:t>organization. </a:t>
            </a:r>
          </a:p>
          <a:p>
            <a:pPr algn="just"/>
            <a:r>
              <a:rPr lang="en-US" sz="2600" dirty="0" smtClean="0"/>
              <a:t>After </a:t>
            </a:r>
            <a:r>
              <a:rPr lang="en-US" sz="2600" dirty="0"/>
              <a:t>a subnet is </a:t>
            </a:r>
            <a:r>
              <a:rPr lang="en-US" sz="2600" dirty="0" smtClean="0"/>
              <a:t>shared </a:t>
            </a:r>
          </a:p>
          <a:p>
            <a:pPr lvl="1" algn="just"/>
            <a:r>
              <a:rPr lang="en-US" sz="2600" dirty="0"/>
              <a:t>P</a:t>
            </a:r>
            <a:r>
              <a:rPr lang="en-US" sz="2600" dirty="0" smtClean="0"/>
              <a:t>articipants </a:t>
            </a:r>
            <a:r>
              <a:rPr lang="en-US" sz="2600" dirty="0">
                <a:solidFill>
                  <a:srgbClr val="333399"/>
                </a:solidFill>
              </a:rPr>
              <a:t>can</a:t>
            </a:r>
            <a:r>
              <a:rPr lang="en-US" sz="2600" dirty="0"/>
              <a:t> view, create, modify, and delete their </a:t>
            </a:r>
            <a:r>
              <a:rPr lang="en-US" sz="2600" dirty="0">
                <a:solidFill>
                  <a:schemeClr val="tx1"/>
                </a:solidFill>
              </a:rPr>
              <a:t>application resources in the subnets </a:t>
            </a:r>
            <a:r>
              <a:rPr lang="en-US" sz="2600" dirty="0"/>
              <a:t>that are shared with them. </a:t>
            </a:r>
            <a:endParaRPr lang="en-US" sz="2600" dirty="0" smtClean="0"/>
          </a:p>
          <a:p>
            <a:pPr lvl="1" algn="just"/>
            <a:r>
              <a:rPr lang="en-US" sz="2600" dirty="0" smtClean="0"/>
              <a:t>Participants </a:t>
            </a:r>
            <a:r>
              <a:rPr lang="en-US" sz="2600" dirty="0">
                <a:solidFill>
                  <a:srgbClr val="333399"/>
                </a:solidFill>
              </a:rPr>
              <a:t>cannot</a:t>
            </a:r>
            <a:r>
              <a:rPr lang="en-US" sz="2600" dirty="0"/>
              <a:t> view, modify, or delete resources that belong to other participants or the VPC owner. </a:t>
            </a:r>
          </a:p>
        </p:txBody>
      </p:sp>
    </p:spTree>
    <p:custDataLst>
      <p:tags r:id="rId1"/>
    </p:custDataLst>
    <p:extLst>
      <p:ext uri="{BB962C8B-B14F-4D97-AF65-F5344CB8AC3E}">
        <p14:creationId xmlns:p14="http://schemas.microsoft.com/office/powerpoint/2010/main" val="29807467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C4BC6734-D75B-C477-9E91-D7374FDB3CE9}"/>
              </a:ext>
            </a:extLst>
          </p:cNvPr>
          <p:cNvSpPr>
            <a:spLocks noGrp="1"/>
          </p:cNvSpPr>
          <p:nvPr>
            <p:ph type="sldNum" sz="quarter" idx="20"/>
          </p:nvPr>
        </p:nvSpPr>
        <p:spPr/>
        <p:txBody>
          <a:bodyPr/>
          <a:lstStyle/>
          <a:p>
            <a:fld id="{930176A1-BCF0-4712-97A6-6B495F55390B}" type="slidenum">
              <a:rPr lang="en-US" smtClean="0"/>
              <a:pPr/>
              <a:t>28</a:t>
            </a:fld>
            <a:endParaRPr lang="en-US"/>
          </a:p>
        </p:txBody>
      </p:sp>
      <p:sp>
        <p:nvSpPr>
          <p:cNvPr id="2" name="Title 1">
            <a:extLst>
              <a:ext uri="{FF2B5EF4-FFF2-40B4-BE49-F238E27FC236}">
                <a16:creationId xmlns="" xmlns:a16="http://schemas.microsoft.com/office/drawing/2014/main" id="{D5795379-A985-4BE4-8180-6181140AF103}"/>
              </a:ext>
            </a:extLst>
          </p:cNvPr>
          <p:cNvSpPr>
            <a:spLocks noGrp="1"/>
          </p:cNvSpPr>
          <p:nvPr>
            <p:ph type="title"/>
          </p:nvPr>
        </p:nvSpPr>
        <p:spPr/>
        <p:txBody>
          <a:bodyPr>
            <a:normAutofit/>
          </a:bodyPr>
          <a:lstStyle/>
          <a:p>
            <a:r>
              <a:rPr lang="en-US" dirty="0"/>
              <a:t>VPC </a:t>
            </a:r>
            <a:r>
              <a:rPr lang="en-US" dirty="0" smtClean="0"/>
              <a:t>Sharing</a:t>
            </a:r>
            <a:endParaRPr lang="en-US" dirty="0"/>
          </a:p>
        </p:txBody>
      </p:sp>
      <p:grpSp>
        <p:nvGrpSpPr>
          <p:cNvPr id="47" name="Group 46" descr="Architectural diagram showing the VPC account owner within a Region sharing a private and public subnet with other accounts.">
            <a:extLst>
              <a:ext uri="{FF2B5EF4-FFF2-40B4-BE49-F238E27FC236}">
                <a16:creationId xmlns="" xmlns:a16="http://schemas.microsoft.com/office/drawing/2014/main" id="{8928D507-B6E7-472A-9B05-65009D51EEA2}"/>
              </a:ext>
              <a:ext uri="{C183D7F6-B498-43B3-948B-1728B52AA6E4}">
                <adec:decorative xmlns="" xmlns:adec="http://schemas.microsoft.com/office/drawing/2017/decorative" val="0"/>
              </a:ext>
            </a:extLst>
          </p:cNvPr>
          <p:cNvGrpSpPr/>
          <p:nvPr/>
        </p:nvGrpSpPr>
        <p:grpSpPr>
          <a:xfrm>
            <a:off x="354814" y="1519391"/>
            <a:ext cx="11445443" cy="4536851"/>
            <a:chOff x="354814" y="1519391"/>
            <a:chExt cx="11445443" cy="4536851"/>
          </a:xfrm>
        </p:grpSpPr>
        <p:sp>
          <p:nvSpPr>
            <p:cNvPr id="5" name="Rectangle 4">
              <a:extLst>
                <a:ext uri="{FF2B5EF4-FFF2-40B4-BE49-F238E27FC236}">
                  <a16:creationId xmlns="" xmlns:a16="http://schemas.microsoft.com/office/drawing/2014/main" id="{BB9CEDF9-F411-4565-A732-2F7D747567D7}"/>
                </a:ext>
              </a:extLst>
            </p:cNvPr>
            <p:cNvSpPr/>
            <p:nvPr/>
          </p:nvSpPr>
          <p:spPr>
            <a:xfrm>
              <a:off x="1352005" y="2305878"/>
              <a:ext cx="9779821" cy="3379305"/>
            </a:xfrm>
            <a:prstGeom prst="rect">
              <a:avLst/>
            </a:prstGeom>
            <a:noFill/>
            <a:ln w="12700" cap="flat" cmpd="sng" algn="ctr">
              <a:solidFill>
                <a:srgbClr val="1D8900"/>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w="0"/>
                  <a:solidFill>
                    <a:srgbClr val="1D8900"/>
                  </a:solidFill>
                  <a:effectLst/>
                  <a:uLnTx/>
                  <a:uFillTx/>
                  <a:ea typeface="+mn-ea"/>
                  <a:cs typeface="+mn-cs"/>
                </a:rPr>
                <a:t> VPC: Account A (owner)</a:t>
              </a:r>
              <a:endParaRPr kumimoji="0" lang="en-US" sz="1200" b="0" i="0" u="none" strike="noStrike" kern="0" cap="none" spc="0" normalizeH="0" baseline="0" noProof="0">
                <a:ln w="0"/>
                <a:solidFill>
                  <a:srgbClr val="1D8900"/>
                </a:solidFill>
                <a:effectLst/>
                <a:uLnTx/>
                <a:uFillTx/>
                <a:ea typeface="+mn-ea"/>
                <a:cs typeface="+mn-cs"/>
              </a:endParaRPr>
            </a:p>
          </p:txBody>
        </p:sp>
        <p:sp>
          <p:nvSpPr>
            <p:cNvPr id="6" name="Rectangle 5">
              <a:extLst>
                <a:ext uri="{FF2B5EF4-FFF2-40B4-BE49-F238E27FC236}">
                  <a16:creationId xmlns="" xmlns:a16="http://schemas.microsoft.com/office/drawing/2014/main" id="{914FA3D9-81D7-4F37-9BA8-19D251FCE9E1}"/>
                </a:ext>
              </a:extLst>
            </p:cNvPr>
            <p:cNvSpPr/>
            <p:nvPr/>
          </p:nvSpPr>
          <p:spPr>
            <a:xfrm>
              <a:off x="1915222" y="2995322"/>
              <a:ext cx="5031344" cy="2530836"/>
            </a:xfrm>
            <a:prstGeom prst="rect">
              <a:avLst/>
            </a:prstGeom>
            <a:solidFill>
              <a:srgbClr val="007CBC">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7CBC"/>
                  </a:solidFill>
                  <a:effectLst/>
                  <a:uLnTx/>
                  <a:uFillTx/>
                  <a:ea typeface="+mn-ea"/>
                  <a:cs typeface="+mn-cs"/>
                </a:rPr>
                <a:t>   Private subnet</a:t>
              </a:r>
            </a:p>
          </p:txBody>
        </p:sp>
        <p:sp>
          <p:nvSpPr>
            <p:cNvPr id="7" name="Rectangle 6">
              <a:extLst>
                <a:ext uri="{FF2B5EF4-FFF2-40B4-BE49-F238E27FC236}">
                  <a16:creationId xmlns="" xmlns:a16="http://schemas.microsoft.com/office/drawing/2014/main" id="{A8CEAFD7-5858-42EF-8F3C-A2F1452AA583}"/>
                </a:ext>
              </a:extLst>
            </p:cNvPr>
            <p:cNvSpPr/>
            <p:nvPr/>
          </p:nvSpPr>
          <p:spPr>
            <a:xfrm>
              <a:off x="354814" y="1519391"/>
              <a:ext cx="11418085" cy="4536851"/>
            </a:xfrm>
            <a:prstGeom prst="rect">
              <a:avLst/>
            </a:prstGeom>
            <a:noFill/>
            <a:ln w="12700" cap="flat" cmpd="sng" algn="ctr">
              <a:solidFill>
                <a:srgbClr val="232F3D"/>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ea typeface="+mn-ea"/>
                  <a:cs typeface="+mn-cs"/>
                </a:rPr>
                <a:t> AWS Cloud</a:t>
              </a:r>
            </a:p>
          </p:txBody>
        </p:sp>
        <p:pic>
          <p:nvPicPr>
            <p:cNvPr id="8" name="Graphic 7">
              <a:extLst>
                <a:ext uri="{FF2B5EF4-FFF2-40B4-BE49-F238E27FC236}">
                  <a16:creationId xmlns="" xmlns:a16="http://schemas.microsoft.com/office/drawing/2014/main" id="{3F55B087-CBA9-4E9D-AA59-593056AE7DD3}"/>
                </a:ext>
                <a:ext uri="{C183D7F6-B498-43B3-948B-1728B52AA6E4}">
                  <adec:decorative xmlns="" xmlns:adec="http://schemas.microsoft.com/office/drawing/2017/decorative" val="1"/>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54815" y="1519392"/>
              <a:ext cx="457200" cy="457200"/>
            </a:xfrm>
            <a:prstGeom prst="rect">
              <a:avLst/>
            </a:prstGeom>
          </p:spPr>
        </p:pic>
        <p:pic>
          <p:nvPicPr>
            <p:cNvPr id="9" name="Graphic 8">
              <a:extLst>
                <a:ext uri="{FF2B5EF4-FFF2-40B4-BE49-F238E27FC236}">
                  <a16:creationId xmlns="" xmlns:a16="http://schemas.microsoft.com/office/drawing/2014/main" id="{B7A6B502-5CF5-40D7-926A-197F62F68A11}"/>
                </a:ext>
                <a:ext uri="{C183D7F6-B498-43B3-948B-1728B52AA6E4}">
                  <adec:decorative xmlns="" xmlns:adec="http://schemas.microsoft.com/office/drawing/2017/decorative" val="1"/>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1352006" y="2305878"/>
              <a:ext cx="457200" cy="457200"/>
            </a:xfrm>
            <a:prstGeom prst="rect">
              <a:avLst/>
            </a:prstGeom>
          </p:spPr>
        </p:pic>
        <p:sp>
          <p:nvSpPr>
            <p:cNvPr id="10" name="Rectangle 9">
              <a:extLst>
                <a:ext uri="{FF2B5EF4-FFF2-40B4-BE49-F238E27FC236}">
                  <a16:creationId xmlns="" xmlns:a16="http://schemas.microsoft.com/office/drawing/2014/main" id="{657DF990-E3B3-421F-8F6B-C5DC4F5EEAE2}"/>
                </a:ext>
              </a:extLst>
            </p:cNvPr>
            <p:cNvSpPr/>
            <p:nvPr/>
          </p:nvSpPr>
          <p:spPr>
            <a:xfrm>
              <a:off x="7752572" y="2992963"/>
              <a:ext cx="2902176" cy="2533195"/>
            </a:xfrm>
            <a:prstGeom prst="rect">
              <a:avLst/>
            </a:prstGeom>
            <a:solidFill>
              <a:srgbClr val="1D8900">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1D8900"/>
                  </a:solidFill>
                  <a:effectLst/>
                  <a:uLnTx/>
                  <a:uFillTx/>
                  <a:ea typeface="+mn-ea"/>
                  <a:cs typeface="+mn-cs"/>
                </a:rPr>
                <a:t>   Public subnet</a:t>
              </a:r>
            </a:p>
          </p:txBody>
        </p:sp>
        <p:pic>
          <p:nvPicPr>
            <p:cNvPr id="11" name="Graphic 10">
              <a:extLst>
                <a:ext uri="{FF2B5EF4-FFF2-40B4-BE49-F238E27FC236}">
                  <a16:creationId xmlns="" xmlns:a16="http://schemas.microsoft.com/office/drawing/2014/main" id="{A557C4CD-C616-4DE9-A712-2DD7FB909998}"/>
                </a:ext>
                <a:ext uri="{C183D7F6-B498-43B3-948B-1728B52AA6E4}">
                  <adec:decorative xmlns="" xmlns:adec="http://schemas.microsoft.com/office/drawing/2017/decorative" val="1"/>
                </a:ext>
              </a:extLst>
            </p:cNvPr>
            <p:cNvPicPr>
              <a:picLocks noChangeAspect="1"/>
            </p:cNvPicPr>
            <p:nvPr/>
          </p:nvPicPr>
          <p:blipFill>
            <a:blip r:embed="rId8">
              <a:extLst>
                <a:ext uri="{96DAC541-7B7A-43D3-8B79-37D633B846F1}">
                  <asvg:svgBlip xmlns="" xmlns:asvg="http://schemas.microsoft.com/office/drawing/2016/SVG/main" r:embed="rId9"/>
                </a:ext>
              </a:extLst>
            </a:blip>
            <a:stretch>
              <a:fillRect/>
            </a:stretch>
          </p:blipFill>
          <p:spPr>
            <a:xfrm>
              <a:off x="7752572" y="2992963"/>
              <a:ext cx="457200" cy="457200"/>
            </a:xfrm>
            <a:prstGeom prst="rect">
              <a:avLst/>
            </a:prstGeom>
          </p:spPr>
        </p:pic>
        <p:pic>
          <p:nvPicPr>
            <p:cNvPr id="12" name="Graphic 11">
              <a:extLst>
                <a:ext uri="{FF2B5EF4-FFF2-40B4-BE49-F238E27FC236}">
                  <a16:creationId xmlns="" xmlns:a16="http://schemas.microsoft.com/office/drawing/2014/main" id="{C292DBA6-F84D-4399-915A-AF1632AE3FC7}"/>
                </a:ext>
                <a:ext uri="{C183D7F6-B498-43B3-948B-1728B52AA6E4}">
                  <adec:decorative xmlns="" xmlns:adec="http://schemas.microsoft.com/office/drawing/2017/decorative" val="1"/>
                </a:ext>
              </a:extLst>
            </p:cNvPr>
            <p:cNvPicPr>
              <a:picLocks noChangeAspect="1"/>
            </p:cNvPicPr>
            <p:nvPr/>
          </p:nvPicPr>
          <p:blipFill>
            <a:blip r:embed="rId10">
              <a:extLst>
                <a:ext uri="{96DAC541-7B7A-43D3-8B79-37D633B846F1}">
                  <asvg:svgBlip xmlns="" xmlns:asvg="http://schemas.microsoft.com/office/drawing/2016/SVG/main" r:embed="rId11"/>
                </a:ext>
              </a:extLst>
            </a:blip>
            <a:stretch>
              <a:fillRect/>
            </a:stretch>
          </p:blipFill>
          <p:spPr>
            <a:xfrm>
              <a:off x="1915223" y="2992963"/>
              <a:ext cx="457200" cy="457200"/>
            </a:xfrm>
            <a:prstGeom prst="rect">
              <a:avLst/>
            </a:prstGeom>
          </p:spPr>
        </p:pic>
        <p:sp>
          <p:nvSpPr>
            <p:cNvPr id="13" name="Rectangle 12">
              <a:extLst>
                <a:ext uri="{FF2B5EF4-FFF2-40B4-BE49-F238E27FC236}">
                  <a16:creationId xmlns="" xmlns:a16="http://schemas.microsoft.com/office/drawing/2014/main" id="{8E26A70A-163D-476F-B0E8-3D2EE368188C}"/>
                </a:ext>
              </a:extLst>
            </p:cNvPr>
            <p:cNvSpPr/>
            <p:nvPr/>
          </p:nvSpPr>
          <p:spPr>
            <a:xfrm>
              <a:off x="894804" y="1881809"/>
              <a:ext cx="10621332" cy="3988904"/>
            </a:xfrm>
            <a:prstGeom prst="rect">
              <a:avLst/>
            </a:prstGeom>
            <a:noFill/>
            <a:ln w="12700" cap="flat" cmpd="sng" algn="ctr">
              <a:solidFill>
                <a:srgbClr val="007CBC"/>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7CBC"/>
                  </a:solidFill>
                  <a:effectLst/>
                  <a:uLnTx/>
                  <a:uFillTx/>
                  <a:ea typeface="+mn-ea"/>
                  <a:cs typeface="+mn-cs"/>
                </a:rPr>
                <a:t> Region</a:t>
              </a:r>
              <a:endParaRPr kumimoji="0" lang="en-US" sz="1200" b="0" i="0" u="none" strike="noStrike" kern="0" cap="none" spc="0" normalizeH="0" baseline="0" noProof="0">
                <a:ln>
                  <a:noFill/>
                </a:ln>
                <a:solidFill>
                  <a:srgbClr val="007CBC"/>
                </a:solidFill>
                <a:effectLst/>
                <a:uLnTx/>
                <a:uFillTx/>
                <a:ea typeface="+mn-ea"/>
                <a:cs typeface="+mn-cs"/>
              </a:endParaRPr>
            </a:p>
          </p:txBody>
        </p:sp>
        <p:pic>
          <p:nvPicPr>
            <p:cNvPr id="14" name="Graphic 13">
              <a:extLst>
                <a:ext uri="{FF2B5EF4-FFF2-40B4-BE49-F238E27FC236}">
                  <a16:creationId xmlns="" xmlns:a16="http://schemas.microsoft.com/office/drawing/2014/main" id="{D2F0EB7B-8A84-4D69-B0E2-0C53F16B59A6}"/>
                </a:ext>
                <a:ext uri="{C183D7F6-B498-43B3-948B-1728B52AA6E4}">
                  <adec:decorative xmlns="" xmlns:adec="http://schemas.microsoft.com/office/drawing/2017/decorative" val="1"/>
                </a:ext>
              </a:extLst>
            </p:cNvPr>
            <p:cNvPicPr>
              <a:picLocks noChangeAspect="1"/>
            </p:cNvPicPr>
            <p:nvPr/>
          </p:nvPicPr>
          <p:blipFill>
            <a:blip r:embed="rId12">
              <a:extLst>
                <a:ext uri="{96DAC541-7B7A-43D3-8B79-37D633B846F1}">
                  <asvg:svgBlip xmlns="" xmlns:asvg="http://schemas.microsoft.com/office/drawing/2016/SVG/main" r:embed="rId13"/>
                </a:ext>
              </a:extLst>
            </a:blip>
            <a:stretch>
              <a:fillRect/>
            </a:stretch>
          </p:blipFill>
          <p:spPr>
            <a:xfrm>
              <a:off x="894804" y="1881809"/>
              <a:ext cx="457200" cy="457200"/>
            </a:xfrm>
            <a:prstGeom prst="rect">
              <a:avLst/>
            </a:prstGeom>
          </p:spPr>
        </p:pic>
        <p:sp>
          <p:nvSpPr>
            <p:cNvPr id="15" name="Rectangle 14">
              <a:extLst>
                <a:ext uri="{FF2B5EF4-FFF2-40B4-BE49-F238E27FC236}">
                  <a16:creationId xmlns="" xmlns:a16="http://schemas.microsoft.com/office/drawing/2014/main" id="{120769A5-532B-4C86-B349-D2D10B025AD6}"/>
                </a:ext>
              </a:extLst>
            </p:cNvPr>
            <p:cNvSpPr/>
            <p:nvPr/>
          </p:nvSpPr>
          <p:spPr>
            <a:xfrm>
              <a:off x="2043555" y="3794461"/>
              <a:ext cx="2286000" cy="1544148"/>
            </a:xfrm>
            <a:prstGeom prst="rect">
              <a:avLst/>
            </a:prstGeom>
            <a:noFill/>
            <a:ln w="12700" cap="flat" cmpd="sng" algn="ctr">
              <a:solidFill>
                <a:srgbClr val="5A6B86"/>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5A6B86"/>
                  </a:solidFill>
                  <a:effectLst/>
                  <a:uLnTx/>
                  <a:uFillTx/>
                  <a:ea typeface="+mn-ea"/>
                  <a:cs typeface="+mn-cs"/>
                </a:rPr>
                <a:t>Account B (participant)</a:t>
              </a:r>
            </a:p>
          </p:txBody>
        </p:sp>
        <p:sp>
          <p:nvSpPr>
            <p:cNvPr id="16" name="Rectangle 15">
              <a:extLst>
                <a:ext uri="{FF2B5EF4-FFF2-40B4-BE49-F238E27FC236}">
                  <a16:creationId xmlns="" xmlns:a16="http://schemas.microsoft.com/office/drawing/2014/main" id="{97CE96BF-7704-4B51-A587-779BE95769A4}"/>
                </a:ext>
              </a:extLst>
            </p:cNvPr>
            <p:cNvSpPr/>
            <p:nvPr/>
          </p:nvSpPr>
          <p:spPr>
            <a:xfrm>
              <a:off x="4498757" y="3794461"/>
              <a:ext cx="2286000" cy="1544148"/>
            </a:xfrm>
            <a:prstGeom prst="rect">
              <a:avLst/>
            </a:prstGeom>
            <a:noFill/>
            <a:ln w="12700" cap="flat" cmpd="sng" algn="ctr">
              <a:solidFill>
                <a:srgbClr val="5A6B86"/>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5A6B86"/>
                  </a:solidFill>
                  <a:effectLst/>
                  <a:uLnTx/>
                  <a:uFillTx/>
                  <a:ea typeface="+mn-ea"/>
                  <a:cs typeface="+mn-cs"/>
                </a:rPr>
                <a:t>Account C (participant)</a:t>
              </a:r>
            </a:p>
          </p:txBody>
        </p:sp>
        <p:sp>
          <p:nvSpPr>
            <p:cNvPr id="17" name="Rectangle 16">
              <a:extLst>
                <a:ext uri="{FF2B5EF4-FFF2-40B4-BE49-F238E27FC236}">
                  <a16:creationId xmlns="" xmlns:a16="http://schemas.microsoft.com/office/drawing/2014/main" id="{5747DEBC-7FA9-40AB-8CB2-F8FB522A7A22}"/>
                </a:ext>
              </a:extLst>
            </p:cNvPr>
            <p:cNvSpPr/>
            <p:nvPr/>
          </p:nvSpPr>
          <p:spPr>
            <a:xfrm>
              <a:off x="7898296" y="3487747"/>
              <a:ext cx="2616776" cy="1850862"/>
            </a:xfrm>
            <a:prstGeom prst="rect">
              <a:avLst/>
            </a:prstGeom>
            <a:noFill/>
            <a:ln w="12700" cap="flat" cmpd="sng" algn="ctr">
              <a:solidFill>
                <a:srgbClr val="5A6B86"/>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5A6B86"/>
                  </a:solidFill>
                  <a:effectLst/>
                  <a:uLnTx/>
                  <a:uFillTx/>
                  <a:ea typeface="+mn-ea"/>
                  <a:cs typeface="+mn-cs"/>
                </a:rPr>
                <a:t>Account D (participant)</a:t>
              </a:r>
            </a:p>
          </p:txBody>
        </p:sp>
        <p:pic>
          <p:nvPicPr>
            <p:cNvPr id="18" name="Graphic 17">
              <a:extLst>
                <a:ext uri="{FF2B5EF4-FFF2-40B4-BE49-F238E27FC236}">
                  <a16:creationId xmlns="" xmlns:a16="http://schemas.microsoft.com/office/drawing/2014/main" id="{BF9FC100-6087-49ED-9606-484B4331E40E}"/>
                </a:ext>
                <a:ext uri="{C183D7F6-B498-43B3-948B-1728B52AA6E4}">
                  <adec:decorative xmlns="" xmlns:adec="http://schemas.microsoft.com/office/drawing/2017/decorative" val="1"/>
                </a:ext>
              </a:extLst>
            </p:cNvPr>
            <p:cNvPicPr>
              <a:picLocks noChangeAspect="1"/>
            </p:cNvPicPr>
            <p:nvPr/>
          </p:nvPicPr>
          <p:blipFill>
            <a:blip r:embed="rId14">
              <a:extLst>
                <a:ext uri="{96DAC541-7B7A-43D3-8B79-37D633B846F1}">
                  <asvg:svgBlip xmlns="" xmlns:asvg="http://schemas.microsoft.com/office/drawing/2016/SVG/main" r:embed="rId15"/>
                </a:ext>
              </a:extLst>
            </a:blip>
            <a:stretch>
              <a:fillRect/>
            </a:stretch>
          </p:blipFill>
          <p:spPr>
            <a:xfrm>
              <a:off x="2402658" y="4376961"/>
              <a:ext cx="469900" cy="469900"/>
            </a:xfrm>
            <a:prstGeom prst="rect">
              <a:avLst/>
            </a:prstGeom>
          </p:spPr>
        </p:pic>
        <p:pic>
          <p:nvPicPr>
            <p:cNvPr id="19" name="Graphic 18">
              <a:extLst>
                <a:ext uri="{FF2B5EF4-FFF2-40B4-BE49-F238E27FC236}">
                  <a16:creationId xmlns="" xmlns:a16="http://schemas.microsoft.com/office/drawing/2014/main" id="{20F6A2AF-0E5A-450C-AF3A-A1814E99B89E}"/>
                </a:ext>
                <a:ext uri="{C183D7F6-B498-43B3-948B-1728B52AA6E4}">
                  <adec:decorative xmlns="" xmlns:adec="http://schemas.microsoft.com/office/drawing/2017/decorative" val="1"/>
                </a:ext>
              </a:extLst>
            </p:cNvPr>
            <p:cNvPicPr>
              <a:picLocks noChangeAspect="1"/>
            </p:cNvPicPr>
            <p:nvPr/>
          </p:nvPicPr>
          <p:blipFill>
            <a:blip r:embed="rId14">
              <a:extLst>
                <a:ext uri="{96DAC541-7B7A-43D3-8B79-37D633B846F1}">
                  <asvg:svgBlip xmlns="" xmlns:asvg="http://schemas.microsoft.com/office/drawing/2016/SVG/main" r:embed="rId15"/>
                </a:ext>
              </a:extLst>
            </a:blip>
            <a:stretch>
              <a:fillRect/>
            </a:stretch>
          </p:blipFill>
          <p:spPr>
            <a:xfrm>
              <a:off x="3497082" y="4376961"/>
              <a:ext cx="469900" cy="469900"/>
            </a:xfrm>
            <a:prstGeom prst="rect">
              <a:avLst/>
            </a:prstGeom>
          </p:spPr>
        </p:pic>
        <p:pic>
          <p:nvPicPr>
            <p:cNvPr id="20" name="Graphic 19">
              <a:extLst>
                <a:ext uri="{FF2B5EF4-FFF2-40B4-BE49-F238E27FC236}">
                  <a16:creationId xmlns="" xmlns:a16="http://schemas.microsoft.com/office/drawing/2014/main" id="{06D08CB8-AF8E-4891-966A-BA8DC1A009E2}"/>
                </a:ext>
                <a:ext uri="{C183D7F6-B498-43B3-948B-1728B52AA6E4}">
                  <adec:decorative xmlns="" xmlns:adec="http://schemas.microsoft.com/office/drawing/2017/decorative" val="1"/>
                </a:ext>
              </a:extLst>
            </p:cNvPr>
            <p:cNvPicPr>
              <a:picLocks noChangeAspect="1"/>
            </p:cNvPicPr>
            <p:nvPr/>
          </p:nvPicPr>
          <p:blipFill>
            <a:blip r:embed="rId14">
              <a:extLst>
                <a:ext uri="{96DAC541-7B7A-43D3-8B79-37D633B846F1}">
                  <asvg:svgBlip xmlns="" xmlns:asvg="http://schemas.microsoft.com/office/drawing/2016/SVG/main" r:embed="rId15"/>
                </a:ext>
              </a:extLst>
            </a:blip>
            <a:stretch>
              <a:fillRect/>
            </a:stretch>
          </p:blipFill>
          <p:spPr>
            <a:xfrm>
              <a:off x="4847058" y="4376961"/>
              <a:ext cx="469900" cy="469900"/>
            </a:xfrm>
            <a:prstGeom prst="rect">
              <a:avLst/>
            </a:prstGeom>
          </p:spPr>
        </p:pic>
        <p:pic>
          <p:nvPicPr>
            <p:cNvPr id="21" name="Graphic 20">
              <a:extLst>
                <a:ext uri="{FF2B5EF4-FFF2-40B4-BE49-F238E27FC236}">
                  <a16:creationId xmlns="" xmlns:a16="http://schemas.microsoft.com/office/drawing/2014/main" id="{858F7705-CA2D-4944-B3D9-E25431C5989B}"/>
                </a:ext>
                <a:ext uri="{C183D7F6-B498-43B3-948B-1728B52AA6E4}">
                  <adec:decorative xmlns="" xmlns:adec="http://schemas.microsoft.com/office/drawing/2017/decorative" val="1"/>
                </a:ext>
              </a:extLst>
            </p:cNvPr>
            <p:cNvPicPr>
              <a:picLocks noChangeAspect="1"/>
            </p:cNvPicPr>
            <p:nvPr/>
          </p:nvPicPr>
          <p:blipFill>
            <a:blip r:embed="rId14">
              <a:extLst>
                <a:ext uri="{96DAC541-7B7A-43D3-8B79-37D633B846F1}">
                  <asvg:svgBlip xmlns="" xmlns:asvg="http://schemas.microsoft.com/office/drawing/2016/SVG/main" r:embed="rId15"/>
                </a:ext>
              </a:extLst>
            </a:blip>
            <a:stretch>
              <a:fillRect/>
            </a:stretch>
          </p:blipFill>
          <p:spPr>
            <a:xfrm>
              <a:off x="8471528" y="4575741"/>
              <a:ext cx="469900" cy="469900"/>
            </a:xfrm>
            <a:prstGeom prst="rect">
              <a:avLst/>
            </a:prstGeom>
          </p:spPr>
        </p:pic>
        <p:pic>
          <p:nvPicPr>
            <p:cNvPr id="22" name="Graphic 21">
              <a:extLst>
                <a:ext uri="{FF2B5EF4-FFF2-40B4-BE49-F238E27FC236}">
                  <a16:creationId xmlns="" xmlns:a16="http://schemas.microsoft.com/office/drawing/2014/main" id="{B89AF046-6BEF-4463-925E-62E4EE6E4341}"/>
                </a:ext>
                <a:ext uri="{C183D7F6-B498-43B3-948B-1728B52AA6E4}">
                  <adec:decorative xmlns="" xmlns:adec="http://schemas.microsoft.com/office/drawing/2017/decorative" val="1"/>
                </a:ext>
              </a:extLst>
            </p:cNvPr>
            <p:cNvPicPr>
              <a:picLocks noChangeAspect="1"/>
            </p:cNvPicPr>
            <p:nvPr/>
          </p:nvPicPr>
          <p:blipFill>
            <a:blip r:embed="rId16">
              <a:extLst>
                <a:ext uri="{96DAC541-7B7A-43D3-8B79-37D633B846F1}">
                  <asvg:svgBlip xmlns="" xmlns:asvg="http://schemas.microsoft.com/office/drawing/2016/SVG/main" r:embed="rId17"/>
                </a:ext>
              </a:extLst>
            </a:blip>
            <a:stretch>
              <a:fillRect/>
            </a:stretch>
          </p:blipFill>
          <p:spPr>
            <a:xfrm>
              <a:off x="5967974" y="4376961"/>
              <a:ext cx="469900" cy="469900"/>
            </a:xfrm>
            <a:prstGeom prst="rect">
              <a:avLst/>
            </a:prstGeom>
          </p:spPr>
        </p:pic>
        <p:pic>
          <p:nvPicPr>
            <p:cNvPr id="23" name="Graphic 22">
              <a:extLst>
                <a:ext uri="{FF2B5EF4-FFF2-40B4-BE49-F238E27FC236}">
                  <a16:creationId xmlns="" xmlns:a16="http://schemas.microsoft.com/office/drawing/2014/main" id="{3872516F-9891-4DB2-BF35-5CC89B0DD709}"/>
                </a:ext>
                <a:ext uri="{C183D7F6-B498-43B3-948B-1728B52AA6E4}">
                  <adec:decorative xmlns="" xmlns:adec="http://schemas.microsoft.com/office/drawing/2017/decorative" val="1"/>
                </a:ext>
              </a:extLst>
            </p:cNvPr>
            <p:cNvPicPr>
              <a:picLocks noChangeAspect="1"/>
            </p:cNvPicPr>
            <p:nvPr/>
          </p:nvPicPr>
          <p:blipFill>
            <a:blip r:embed="rId18">
              <a:extLst>
                <a:ext uri="{96DAC541-7B7A-43D3-8B79-37D633B846F1}">
                  <asvg:svgBlip xmlns="" xmlns:asvg="http://schemas.microsoft.com/office/drawing/2016/SVG/main" r:embed="rId19"/>
                </a:ext>
              </a:extLst>
            </a:blip>
            <a:stretch>
              <a:fillRect/>
            </a:stretch>
          </p:blipFill>
          <p:spPr>
            <a:xfrm>
              <a:off x="9718066" y="4376961"/>
              <a:ext cx="457200" cy="457200"/>
            </a:xfrm>
            <a:prstGeom prst="rect">
              <a:avLst/>
            </a:prstGeom>
          </p:spPr>
        </p:pic>
        <p:pic>
          <p:nvPicPr>
            <p:cNvPr id="24" name="Graphic 23">
              <a:extLst>
                <a:ext uri="{FF2B5EF4-FFF2-40B4-BE49-F238E27FC236}">
                  <a16:creationId xmlns="" xmlns:a16="http://schemas.microsoft.com/office/drawing/2014/main" id="{811D71FB-B7F8-4162-BDED-D5A1C6B9FE10}"/>
                </a:ext>
                <a:ext uri="{C183D7F6-B498-43B3-948B-1728B52AA6E4}">
                  <adec:decorative xmlns="" xmlns:adec="http://schemas.microsoft.com/office/drawing/2017/decorative" val="1"/>
                </a:ext>
              </a:extLst>
            </p:cNvPr>
            <p:cNvPicPr>
              <a:picLocks noChangeAspect="1"/>
            </p:cNvPicPr>
            <p:nvPr/>
          </p:nvPicPr>
          <p:blipFill>
            <a:blip r:embed="rId20">
              <a:extLst>
                <a:ext uri="{96DAC541-7B7A-43D3-8B79-37D633B846F1}">
                  <asvg:svgBlip xmlns="" xmlns:asvg="http://schemas.microsoft.com/office/drawing/2016/SVG/main" r:embed="rId21"/>
                </a:ext>
              </a:extLst>
            </a:blip>
            <a:stretch>
              <a:fillRect/>
            </a:stretch>
          </p:blipFill>
          <p:spPr>
            <a:xfrm>
              <a:off x="7105591" y="2646789"/>
              <a:ext cx="469900" cy="469900"/>
            </a:xfrm>
            <a:prstGeom prst="rect">
              <a:avLst/>
            </a:prstGeom>
          </p:spPr>
        </p:pic>
        <p:pic>
          <p:nvPicPr>
            <p:cNvPr id="25" name="Graphic 24">
              <a:extLst>
                <a:ext uri="{FF2B5EF4-FFF2-40B4-BE49-F238E27FC236}">
                  <a16:creationId xmlns="" xmlns:a16="http://schemas.microsoft.com/office/drawing/2014/main" id="{D5BDAF41-CFAB-42CB-A68F-580322ED85CB}"/>
                </a:ext>
                <a:ext uri="{C183D7F6-B498-43B3-948B-1728B52AA6E4}">
                  <adec:decorative xmlns="" xmlns:adec="http://schemas.microsoft.com/office/drawing/2017/decorative" val="1"/>
                </a:ext>
              </a:extLst>
            </p:cNvPr>
            <p:cNvPicPr>
              <a:picLocks noChangeAspect="1"/>
            </p:cNvPicPr>
            <p:nvPr/>
          </p:nvPicPr>
          <p:blipFill>
            <a:blip r:embed="rId22">
              <a:extLst>
                <a:ext uri="{96DAC541-7B7A-43D3-8B79-37D633B846F1}">
                  <asvg:svgBlip xmlns="" xmlns:asvg="http://schemas.microsoft.com/office/drawing/2016/SVG/main" r:embed="rId23"/>
                </a:ext>
              </a:extLst>
            </a:blip>
            <a:stretch>
              <a:fillRect/>
            </a:stretch>
          </p:blipFill>
          <p:spPr>
            <a:xfrm>
              <a:off x="10899382" y="3711696"/>
              <a:ext cx="469900" cy="469900"/>
            </a:xfrm>
            <a:prstGeom prst="rect">
              <a:avLst/>
            </a:prstGeom>
          </p:spPr>
        </p:pic>
        <p:pic>
          <p:nvPicPr>
            <p:cNvPr id="26" name="Graphic 25">
              <a:extLst>
                <a:ext uri="{FF2B5EF4-FFF2-40B4-BE49-F238E27FC236}">
                  <a16:creationId xmlns="" xmlns:a16="http://schemas.microsoft.com/office/drawing/2014/main" id="{DB01743B-DE01-488C-931A-6F8ECE2BE283}"/>
                </a:ext>
                <a:ext uri="{C183D7F6-B498-43B3-948B-1728B52AA6E4}">
                  <adec:decorative xmlns="" xmlns:adec="http://schemas.microsoft.com/office/drawing/2017/decorative" val="1"/>
                </a:ext>
              </a:extLst>
            </p:cNvPr>
            <p:cNvPicPr>
              <a:picLocks noChangeAspect="1"/>
            </p:cNvPicPr>
            <p:nvPr/>
          </p:nvPicPr>
          <p:blipFill>
            <a:blip r:embed="rId24">
              <a:extLst>
                <a:ext uri="{96DAC541-7B7A-43D3-8B79-37D633B846F1}">
                  <asvg:svgBlip xmlns="" xmlns:asvg="http://schemas.microsoft.com/office/drawing/2016/SVG/main" r:embed="rId25"/>
                </a:ext>
              </a:extLst>
            </a:blip>
            <a:stretch>
              <a:fillRect/>
            </a:stretch>
          </p:blipFill>
          <p:spPr>
            <a:xfrm>
              <a:off x="8463613" y="3821553"/>
              <a:ext cx="469900" cy="469900"/>
            </a:xfrm>
            <a:prstGeom prst="rect">
              <a:avLst/>
            </a:prstGeom>
          </p:spPr>
        </p:pic>
        <p:sp>
          <p:nvSpPr>
            <p:cNvPr id="27" name="TextBox 26">
              <a:extLst>
                <a:ext uri="{FF2B5EF4-FFF2-40B4-BE49-F238E27FC236}">
                  <a16:creationId xmlns="" xmlns:a16="http://schemas.microsoft.com/office/drawing/2014/main" id="{D6FE45DC-FE35-47A1-90D3-C361AAC47847}"/>
                </a:ext>
              </a:extLst>
            </p:cNvPr>
            <p:cNvSpPr txBox="1"/>
            <p:nvPr/>
          </p:nvSpPr>
          <p:spPr>
            <a:xfrm>
              <a:off x="2174180" y="4800347"/>
              <a:ext cx="926856"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ea typeface="Amazon Ember Light" panose="020B0403020204020204" pitchFamily="34" charset="0"/>
                  <a:cs typeface="Amazon Ember Light" panose="020B0403020204020204" pitchFamily="34" charset="0"/>
                </a:rPr>
                <a:t>EC2 </a:t>
              </a:r>
              <a:br>
                <a:rPr kumimoji="0" lang="en-US" sz="1600" b="0" i="0" u="none" strike="noStrike" kern="1200" cap="none" spc="0" normalizeH="0" baseline="0" noProof="0">
                  <a:ln>
                    <a:noFill/>
                  </a:ln>
                  <a:solidFill>
                    <a:srgbClr val="000000"/>
                  </a:solidFill>
                  <a:effectLst/>
                  <a:uLnTx/>
                  <a:uFillTx/>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a:ln>
                    <a:noFill/>
                  </a:ln>
                  <a:solidFill>
                    <a:srgbClr val="000000"/>
                  </a:solidFill>
                  <a:effectLst/>
                  <a:uLnTx/>
                  <a:uFillTx/>
                  <a:ea typeface="Amazon Ember Light" panose="020B0403020204020204" pitchFamily="34" charset="0"/>
                  <a:cs typeface="Amazon Ember Light" panose="020B0403020204020204" pitchFamily="34" charset="0"/>
                </a:rPr>
                <a:t>instance</a:t>
              </a:r>
            </a:p>
          </p:txBody>
        </p:sp>
        <p:sp>
          <p:nvSpPr>
            <p:cNvPr id="28" name="TextBox 27">
              <a:extLst>
                <a:ext uri="{FF2B5EF4-FFF2-40B4-BE49-F238E27FC236}">
                  <a16:creationId xmlns="" xmlns:a16="http://schemas.microsoft.com/office/drawing/2014/main" id="{190B025B-F832-4F84-AA36-E78E407695AE}"/>
                </a:ext>
              </a:extLst>
            </p:cNvPr>
            <p:cNvSpPr txBox="1"/>
            <p:nvPr/>
          </p:nvSpPr>
          <p:spPr>
            <a:xfrm>
              <a:off x="3268604" y="4800347"/>
              <a:ext cx="926856"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ea typeface="Amazon Ember Light" panose="020B0403020204020204" pitchFamily="34" charset="0"/>
                  <a:cs typeface="Amazon Ember Light" panose="020B0403020204020204" pitchFamily="34" charset="0"/>
                </a:rPr>
                <a:t>EC2 </a:t>
              </a:r>
              <a:br>
                <a:rPr kumimoji="0" lang="en-US" sz="1600" b="0" i="0" u="none" strike="noStrike" kern="1200" cap="none" spc="0" normalizeH="0" baseline="0" noProof="0">
                  <a:ln>
                    <a:noFill/>
                  </a:ln>
                  <a:solidFill>
                    <a:srgbClr val="000000"/>
                  </a:solidFill>
                  <a:effectLst/>
                  <a:uLnTx/>
                  <a:uFillTx/>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a:ln>
                    <a:noFill/>
                  </a:ln>
                  <a:solidFill>
                    <a:srgbClr val="000000"/>
                  </a:solidFill>
                  <a:effectLst/>
                  <a:uLnTx/>
                  <a:uFillTx/>
                  <a:ea typeface="Amazon Ember Light" panose="020B0403020204020204" pitchFamily="34" charset="0"/>
                  <a:cs typeface="Amazon Ember Light" panose="020B0403020204020204" pitchFamily="34" charset="0"/>
                </a:rPr>
                <a:t>instance</a:t>
              </a:r>
            </a:p>
          </p:txBody>
        </p:sp>
        <p:sp>
          <p:nvSpPr>
            <p:cNvPr id="29" name="TextBox 28">
              <a:extLst>
                <a:ext uri="{FF2B5EF4-FFF2-40B4-BE49-F238E27FC236}">
                  <a16:creationId xmlns="" xmlns:a16="http://schemas.microsoft.com/office/drawing/2014/main" id="{FF4249C7-8223-42FD-95FA-562417144597}"/>
                </a:ext>
              </a:extLst>
            </p:cNvPr>
            <p:cNvSpPr txBox="1"/>
            <p:nvPr/>
          </p:nvSpPr>
          <p:spPr>
            <a:xfrm>
              <a:off x="4618580" y="4800347"/>
              <a:ext cx="926856"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ea typeface="Amazon Ember Light" panose="020B0403020204020204" pitchFamily="34" charset="0"/>
                  <a:cs typeface="Amazon Ember Light" panose="020B0403020204020204" pitchFamily="34" charset="0"/>
                </a:rPr>
                <a:t>EC2 </a:t>
              </a:r>
              <a:br>
                <a:rPr kumimoji="0" lang="en-US" sz="1600" b="0" i="0" u="none" strike="noStrike" kern="1200" cap="none" spc="0" normalizeH="0" baseline="0" noProof="0">
                  <a:ln>
                    <a:noFill/>
                  </a:ln>
                  <a:solidFill>
                    <a:srgbClr val="000000"/>
                  </a:solidFill>
                  <a:effectLst/>
                  <a:uLnTx/>
                  <a:uFillTx/>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a:ln>
                    <a:noFill/>
                  </a:ln>
                  <a:solidFill>
                    <a:srgbClr val="000000"/>
                  </a:solidFill>
                  <a:effectLst/>
                  <a:uLnTx/>
                  <a:uFillTx/>
                  <a:ea typeface="Amazon Ember Light" panose="020B0403020204020204" pitchFamily="34" charset="0"/>
                  <a:cs typeface="Amazon Ember Light" panose="020B0403020204020204" pitchFamily="34" charset="0"/>
                </a:rPr>
                <a:t>instance</a:t>
              </a:r>
            </a:p>
          </p:txBody>
        </p:sp>
        <p:sp>
          <p:nvSpPr>
            <p:cNvPr id="30" name="TextBox 29">
              <a:extLst>
                <a:ext uri="{FF2B5EF4-FFF2-40B4-BE49-F238E27FC236}">
                  <a16:creationId xmlns="" xmlns:a16="http://schemas.microsoft.com/office/drawing/2014/main" id="{E8C38EEE-81AE-4F95-97E8-469CE802112A}"/>
                </a:ext>
              </a:extLst>
            </p:cNvPr>
            <p:cNvSpPr txBox="1"/>
            <p:nvPr/>
          </p:nvSpPr>
          <p:spPr>
            <a:xfrm>
              <a:off x="5739496" y="4800347"/>
              <a:ext cx="926856"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ea typeface="Amazon Ember Light" panose="020B0403020204020204" pitchFamily="34" charset="0"/>
                  <a:cs typeface="Amazon Ember Light" panose="020B0403020204020204" pitchFamily="34" charset="0"/>
                </a:rPr>
                <a:t>RDS </a:t>
              </a:r>
              <a:br>
                <a:rPr kumimoji="0" lang="en-US" sz="1600" b="0" i="0" u="none" strike="noStrike" kern="1200" cap="none" spc="0" normalizeH="0" baseline="0" noProof="0">
                  <a:ln>
                    <a:noFill/>
                  </a:ln>
                  <a:solidFill>
                    <a:srgbClr val="000000"/>
                  </a:solidFill>
                  <a:effectLst/>
                  <a:uLnTx/>
                  <a:uFillTx/>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a:ln>
                    <a:noFill/>
                  </a:ln>
                  <a:solidFill>
                    <a:srgbClr val="000000"/>
                  </a:solidFill>
                  <a:effectLst/>
                  <a:uLnTx/>
                  <a:uFillTx/>
                  <a:ea typeface="Amazon Ember Light" panose="020B0403020204020204" pitchFamily="34" charset="0"/>
                  <a:cs typeface="Amazon Ember Light" panose="020B0403020204020204" pitchFamily="34" charset="0"/>
                </a:rPr>
                <a:t>instance</a:t>
              </a:r>
            </a:p>
          </p:txBody>
        </p:sp>
        <p:sp>
          <p:nvSpPr>
            <p:cNvPr id="31" name="TextBox 30">
              <a:extLst>
                <a:ext uri="{FF2B5EF4-FFF2-40B4-BE49-F238E27FC236}">
                  <a16:creationId xmlns="" xmlns:a16="http://schemas.microsoft.com/office/drawing/2014/main" id="{2A0F7AEF-C5E8-49BF-8D98-8BF38221F5E1}"/>
                </a:ext>
              </a:extLst>
            </p:cNvPr>
            <p:cNvSpPr txBox="1"/>
            <p:nvPr/>
          </p:nvSpPr>
          <p:spPr>
            <a:xfrm>
              <a:off x="8038667" y="4999127"/>
              <a:ext cx="1335623"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ea typeface="Amazon Ember Light" panose="020B0403020204020204" pitchFamily="34" charset="0"/>
                  <a:cs typeface="Amazon Ember Light" panose="020B0403020204020204" pitchFamily="34" charset="0"/>
                </a:rPr>
                <a:t>EC2 instance</a:t>
              </a:r>
            </a:p>
          </p:txBody>
        </p:sp>
        <p:sp>
          <p:nvSpPr>
            <p:cNvPr id="32" name="TextBox 31">
              <a:extLst>
                <a:ext uri="{FF2B5EF4-FFF2-40B4-BE49-F238E27FC236}">
                  <a16:creationId xmlns="" xmlns:a16="http://schemas.microsoft.com/office/drawing/2014/main" id="{70C20852-137B-46DF-9A6F-FA7BC77C1B3E}"/>
                </a:ext>
              </a:extLst>
            </p:cNvPr>
            <p:cNvSpPr txBox="1"/>
            <p:nvPr/>
          </p:nvSpPr>
          <p:spPr>
            <a:xfrm>
              <a:off x="9484040" y="4800347"/>
              <a:ext cx="925253"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ea typeface="Amazon Ember Light" panose="020B0403020204020204" pitchFamily="34" charset="0"/>
                  <a:cs typeface="Amazon Ember Light" panose="020B0403020204020204" pitchFamily="34" charset="0"/>
                </a:rPr>
                <a:t>Amazon</a:t>
              </a:r>
              <a:br>
                <a:rPr kumimoji="0" lang="en-US" sz="1600" b="0" i="0" u="none" strike="noStrike" kern="1200" cap="none" spc="0" normalizeH="0" baseline="0" noProof="0">
                  <a:ln>
                    <a:noFill/>
                  </a:ln>
                  <a:solidFill>
                    <a:srgbClr val="000000"/>
                  </a:solidFill>
                  <a:effectLst/>
                  <a:uLnTx/>
                  <a:uFillTx/>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a:ln>
                    <a:noFill/>
                  </a:ln>
                  <a:solidFill>
                    <a:srgbClr val="000000"/>
                  </a:solidFill>
                  <a:effectLst/>
                  <a:uLnTx/>
                  <a:uFillTx/>
                  <a:ea typeface="Amazon Ember Light" panose="020B0403020204020204" pitchFamily="34" charset="0"/>
                  <a:cs typeface="Amazon Ember Light" panose="020B0403020204020204" pitchFamily="34" charset="0"/>
                </a:rPr>
                <a:t>Redshift</a:t>
              </a:r>
            </a:p>
          </p:txBody>
        </p:sp>
        <p:sp>
          <p:nvSpPr>
            <p:cNvPr id="33" name="TextBox 32">
              <a:extLst>
                <a:ext uri="{FF2B5EF4-FFF2-40B4-BE49-F238E27FC236}">
                  <a16:creationId xmlns="" xmlns:a16="http://schemas.microsoft.com/office/drawing/2014/main" id="{E38B37FB-F23F-4CCA-9D2F-C2396738FE54}"/>
                </a:ext>
              </a:extLst>
            </p:cNvPr>
            <p:cNvSpPr txBox="1"/>
            <p:nvPr/>
          </p:nvSpPr>
          <p:spPr>
            <a:xfrm>
              <a:off x="8008310" y="4267492"/>
              <a:ext cx="1380506"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ea typeface="Amazon Ember Light" panose="020B0403020204020204" pitchFamily="34" charset="0"/>
                  <a:cs typeface="Amazon Ember Light" panose="020B0403020204020204" pitchFamily="34" charset="0"/>
                </a:rPr>
                <a:t>NAT gateway</a:t>
              </a:r>
            </a:p>
          </p:txBody>
        </p:sp>
        <p:sp>
          <p:nvSpPr>
            <p:cNvPr id="34" name="TextBox 33">
              <a:extLst>
                <a:ext uri="{FF2B5EF4-FFF2-40B4-BE49-F238E27FC236}">
                  <a16:creationId xmlns="" xmlns:a16="http://schemas.microsoft.com/office/drawing/2014/main" id="{67025617-50C7-4817-BFD4-B159A9DED520}"/>
                </a:ext>
              </a:extLst>
            </p:cNvPr>
            <p:cNvSpPr txBox="1"/>
            <p:nvPr/>
          </p:nvSpPr>
          <p:spPr>
            <a:xfrm>
              <a:off x="10639873" y="4186977"/>
              <a:ext cx="1160384" cy="584775"/>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ea typeface="Amazon Ember Light" panose="020B0403020204020204" pitchFamily="34" charset="0"/>
                  <a:cs typeface="Amazon Ember Light" panose="020B0403020204020204" pitchFamily="34" charset="0"/>
                </a:rPr>
                <a:t>Internet gateway</a:t>
              </a:r>
            </a:p>
          </p:txBody>
        </p:sp>
        <p:cxnSp>
          <p:nvCxnSpPr>
            <p:cNvPr id="38" name="Connector: Elbow 37">
              <a:extLst>
                <a:ext uri="{FF2B5EF4-FFF2-40B4-BE49-F238E27FC236}">
                  <a16:creationId xmlns="" xmlns:a16="http://schemas.microsoft.com/office/drawing/2014/main" id="{4D2231EF-EA3A-480B-8B30-5F630EE4EA22}"/>
                </a:ext>
              </a:extLst>
            </p:cNvPr>
            <p:cNvCxnSpPr>
              <a:stCxn id="6" idx="0"/>
              <a:endCxn id="24" idx="1"/>
            </p:cNvCxnSpPr>
            <p:nvPr/>
          </p:nvCxnSpPr>
          <p:spPr>
            <a:xfrm rot="5400000" flipH="1" flipV="1">
              <a:off x="5711451" y="1601183"/>
              <a:ext cx="113583" cy="267469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 xmlns:a16="http://schemas.microsoft.com/office/drawing/2014/main" id="{188D6986-9644-433C-BCDD-7F984207EB09}"/>
                </a:ext>
              </a:extLst>
            </p:cNvPr>
            <p:cNvCxnSpPr>
              <a:stCxn id="10" idx="0"/>
              <a:endCxn id="24" idx="3"/>
            </p:cNvCxnSpPr>
            <p:nvPr/>
          </p:nvCxnSpPr>
          <p:spPr>
            <a:xfrm rot="16200000" flipV="1">
              <a:off x="8333964" y="2123266"/>
              <a:ext cx="111224" cy="162816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 xmlns:a16="http://schemas.microsoft.com/office/drawing/2014/main" id="{F852DF7D-F52C-4F65-9B83-0D9E24756865}"/>
                </a:ext>
              </a:extLst>
            </p:cNvPr>
            <p:cNvCxnSpPr>
              <a:stCxn id="24" idx="0"/>
              <a:endCxn id="25" idx="1"/>
            </p:cNvCxnSpPr>
            <p:nvPr/>
          </p:nvCxnSpPr>
          <p:spPr>
            <a:xfrm rot="16200000" flipH="1">
              <a:off x="8470032" y="1517297"/>
              <a:ext cx="1299857" cy="3558841"/>
            </a:xfrm>
            <a:prstGeom prst="bentConnector4">
              <a:avLst>
                <a:gd name="adj1" fmla="val -17587"/>
                <a:gd name="adj2" fmla="val 95752"/>
              </a:avLst>
            </a:prstGeom>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 xmlns:a16="http://schemas.microsoft.com/office/drawing/2014/main" id="{CDC2EDA2-3AA9-4E7C-BBD4-AFF84C195470}"/>
                </a:ext>
              </a:extLst>
            </p:cNvPr>
            <p:cNvSpPr txBox="1"/>
            <p:nvPr/>
          </p:nvSpPr>
          <p:spPr>
            <a:xfrm>
              <a:off x="6945204" y="3122813"/>
              <a:ext cx="787395"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ea typeface="Amazon Ember Light" panose="020B0403020204020204" pitchFamily="34" charset="0"/>
                  <a:cs typeface="Amazon Ember Light" panose="020B0403020204020204" pitchFamily="34" charset="0"/>
                </a:rPr>
                <a:t>Router</a:t>
              </a:r>
            </a:p>
          </p:txBody>
        </p:sp>
      </p:grpSp>
    </p:spTree>
    <p:custDataLst>
      <p:tags r:id="rId1"/>
    </p:custDataLst>
    <p:extLst>
      <p:ext uri="{BB962C8B-B14F-4D97-AF65-F5344CB8AC3E}">
        <p14:creationId xmlns:p14="http://schemas.microsoft.com/office/powerpoint/2010/main" val="17804364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7F63EC-136F-4582-B457-CE2781C4D396}"/>
              </a:ext>
            </a:extLst>
          </p:cNvPr>
          <p:cNvSpPr>
            <a:spLocks noGrp="1"/>
          </p:cNvSpPr>
          <p:nvPr>
            <p:ph type="title"/>
          </p:nvPr>
        </p:nvSpPr>
        <p:spPr/>
        <p:txBody>
          <a:bodyPr>
            <a:normAutofit/>
          </a:bodyPr>
          <a:lstStyle/>
          <a:p>
            <a:r>
              <a:rPr lang="en-US" dirty="0"/>
              <a:t>VPC P</a:t>
            </a:r>
            <a:r>
              <a:rPr lang="en-US" dirty="0" smtClean="0"/>
              <a:t>eering</a:t>
            </a:r>
            <a:endParaRPr lang="en-US" dirty="0"/>
          </a:p>
        </p:txBody>
      </p:sp>
      <p:sp>
        <p:nvSpPr>
          <p:cNvPr id="37" name="TextBox 36">
            <a:extLst>
              <a:ext uri="{FF2B5EF4-FFF2-40B4-BE49-F238E27FC236}">
                <a16:creationId xmlns="" xmlns:a16="http://schemas.microsoft.com/office/drawing/2014/main" id="{C8D41C8C-7CC9-476E-94B1-8C1CB1DAFCE9}"/>
              </a:ext>
            </a:extLst>
          </p:cNvPr>
          <p:cNvSpPr txBox="1"/>
          <p:nvPr/>
        </p:nvSpPr>
        <p:spPr>
          <a:xfrm>
            <a:off x="7627004" y="1446438"/>
            <a:ext cx="4145896" cy="5016758"/>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t>A </a:t>
            </a:r>
            <a:r>
              <a:rPr lang="en-US" sz="2000" dirty="0">
                <a:solidFill>
                  <a:srgbClr val="333399"/>
                </a:solidFill>
              </a:rPr>
              <a:t>VPC peering </a:t>
            </a:r>
            <a:r>
              <a:rPr lang="en-US" sz="2000" dirty="0"/>
              <a:t>connection is a networking connection between two VPCs that enables you to route traffic between them </a:t>
            </a:r>
            <a:r>
              <a:rPr lang="en-US" sz="2000" dirty="0">
                <a:solidFill>
                  <a:srgbClr val="333399"/>
                </a:solidFill>
              </a:rPr>
              <a:t>privately</a:t>
            </a:r>
            <a:r>
              <a:rPr lang="en-US" sz="2000" dirty="0"/>
              <a:t>. </a:t>
            </a:r>
          </a:p>
          <a:p>
            <a:pPr marL="342900" indent="-342900" algn="just">
              <a:buFont typeface="Arial" panose="020B0604020202020204" pitchFamily="34" charset="0"/>
              <a:buChar char="•"/>
            </a:pPr>
            <a:r>
              <a:rPr lang="en-US" sz="2000" dirty="0" smtClean="0">
                <a:ea typeface="Amazon Ember Light" panose="020B0403020204020204" pitchFamily="34" charset="0"/>
                <a:cs typeface="Amazon Ember Light" panose="020B0403020204020204" pitchFamily="34" charset="0"/>
              </a:rPr>
              <a:t>You </a:t>
            </a:r>
            <a:r>
              <a:rPr lang="en-US" sz="2000" dirty="0">
                <a:solidFill>
                  <a:srgbClr val="333399"/>
                </a:solidFill>
                <a:ea typeface="Amazon Ember Light" panose="020B0403020204020204" pitchFamily="34" charset="0"/>
                <a:cs typeface="Amazon Ember Light" panose="020B0403020204020204" pitchFamily="34" charset="0"/>
              </a:rPr>
              <a:t>can connect </a:t>
            </a:r>
            <a:r>
              <a:rPr lang="en-US" sz="2000" dirty="0">
                <a:ea typeface="Amazon Ember Light" panose="020B0403020204020204" pitchFamily="34" charset="0"/>
                <a:cs typeface="Amazon Ember Light" panose="020B0403020204020204" pitchFamily="34" charset="0"/>
              </a:rPr>
              <a:t>VPCs in your own AWS account, between AWS accounts, or between AWS Regions</a:t>
            </a:r>
            <a:r>
              <a:rPr lang="en-US" sz="2000" dirty="0" smtClean="0">
                <a:ea typeface="Amazon Ember Light" panose="020B0403020204020204" pitchFamily="34" charset="0"/>
                <a:cs typeface="Amazon Ember Light" panose="020B0403020204020204" pitchFamily="34" charset="0"/>
              </a:rPr>
              <a:t>.</a:t>
            </a:r>
            <a:endParaRPr lang="en-US" sz="2000" dirty="0">
              <a:ea typeface="Amazon Ember Light" panose="020B0403020204020204" pitchFamily="34" charset="0"/>
              <a:cs typeface="Amazon Ember Light" panose="020B0403020204020204" pitchFamily="34" charset="0"/>
            </a:endParaRPr>
          </a:p>
          <a:p>
            <a:pPr algn="just"/>
            <a:r>
              <a:rPr lang="en-US" sz="2000" dirty="0">
                <a:solidFill>
                  <a:srgbClr val="C00000"/>
                </a:solidFill>
                <a:ea typeface="Amazon Ember Light" panose="020B0403020204020204" pitchFamily="34" charset="0"/>
                <a:cs typeface="Amazon Ember Light" panose="020B0403020204020204" pitchFamily="34" charset="0"/>
              </a:rPr>
              <a:t>Restrictions:</a:t>
            </a:r>
          </a:p>
          <a:p>
            <a:pPr marL="457200" indent="-457200" algn="just">
              <a:buFont typeface="Arial" panose="020B0604020202020204" pitchFamily="34" charset="0"/>
              <a:buChar char="•"/>
            </a:pPr>
            <a:r>
              <a:rPr lang="en-US" sz="2000" dirty="0">
                <a:ea typeface="Amazon Ember Light" panose="020B0403020204020204" pitchFamily="34" charset="0"/>
                <a:cs typeface="Amazon Ember Light" panose="020B0403020204020204" pitchFamily="34" charset="0"/>
              </a:rPr>
              <a:t>IP spaces </a:t>
            </a:r>
            <a:r>
              <a:rPr lang="en-US" sz="2000" dirty="0">
                <a:solidFill>
                  <a:srgbClr val="333399"/>
                </a:solidFill>
                <a:ea typeface="Amazon Ember Light" panose="020B0403020204020204" pitchFamily="34" charset="0"/>
                <a:cs typeface="Amazon Ember Light" panose="020B0403020204020204" pitchFamily="34" charset="0"/>
              </a:rPr>
              <a:t>cannot overlap</a:t>
            </a:r>
            <a:r>
              <a:rPr lang="en-US" sz="2000" dirty="0">
                <a:ea typeface="Amazon Ember Light" panose="020B0403020204020204" pitchFamily="34" charset="0"/>
                <a:cs typeface="Amazon Ember Light" panose="020B0403020204020204" pitchFamily="34" charset="0"/>
              </a:rPr>
              <a:t>.</a:t>
            </a:r>
          </a:p>
          <a:p>
            <a:pPr marL="457200" indent="-457200" algn="just">
              <a:buFont typeface="Arial" panose="020B0604020202020204" pitchFamily="34" charset="0"/>
              <a:buChar char="•"/>
            </a:pPr>
            <a:r>
              <a:rPr lang="en-US" sz="2000" dirty="0">
                <a:solidFill>
                  <a:srgbClr val="333399"/>
                </a:solidFill>
                <a:ea typeface="Amazon Ember Light" panose="020B0403020204020204" pitchFamily="34" charset="0"/>
                <a:cs typeface="Amazon Ember Light" panose="020B0403020204020204" pitchFamily="34" charset="0"/>
              </a:rPr>
              <a:t>Transitive peering is not supported</a:t>
            </a:r>
            <a:r>
              <a:rPr lang="en-US" sz="2000" dirty="0" smtClean="0">
                <a:ea typeface="Amazon Ember Light" panose="020B0403020204020204" pitchFamily="34" charset="0"/>
                <a:cs typeface="Amazon Ember Light" panose="020B0403020204020204" pitchFamily="34" charset="0"/>
              </a:rPr>
              <a:t>. A=&gt;B=&gt;C != A=&gt;C</a:t>
            </a:r>
            <a:endParaRPr lang="en-US" sz="2000" dirty="0">
              <a:ea typeface="Amazon Ember Light" panose="020B0403020204020204" pitchFamily="34" charset="0"/>
              <a:cs typeface="Amazon Ember Light" panose="020B0403020204020204" pitchFamily="34" charset="0"/>
            </a:endParaRPr>
          </a:p>
          <a:p>
            <a:pPr marL="457200" indent="-457200" algn="just">
              <a:buFont typeface="Arial" panose="020B0604020202020204" pitchFamily="34" charset="0"/>
              <a:buChar char="•"/>
            </a:pPr>
            <a:r>
              <a:rPr lang="en-US" sz="2000" dirty="0">
                <a:ea typeface="Amazon Ember Light" panose="020B0403020204020204" pitchFamily="34" charset="0"/>
                <a:cs typeface="Amazon Ember Light" panose="020B0403020204020204" pitchFamily="34" charset="0"/>
              </a:rPr>
              <a:t>You </a:t>
            </a:r>
            <a:r>
              <a:rPr lang="en-US" sz="2000" dirty="0">
                <a:solidFill>
                  <a:srgbClr val="333399"/>
                </a:solidFill>
                <a:ea typeface="Amazon Ember Light" panose="020B0403020204020204" pitchFamily="34" charset="0"/>
                <a:cs typeface="Amazon Ember Light" panose="020B0403020204020204" pitchFamily="34" charset="0"/>
              </a:rPr>
              <a:t>can only have one peering </a:t>
            </a:r>
            <a:r>
              <a:rPr lang="en-US" sz="2000" dirty="0">
                <a:ea typeface="Amazon Ember Light" panose="020B0403020204020204" pitchFamily="34" charset="0"/>
                <a:cs typeface="Amazon Ember Light" panose="020B0403020204020204" pitchFamily="34" charset="0"/>
              </a:rPr>
              <a:t>resource between the same two VPCs.</a:t>
            </a:r>
          </a:p>
        </p:txBody>
      </p:sp>
      <p:grpSp>
        <p:nvGrpSpPr>
          <p:cNvPr id="5" name="Group 4" descr="Architecture diagram of two VPCs that are connected through a peering connection.">
            <a:extLst>
              <a:ext uri="{FF2B5EF4-FFF2-40B4-BE49-F238E27FC236}">
                <a16:creationId xmlns="" xmlns:a16="http://schemas.microsoft.com/office/drawing/2014/main" id="{4134AAC0-5541-4097-9A07-F907934D87B7}"/>
              </a:ext>
            </a:extLst>
          </p:cNvPr>
          <p:cNvGrpSpPr/>
          <p:nvPr/>
        </p:nvGrpSpPr>
        <p:grpSpPr>
          <a:xfrm>
            <a:off x="152401" y="1273546"/>
            <a:ext cx="7135090" cy="3091565"/>
            <a:chOff x="152401" y="1273546"/>
            <a:chExt cx="7135090" cy="3091565"/>
          </a:xfrm>
        </p:grpSpPr>
        <p:sp>
          <p:nvSpPr>
            <p:cNvPr id="14" name="Rectangle 13">
              <a:extLst>
                <a:ext uri="{FF2B5EF4-FFF2-40B4-BE49-F238E27FC236}">
                  <a16:creationId xmlns="" xmlns:a16="http://schemas.microsoft.com/office/drawing/2014/main" id="{5B37966B-0F00-4BB1-A87C-80D08B64C7C9}"/>
                </a:ext>
              </a:extLst>
            </p:cNvPr>
            <p:cNvSpPr/>
            <p:nvPr/>
          </p:nvSpPr>
          <p:spPr>
            <a:xfrm>
              <a:off x="152402" y="1273547"/>
              <a:ext cx="7135089" cy="3091564"/>
            </a:xfrm>
            <a:prstGeom prst="rect">
              <a:avLst/>
            </a:prstGeom>
            <a:noFill/>
            <a:ln w="12700" cap="flat" cmpd="sng" algn="ctr">
              <a:solidFill>
                <a:srgbClr val="232F3D"/>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ea typeface="+mn-ea"/>
                  <a:cs typeface="+mn-cs"/>
                </a:rPr>
                <a:t> </a:t>
              </a:r>
              <a:r>
                <a:rPr kumimoji="0" lang="en-US" sz="1600" b="0" i="0" u="none" strike="noStrike" kern="0" cap="none" spc="0" normalizeH="0" baseline="0" noProof="0">
                  <a:ln>
                    <a:noFill/>
                  </a:ln>
                  <a:solidFill>
                    <a:sysClr val="windowText" lastClr="000000"/>
                  </a:solidFill>
                  <a:effectLst/>
                  <a:uLnTx/>
                  <a:uFillTx/>
                  <a:ea typeface="+mn-ea"/>
                  <a:cs typeface="+mn-cs"/>
                </a:rPr>
                <a:t>AWS Cloud</a:t>
              </a:r>
            </a:p>
          </p:txBody>
        </p:sp>
        <p:pic>
          <p:nvPicPr>
            <p:cNvPr id="15" name="Graphic 14">
              <a:extLst>
                <a:ext uri="{FF2B5EF4-FFF2-40B4-BE49-F238E27FC236}">
                  <a16:creationId xmlns="" xmlns:a16="http://schemas.microsoft.com/office/drawing/2014/main" id="{3374C39C-0284-45E0-B4B8-97150E479436}"/>
                </a:ext>
                <a:ext uri="{C183D7F6-B498-43B3-948B-1728B52AA6E4}">
                  <adec:decorative xmlns="" xmlns:adec="http://schemas.microsoft.com/office/drawing/2017/decorative" val="1"/>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152401" y="1273546"/>
              <a:ext cx="457200" cy="457200"/>
            </a:xfrm>
            <a:prstGeom prst="rect">
              <a:avLst/>
            </a:prstGeom>
          </p:spPr>
        </p:pic>
        <p:sp>
          <p:nvSpPr>
            <p:cNvPr id="18" name="Rectangle 17">
              <a:extLst>
                <a:ext uri="{FF2B5EF4-FFF2-40B4-BE49-F238E27FC236}">
                  <a16:creationId xmlns="" xmlns:a16="http://schemas.microsoft.com/office/drawing/2014/main" id="{88119CF5-13B1-4719-AC5E-D9F924ECB889}"/>
                </a:ext>
              </a:extLst>
            </p:cNvPr>
            <p:cNvSpPr/>
            <p:nvPr/>
          </p:nvSpPr>
          <p:spPr>
            <a:xfrm>
              <a:off x="498819" y="2139727"/>
              <a:ext cx="2576888" cy="1559433"/>
            </a:xfrm>
            <a:prstGeom prst="rect">
              <a:avLst/>
            </a:prstGeom>
            <a:noFill/>
            <a:ln w="12700" cap="flat" cmpd="sng" algn="ctr">
              <a:solidFill>
                <a:srgbClr val="1D8900"/>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r>
                <a:rPr kumimoji="0" lang="en-US" sz="1600" b="0" i="0" u="none" strike="noStrike" kern="0" cap="none" spc="0" normalizeH="0" baseline="0" noProof="0">
                  <a:ln w="0"/>
                  <a:solidFill>
                    <a:srgbClr val="1D8900"/>
                  </a:solidFill>
                  <a:effectLst/>
                  <a:uLnTx/>
                  <a:uFillTx/>
                </a:rPr>
                <a:t> VPC A: </a:t>
              </a:r>
              <a:r>
                <a:rPr lang="en-US" sz="1600">
                  <a:solidFill>
                    <a:srgbClr val="1D8900"/>
                  </a:solidFill>
                </a:rPr>
                <a:t>10.0.0.0/16</a:t>
              </a:r>
            </a:p>
          </p:txBody>
        </p:sp>
        <p:pic>
          <p:nvPicPr>
            <p:cNvPr id="19" name="Graphic 18">
              <a:extLst>
                <a:ext uri="{FF2B5EF4-FFF2-40B4-BE49-F238E27FC236}">
                  <a16:creationId xmlns="" xmlns:a16="http://schemas.microsoft.com/office/drawing/2014/main" id="{98E76929-3177-4E44-8CDE-35BCC42FE15D}"/>
                </a:ext>
                <a:ext uri="{C183D7F6-B498-43B3-948B-1728B52AA6E4}">
                  <adec:decorative xmlns="" xmlns:adec="http://schemas.microsoft.com/office/drawing/2017/decorative" val="1"/>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498818" y="2139727"/>
              <a:ext cx="457200" cy="457200"/>
            </a:xfrm>
            <a:prstGeom prst="rect">
              <a:avLst/>
            </a:prstGeom>
          </p:spPr>
        </p:pic>
        <p:sp>
          <p:nvSpPr>
            <p:cNvPr id="30" name="Rectangle 29">
              <a:extLst>
                <a:ext uri="{FF2B5EF4-FFF2-40B4-BE49-F238E27FC236}">
                  <a16:creationId xmlns="" xmlns:a16="http://schemas.microsoft.com/office/drawing/2014/main" id="{F9B80223-4594-4D80-9288-E683667EF703}"/>
                </a:ext>
              </a:extLst>
            </p:cNvPr>
            <p:cNvSpPr/>
            <p:nvPr/>
          </p:nvSpPr>
          <p:spPr>
            <a:xfrm>
              <a:off x="4360162" y="2139727"/>
              <a:ext cx="2576888" cy="1559433"/>
            </a:xfrm>
            <a:prstGeom prst="rect">
              <a:avLst/>
            </a:prstGeom>
            <a:noFill/>
            <a:ln w="12700" cap="flat" cmpd="sng" algn="ctr">
              <a:solidFill>
                <a:srgbClr val="1D8900"/>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r>
                <a:rPr kumimoji="0" lang="en-US" sz="1600" b="0" i="0" u="none" strike="noStrike" kern="0" cap="none" spc="0" normalizeH="0" baseline="0" noProof="0">
                  <a:ln w="0"/>
                  <a:solidFill>
                    <a:srgbClr val="1D8900"/>
                  </a:solidFill>
                  <a:effectLst/>
                  <a:uLnTx/>
                  <a:uFillTx/>
                </a:rPr>
                <a:t> VPC B: </a:t>
              </a:r>
              <a:r>
                <a:rPr lang="en-US" sz="1600">
                  <a:solidFill>
                    <a:srgbClr val="1D8900"/>
                  </a:solidFill>
                </a:rPr>
                <a:t>10.3.0.0/16</a:t>
              </a:r>
            </a:p>
          </p:txBody>
        </p:sp>
        <p:pic>
          <p:nvPicPr>
            <p:cNvPr id="31" name="Graphic 30">
              <a:extLst>
                <a:ext uri="{FF2B5EF4-FFF2-40B4-BE49-F238E27FC236}">
                  <a16:creationId xmlns="" xmlns:a16="http://schemas.microsoft.com/office/drawing/2014/main" id="{D58A8E1C-73CD-47D1-BFD9-508320176338}"/>
                </a:ext>
                <a:ext uri="{C183D7F6-B498-43B3-948B-1728B52AA6E4}">
                  <adec:decorative xmlns="" xmlns:adec="http://schemas.microsoft.com/office/drawing/2017/decorative" val="1"/>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4360162" y="2139727"/>
              <a:ext cx="457200" cy="457200"/>
            </a:xfrm>
            <a:prstGeom prst="rect">
              <a:avLst/>
            </a:prstGeom>
          </p:spPr>
        </p:pic>
        <p:pic>
          <p:nvPicPr>
            <p:cNvPr id="33" name="Graphic 32">
              <a:extLst>
                <a:ext uri="{FF2B5EF4-FFF2-40B4-BE49-F238E27FC236}">
                  <a16:creationId xmlns="" xmlns:a16="http://schemas.microsoft.com/office/drawing/2014/main" id="{633A5CA8-07E5-41C0-9DB7-0974F22ADEF4}"/>
                </a:ext>
                <a:ext uri="{C183D7F6-B498-43B3-948B-1728B52AA6E4}">
                  <adec:decorative xmlns="" xmlns:adec="http://schemas.microsoft.com/office/drawing/2017/decorative" val="1"/>
                </a:ext>
              </a:extLst>
            </p:cNvPr>
            <p:cNvPicPr>
              <a:picLocks noChangeAspect="1"/>
            </p:cNvPicPr>
            <p:nvPr/>
          </p:nvPicPr>
          <p:blipFill>
            <a:blip r:embed="rId8">
              <a:extLst>
                <a:ext uri="{96DAC541-7B7A-43D3-8B79-37D633B846F1}">
                  <asvg:svgBlip xmlns="" xmlns:asvg="http://schemas.microsoft.com/office/drawing/2016/SVG/main" r:embed="rId9"/>
                </a:ext>
              </a:extLst>
            </a:blip>
            <a:stretch>
              <a:fillRect/>
            </a:stretch>
          </p:blipFill>
          <p:spPr>
            <a:xfrm>
              <a:off x="3482984" y="2683409"/>
              <a:ext cx="469900" cy="469900"/>
            </a:xfrm>
            <a:prstGeom prst="rect">
              <a:avLst/>
            </a:prstGeom>
          </p:spPr>
        </p:pic>
        <p:sp>
          <p:nvSpPr>
            <p:cNvPr id="34" name="TextBox 33">
              <a:extLst>
                <a:ext uri="{FF2B5EF4-FFF2-40B4-BE49-F238E27FC236}">
                  <a16:creationId xmlns="" xmlns:a16="http://schemas.microsoft.com/office/drawing/2014/main" id="{1BC3BF46-1874-4E57-A462-82F6EB0020D9}"/>
                </a:ext>
              </a:extLst>
            </p:cNvPr>
            <p:cNvSpPr txBox="1"/>
            <p:nvPr/>
          </p:nvSpPr>
          <p:spPr>
            <a:xfrm>
              <a:off x="3127870" y="3176343"/>
              <a:ext cx="1180130" cy="830997"/>
            </a:xfrm>
            <a:prstGeom prst="rect">
              <a:avLst/>
            </a:prstGeom>
            <a:noFill/>
          </p:spPr>
          <p:txBody>
            <a:bodyPr wrap="none" rtlCol="0">
              <a:spAutoFit/>
            </a:bodyPr>
            <a:lstStyle/>
            <a:p>
              <a:pPr algn="ctr"/>
              <a:r>
                <a:rPr lang="en-US" sz="1600">
                  <a:ea typeface="Amazon Ember Light" panose="020B0403020204020204" pitchFamily="34" charset="0"/>
                  <a:cs typeface="Arial" panose="020B0604020202020204" pitchFamily="34" charset="0"/>
                </a:rPr>
                <a:t>Peering</a:t>
              </a:r>
              <a:br>
                <a:rPr lang="en-US" sz="1600">
                  <a:ea typeface="Amazon Ember Light" panose="020B0403020204020204" pitchFamily="34" charset="0"/>
                  <a:cs typeface="Arial" panose="020B0604020202020204" pitchFamily="34" charset="0"/>
                </a:rPr>
              </a:br>
              <a:r>
                <a:rPr lang="en-US" sz="1600">
                  <a:ea typeface="Amazon Ember Light" panose="020B0403020204020204" pitchFamily="34" charset="0"/>
                  <a:cs typeface="Arial" panose="020B0604020202020204" pitchFamily="34" charset="0"/>
                </a:rPr>
                <a:t>connection</a:t>
              </a:r>
              <a:br>
                <a:rPr lang="en-US" sz="1600">
                  <a:ea typeface="Amazon Ember Light" panose="020B0403020204020204" pitchFamily="34" charset="0"/>
                  <a:cs typeface="Arial" panose="020B0604020202020204" pitchFamily="34" charset="0"/>
                </a:rPr>
              </a:br>
              <a:r>
                <a:rPr lang="en-US" sz="1600">
                  <a:ea typeface="Amazon Ember Light" panose="020B0403020204020204" pitchFamily="34" charset="0"/>
                  <a:cs typeface="Arial" panose="020B0604020202020204" pitchFamily="34" charset="0"/>
                </a:rPr>
                <a:t>(</a:t>
              </a:r>
              <a:r>
                <a:rPr lang="en-US" sz="1600">
                  <a:solidFill>
                    <a:schemeClr val="accent6"/>
                  </a:solidFill>
                  <a:ea typeface="Amazon Ember Light" panose="020B0403020204020204" pitchFamily="34" charset="0"/>
                  <a:cs typeface="Arial" panose="020B0604020202020204" pitchFamily="34" charset="0"/>
                </a:rPr>
                <a:t>pcx-id</a:t>
              </a:r>
              <a:r>
                <a:rPr lang="en-US" sz="1600">
                  <a:ea typeface="Amazon Ember Light" panose="020B0403020204020204" pitchFamily="34" charset="0"/>
                  <a:cs typeface="Arial" panose="020B0604020202020204" pitchFamily="34" charset="0"/>
                </a:rPr>
                <a:t>)</a:t>
              </a:r>
            </a:p>
          </p:txBody>
        </p:sp>
        <p:cxnSp>
          <p:nvCxnSpPr>
            <p:cNvPr id="36" name="Straight Arrow Connector 35">
              <a:extLst>
                <a:ext uri="{FF2B5EF4-FFF2-40B4-BE49-F238E27FC236}">
                  <a16:creationId xmlns="" xmlns:a16="http://schemas.microsoft.com/office/drawing/2014/main" id="{4EC89B9B-BE69-4C2B-AC4C-4C1630B73354}"/>
                </a:ext>
              </a:extLst>
            </p:cNvPr>
            <p:cNvCxnSpPr>
              <a:cxnSpLocks/>
              <a:stCxn id="18" idx="3"/>
              <a:endCxn id="30" idx="1"/>
            </p:cNvCxnSpPr>
            <p:nvPr/>
          </p:nvCxnSpPr>
          <p:spPr>
            <a:xfrm>
              <a:off x="3075707" y="2919444"/>
              <a:ext cx="128445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2" name="TextBox 11">
            <a:extLst>
              <a:ext uri="{FF2B5EF4-FFF2-40B4-BE49-F238E27FC236}">
                <a16:creationId xmlns="" xmlns:a16="http://schemas.microsoft.com/office/drawing/2014/main" id="{81266A30-9FAB-404B-8C2F-F73518305A57}"/>
              </a:ext>
            </a:extLst>
          </p:cNvPr>
          <p:cNvSpPr txBox="1"/>
          <p:nvPr/>
        </p:nvSpPr>
        <p:spPr>
          <a:xfrm>
            <a:off x="555991" y="4703272"/>
            <a:ext cx="2436886" cy="369332"/>
          </a:xfrm>
          <a:prstGeom prst="rect">
            <a:avLst/>
          </a:prstGeom>
          <a:noFill/>
        </p:spPr>
        <p:txBody>
          <a:bodyPr wrap="none" rtlCol="0">
            <a:spAutoFit/>
          </a:bodyPr>
          <a:lstStyle/>
          <a:p>
            <a:pPr algn="ctr"/>
            <a:r>
              <a:rPr lang="en-US">
                <a:ea typeface="Amazon Ember" panose="020B0603020204020204" pitchFamily="34" charset="0"/>
                <a:cs typeface="Amazon Ember" panose="020B0603020204020204" pitchFamily="34" charset="0"/>
              </a:rPr>
              <a:t>Route Table for VPC A</a:t>
            </a:r>
          </a:p>
        </p:txBody>
      </p:sp>
      <p:graphicFrame>
        <p:nvGraphicFramePr>
          <p:cNvPr id="10" name="Table 9">
            <a:extLst>
              <a:ext uri="{FF2B5EF4-FFF2-40B4-BE49-F238E27FC236}">
                <a16:creationId xmlns="" xmlns:a16="http://schemas.microsoft.com/office/drawing/2014/main" id="{A252976E-784B-47F7-9919-C7BB5B50C80A}"/>
              </a:ext>
            </a:extLst>
          </p:cNvPr>
          <p:cNvGraphicFramePr>
            <a:graphicFrameLocks noGrp="1"/>
          </p:cNvGraphicFramePr>
          <p:nvPr/>
        </p:nvGraphicFramePr>
        <p:xfrm>
          <a:off x="473159" y="5080417"/>
          <a:ext cx="2602548" cy="1112520"/>
        </p:xfrm>
        <a:graphic>
          <a:graphicData uri="http://schemas.openxmlformats.org/drawingml/2006/table">
            <a:tbl>
              <a:tblPr firstRow="1" bandRow="1">
                <a:tableStyleId>{2D5ABB26-0587-4C30-8999-92F81FD0307C}</a:tableStyleId>
              </a:tblPr>
              <a:tblGrid>
                <a:gridCol w="1762443">
                  <a:extLst>
                    <a:ext uri="{9D8B030D-6E8A-4147-A177-3AD203B41FA5}">
                      <a16:colId xmlns="" xmlns:a16="http://schemas.microsoft.com/office/drawing/2014/main" val="3829441895"/>
                    </a:ext>
                  </a:extLst>
                </a:gridCol>
                <a:gridCol w="840105">
                  <a:extLst>
                    <a:ext uri="{9D8B030D-6E8A-4147-A177-3AD203B41FA5}">
                      <a16:colId xmlns="" xmlns:a16="http://schemas.microsoft.com/office/drawing/2014/main" val="3130759443"/>
                    </a:ext>
                  </a:extLst>
                </a:gridCol>
              </a:tblGrid>
              <a:tr h="370840">
                <a:tc>
                  <a:txBody>
                    <a:bodyPr/>
                    <a:lstStyle/>
                    <a:p>
                      <a:r>
                        <a:rPr lang="en-US" sz="1600" b="1"/>
                        <a:t>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1"/>
                        <a:t>Target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669712680"/>
                  </a:ext>
                </a:extLst>
              </a:tr>
              <a:tr h="370840">
                <a:tc>
                  <a:txBody>
                    <a:bodyPr/>
                    <a:lstStyle/>
                    <a:p>
                      <a:r>
                        <a:rPr lang="en-US" sz="1600"/>
                        <a:t>10.0.0.0/16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t>local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650357514"/>
                  </a:ext>
                </a:extLst>
              </a:tr>
              <a:tr h="370840">
                <a:tc>
                  <a:txBody>
                    <a:bodyPr/>
                    <a:lstStyle/>
                    <a:p>
                      <a:r>
                        <a:rPr lang="en-US" sz="1600">
                          <a:solidFill>
                            <a:schemeClr val="accent6"/>
                          </a:solidFill>
                        </a:rPr>
                        <a:t>10.3.0.0/16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accent6"/>
                          </a:solidFill>
                        </a:rPr>
                        <a:t>pcx-id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4077068529"/>
                  </a:ext>
                </a:extLst>
              </a:tr>
            </a:tbl>
          </a:graphicData>
        </a:graphic>
      </p:graphicFrame>
      <p:sp>
        <p:nvSpPr>
          <p:cNvPr id="39" name="TextBox 38">
            <a:extLst>
              <a:ext uri="{FF2B5EF4-FFF2-40B4-BE49-F238E27FC236}">
                <a16:creationId xmlns="" xmlns:a16="http://schemas.microsoft.com/office/drawing/2014/main" id="{163D78C3-EA3C-498D-A147-3FB357A48416}"/>
              </a:ext>
            </a:extLst>
          </p:cNvPr>
          <p:cNvSpPr txBox="1"/>
          <p:nvPr/>
        </p:nvSpPr>
        <p:spPr>
          <a:xfrm>
            <a:off x="4347247" y="4703272"/>
            <a:ext cx="2430474" cy="369332"/>
          </a:xfrm>
          <a:prstGeom prst="rect">
            <a:avLst/>
          </a:prstGeom>
          <a:noFill/>
        </p:spPr>
        <p:txBody>
          <a:bodyPr wrap="none" rtlCol="0">
            <a:spAutoFit/>
          </a:bodyPr>
          <a:lstStyle/>
          <a:p>
            <a:pPr algn="ctr"/>
            <a:r>
              <a:rPr lang="en-US">
                <a:ea typeface="Amazon Ember" panose="020B0603020204020204" pitchFamily="34" charset="0"/>
                <a:cs typeface="Amazon Ember" panose="020B0603020204020204" pitchFamily="34" charset="0"/>
              </a:rPr>
              <a:t>Route Table for VPC B</a:t>
            </a:r>
          </a:p>
        </p:txBody>
      </p:sp>
      <p:graphicFrame>
        <p:nvGraphicFramePr>
          <p:cNvPr id="38" name="Table 37">
            <a:extLst>
              <a:ext uri="{FF2B5EF4-FFF2-40B4-BE49-F238E27FC236}">
                <a16:creationId xmlns="" xmlns:a16="http://schemas.microsoft.com/office/drawing/2014/main" id="{774AEF22-E6C7-4512-B93C-E288AF30C2B0}"/>
              </a:ext>
            </a:extLst>
          </p:cNvPr>
          <p:cNvGraphicFramePr>
            <a:graphicFrameLocks noGrp="1"/>
          </p:cNvGraphicFramePr>
          <p:nvPr/>
        </p:nvGraphicFramePr>
        <p:xfrm>
          <a:off x="4261209" y="5080417"/>
          <a:ext cx="2602548" cy="1112520"/>
        </p:xfrm>
        <a:graphic>
          <a:graphicData uri="http://schemas.openxmlformats.org/drawingml/2006/table">
            <a:tbl>
              <a:tblPr firstRow="1" bandRow="1">
                <a:tableStyleId>{2D5ABB26-0587-4C30-8999-92F81FD0307C}</a:tableStyleId>
              </a:tblPr>
              <a:tblGrid>
                <a:gridCol w="1762443">
                  <a:extLst>
                    <a:ext uri="{9D8B030D-6E8A-4147-A177-3AD203B41FA5}">
                      <a16:colId xmlns="" xmlns:a16="http://schemas.microsoft.com/office/drawing/2014/main" val="3829441895"/>
                    </a:ext>
                  </a:extLst>
                </a:gridCol>
                <a:gridCol w="840105">
                  <a:extLst>
                    <a:ext uri="{9D8B030D-6E8A-4147-A177-3AD203B41FA5}">
                      <a16:colId xmlns="" xmlns:a16="http://schemas.microsoft.com/office/drawing/2014/main" val="3130759443"/>
                    </a:ext>
                  </a:extLst>
                </a:gridCol>
              </a:tblGrid>
              <a:tr h="370840">
                <a:tc>
                  <a:txBody>
                    <a:bodyPr/>
                    <a:lstStyle/>
                    <a:p>
                      <a:r>
                        <a:rPr lang="en-US" sz="1600" b="1"/>
                        <a:t>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1"/>
                        <a:t>Target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669712680"/>
                  </a:ext>
                </a:extLst>
              </a:tr>
              <a:tr h="370840">
                <a:tc>
                  <a:txBody>
                    <a:bodyPr/>
                    <a:lstStyle/>
                    <a:p>
                      <a:r>
                        <a:rPr lang="en-US" sz="1600"/>
                        <a:t>10.3.0.0/16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t>local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650357514"/>
                  </a:ext>
                </a:extLst>
              </a:tr>
              <a:tr h="370840">
                <a:tc>
                  <a:txBody>
                    <a:bodyPr/>
                    <a:lstStyle/>
                    <a:p>
                      <a:r>
                        <a:rPr lang="en-US" sz="1600">
                          <a:solidFill>
                            <a:schemeClr val="accent6"/>
                          </a:solidFill>
                        </a:rPr>
                        <a:t>10.0.0.0/16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accent6"/>
                          </a:solidFill>
                        </a:rPr>
                        <a:t>pcx-id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4077068529"/>
                  </a:ext>
                </a:extLst>
              </a:tr>
            </a:tbl>
          </a:graphicData>
        </a:graphic>
      </p:graphicFrame>
      <p:sp>
        <p:nvSpPr>
          <p:cNvPr id="4" name="Slide Number Placeholder 3">
            <a:extLst>
              <a:ext uri="{FF2B5EF4-FFF2-40B4-BE49-F238E27FC236}">
                <a16:creationId xmlns="" xmlns:a16="http://schemas.microsoft.com/office/drawing/2014/main" id="{143201FE-9B3B-44A9-51B3-338820FACAD6}"/>
              </a:ext>
            </a:extLst>
          </p:cNvPr>
          <p:cNvSpPr>
            <a:spLocks noGrp="1"/>
          </p:cNvSpPr>
          <p:nvPr>
            <p:ph type="sldNum" sz="quarter" idx="20"/>
          </p:nvPr>
        </p:nvSpPr>
        <p:spPr/>
        <p:txBody>
          <a:bodyPr/>
          <a:lstStyle/>
          <a:p>
            <a:fld id="{930176A1-BCF0-4712-97A6-6B495F55390B}" type="slidenum">
              <a:rPr lang="en-US" smtClean="0"/>
              <a:pPr/>
              <a:t>29</a:t>
            </a:fld>
            <a:endParaRPr lang="en-US"/>
          </a:p>
        </p:txBody>
      </p:sp>
    </p:spTree>
    <p:custDataLst>
      <p:tags r:id="rId1"/>
    </p:custDataLst>
    <p:extLst>
      <p:ext uri="{BB962C8B-B14F-4D97-AF65-F5344CB8AC3E}">
        <p14:creationId xmlns:p14="http://schemas.microsoft.com/office/powerpoint/2010/main" val="297308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C17933E2-EE90-C246-AEFF-135CA8848EB0}"/>
              </a:ext>
              <a:ext uri="{C183D7F6-B498-43B3-948B-1728B52AA6E4}">
                <adec:decorative xmlns="" xmlns:adec="http://schemas.microsoft.com/office/drawing/2017/decorative" val="0"/>
              </a:ext>
            </a:extLst>
          </p:cNvPr>
          <p:cNvSpPr>
            <a:spLocks noGrp="1"/>
          </p:cNvSpPr>
          <p:nvPr>
            <p:ph type="sldNum" sz="quarter" idx="20"/>
          </p:nvPr>
        </p:nvSpPr>
        <p:spPr/>
        <p:txBody>
          <a:bodyPr/>
          <a:lstStyle/>
          <a:p>
            <a:fld id="{B6A95138-A96E-2F42-A959-2EFD44FE4AB7}" type="slidenum">
              <a:rPr lang="en-US" smtClean="0"/>
              <a:t>3</a:t>
            </a:fld>
            <a:endParaRPr lang="en-US"/>
          </a:p>
        </p:txBody>
      </p:sp>
      <p:sp>
        <p:nvSpPr>
          <p:cNvPr id="2" name="Title 1"/>
          <p:cNvSpPr>
            <a:spLocks noGrp="1"/>
          </p:cNvSpPr>
          <p:nvPr>
            <p:ph type="title"/>
          </p:nvPr>
        </p:nvSpPr>
        <p:spPr/>
        <p:txBody>
          <a:bodyPr/>
          <a:lstStyle/>
          <a:p>
            <a:r>
              <a:rPr lang="en-US">
                <a:latin typeface="+mj-lt"/>
              </a:rPr>
              <a:t>Module overview</a:t>
            </a:r>
          </a:p>
        </p:txBody>
      </p:sp>
      <p:sp>
        <p:nvSpPr>
          <p:cNvPr id="5" name="Content Placeholder 4"/>
          <p:cNvSpPr>
            <a:spLocks noGrp="1"/>
          </p:cNvSpPr>
          <p:nvPr>
            <p:ph sz="quarter" idx="21"/>
          </p:nvPr>
        </p:nvSpPr>
        <p:spPr>
          <a:xfrm>
            <a:off x="365760" y="1143000"/>
            <a:ext cx="5559552" cy="5291750"/>
          </a:xfrm>
        </p:spPr>
        <p:txBody>
          <a:bodyPr>
            <a:noAutofit/>
          </a:bodyPr>
          <a:lstStyle/>
          <a:p>
            <a:pPr marL="0" indent="0">
              <a:spcBef>
                <a:spcPts val="1800"/>
              </a:spcBef>
              <a:buNone/>
            </a:pPr>
            <a:r>
              <a:rPr lang="en-US" b="1" dirty="0">
                <a:latin typeface="+mn-lt"/>
              </a:rPr>
              <a:t>Topics</a:t>
            </a:r>
          </a:p>
          <a:p>
            <a:pPr marL="239713" indent="-239713">
              <a:spcBef>
                <a:spcPts val="1800"/>
              </a:spcBef>
            </a:pPr>
            <a:r>
              <a:rPr lang="en-US" sz="2400" dirty="0">
                <a:latin typeface="+mn-lt"/>
              </a:rPr>
              <a:t>Networking basics</a:t>
            </a:r>
          </a:p>
          <a:p>
            <a:pPr marL="239713" indent="-239713">
              <a:spcBef>
                <a:spcPts val="1800"/>
              </a:spcBef>
            </a:pPr>
            <a:r>
              <a:rPr lang="en-US" sz="2400" dirty="0"/>
              <a:t>Amazon VPC</a:t>
            </a:r>
          </a:p>
          <a:p>
            <a:pPr marL="239713" indent="-239713">
              <a:spcBef>
                <a:spcPts val="1800"/>
              </a:spcBef>
            </a:pPr>
            <a:r>
              <a:rPr lang="en-US" sz="2400" dirty="0"/>
              <a:t>VPC networking</a:t>
            </a:r>
          </a:p>
          <a:p>
            <a:pPr marL="239713" indent="-239713">
              <a:spcBef>
                <a:spcPts val="1800"/>
              </a:spcBef>
            </a:pPr>
            <a:r>
              <a:rPr lang="en-US" sz="2400" dirty="0">
                <a:latin typeface="+mn-lt"/>
              </a:rPr>
              <a:t>VPC security</a:t>
            </a:r>
          </a:p>
          <a:p>
            <a:pPr marL="239713" indent="-239713">
              <a:spcBef>
                <a:spcPts val="1800"/>
              </a:spcBef>
            </a:pPr>
            <a:r>
              <a:rPr lang="en-US" sz="2400" dirty="0">
                <a:latin typeface="+mn-lt"/>
              </a:rPr>
              <a:t>Amazon Route 53 </a:t>
            </a:r>
          </a:p>
          <a:p>
            <a:pPr marL="239713" indent="-239713">
              <a:spcBef>
                <a:spcPts val="1800"/>
              </a:spcBef>
            </a:pPr>
            <a:r>
              <a:rPr lang="en-US" sz="2400" dirty="0">
                <a:latin typeface="+mn-lt"/>
              </a:rPr>
              <a:t>Amazon CloudFront</a:t>
            </a:r>
          </a:p>
        </p:txBody>
      </p:sp>
      <p:sp>
        <p:nvSpPr>
          <p:cNvPr id="6" name="Content Placeholder 5">
            <a:extLst>
              <a:ext uri="{FF2B5EF4-FFF2-40B4-BE49-F238E27FC236}">
                <a16:creationId xmlns="" xmlns:a16="http://schemas.microsoft.com/office/drawing/2014/main" id="{79AB60CE-670C-974B-8C37-C3795121745F}"/>
              </a:ext>
            </a:extLst>
          </p:cNvPr>
          <p:cNvSpPr>
            <a:spLocks noGrp="1"/>
          </p:cNvSpPr>
          <p:nvPr>
            <p:ph idx="4294967295"/>
          </p:nvPr>
        </p:nvSpPr>
        <p:spPr>
          <a:xfrm>
            <a:off x="6099048" y="1143000"/>
            <a:ext cx="5559552" cy="4649788"/>
          </a:xfrm>
        </p:spPr>
        <p:txBody>
          <a:bodyPr>
            <a:normAutofit/>
          </a:bodyPr>
          <a:lstStyle/>
          <a:p>
            <a:pPr marL="0" indent="0">
              <a:buNone/>
            </a:pPr>
            <a:r>
              <a:rPr lang="en-US" b="1" dirty="0"/>
              <a:t>Activities</a:t>
            </a:r>
            <a:endParaRPr lang="en-US" sz="3600" b="1" dirty="0"/>
          </a:p>
          <a:p>
            <a:r>
              <a:rPr lang="en-US" sz="2400" dirty="0"/>
              <a:t>Label a network diagram</a:t>
            </a:r>
          </a:p>
          <a:p>
            <a:r>
              <a:rPr lang="en-US" sz="2400" dirty="0"/>
              <a:t>Design a basic VPC </a:t>
            </a:r>
            <a:r>
              <a:rPr lang="en-US" sz="2400" dirty="0" smtClean="0"/>
              <a:t>architecture</a:t>
            </a:r>
            <a:r>
              <a:rPr lang="en-US" sz="2400" dirty="0"/>
              <a:t/>
            </a:r>
            <a:br>
              <a:rPr lang="en-US" sz="2400" dirty="0"/>
            </a:br>
            <a:endParaRPr lang="en-US" sz="2400" dirty="0"/>
          </a:p>
          <a:p>
            <a:pPr marL="0" indent="0">
              <a:buNone/>
            </a:pPr>
            <a:r>
              <a:rPr lang="en-US" b="1" dirty="0"/>
              <a:t>Lab</a:t>
            </a:r>
          </a:p>
          <a:p>
            <a:r>
              <a:rPr lang="en-US" sz="2400" dirty="0"/>
              <a:t>Build your VPC and launch a web server</a:t>
            </a:r>
          </a:p>
          <a:p>
            <a:pPr marL="0" indent="0">
              <a:buNone/>
            </a:pPr>
            <a:endParaRPr lang="en-US" sz="2400" dirty="0">
              <a:latin typeface="+mn-lt"/>
            </a:endParaRPr>
          </a:p>
        </p:txBody>
      </p:sp>
    </p:spTree>
    <p:custDataLst>
      <p:tags r:id="rId1"/>
    </p:custDataLst>
    <p:extLst>
      <p:ext uri="{BB962C8B-B14F-4D97-AF65-F5344CB8AC3E}">
        <p14:creationId xmlns:p14="http://schemas.microsoft.com/office/powerpoint/2010/main" val="959346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BF32A71F-87F1-4122-AF57-4F857C560E33}"/>
              </a:ext>
              <a:ext uri="{C183D7F6-B498-43B3-948B-1728B52AA6E4}">
                <adec:decorative xmlns="" xmlns:adec="http://schemas.microsoft.com/office/drawing/2017/decorative" val="0"/>
              </a:ext>
            </a:extLst>
          </p:cNvPr>
          <p:cNvSpPr>
            <a:spLocks noGrp="1"/>
          </p:cNvSpPr>
          <p:nvPr>
            <p:ph type="sldNum" sz="quarter" idx="20"/>
          </p:nvPr>
        </p:nvSpPr>
        <p:spPr/>
        <p:txBody>
          <a:bodyPr/>
          <a:lstStyle/>
          <a:p>
            <a:fld id="{B6A95138-A96E-2F42-A959-2EFD44FE4AB7}" type="slidenum">
              <a:rPr lang="en-US" smtClean="0"/>
              <a:t>30</a:t>
            </a:fld>
            <a:endParaRPr lang="en-US" dirty="0"/>
          </a:p>
        </p:txBody>
      </p:sp>
      <p:sp>
        <p:nvSpPr>
          <p:cNvPr id="2" name="Title 1"/>
          <p:cNvSpPr>
            <a:spLocks noGrp="1"/>
          </p:cNvSpPr>
          <p:nvPr>
            <p:ph type="title"/>
          </p:nvPr>
        </p:nvSpPr>
        <p:spPr/>
        <p:txBody>
          <a:bodyPr/>
          <a:lstStyle/>
          <a:p>
            <a:r>
              <a:rPr lang="en-US" dirty="0"/>
              <a:t>AWS Site-to-Site VPN</a:t>
            </a:r>
          </a:p>
        </p:txBody>
      </p:sp>
      <p:sp>
        <p:nvSpPr>
          <p:cNvPr id="7" name="Content Placeholder 6">
            <a:extLst>
              <a:ext uri="{FF2B5EF4-FFF2-40B4-BE49-F238E27FC236}">
                <a16:creationId xmlns="" xmlns:a16="http://schemas.microsoft.com/office/drawing/2014/main" id="{5454E567-F6AB-456F-8E33-A6B4201FB191}"/>
              </a:ext>
            </a:extLst>
          </p:cNvPr>
          <p:cNvSpPr>
            <a:spLocks noGrp="1"/>
          </p:cNvSpPr>
          <p:nvPr>
            <p:ph sz="quarter" idx="21"/>
          </p:nvPr>
        </p:nvSpPr>
        <p:spPr>
          <a:xfrm>
            <a:off x="365760" y="1143000"/>
            <a:ext cx="11356848" cy="4645152"/>
          </a:xfrm>
        </p:spPr>
        <p:txBody>
          <a:bodyPr>
            <a:normAutofit/>
          </a:bodyPr>
          <a:lstStyle/>
          <a:p>
            <a:pPr algn="just"/>
            <a:r>
              <a:rPr lang="en-US" sz="2600" dirty="0"/>
              <a:t>By default, instances that you launch into a VPC </a:t>
            </a:r>
            <a:r>
              <a:rPr lang="en-US" sz="2600" dirty="0">
                <a:solidFill>
                  <a:srgbClr val="333399"/>
                </a:solidFill>
              </a:rPr>
              <a:t>cannot communicate with a remote network.</a:t>
            </a:r>
            <a:r>
              <a:rPr lang="en-US" sz="2600" dirty="0"/>
              <a:t> </a:t>
            </a:r>
            <a:endParaRPr lang="en-US" sz="2600" dirty="0" smtClean="0"/>
          </a:p>
          <a:p>
            <a:pPr algn="just"/>
            <a:r>
              <a:rPr lang="en-US" sz="2600" dirty="0" smtClean="0"/>
              <a:t>To </a:t>
            </a:r>
            <a:r>
              <a:rPr lang="en-US" sz="2600" dirty="0"/>
              <a:t>connect your VPC to your remote </a:t>
            </a:r>
            <a:r>
              <a:rPr lang="en-US" sz="2600" dirty="0" smtClean="0"/>
              <a:t>network, </a:t>
            </a:r>
            <a:r>
              <a:rPr lang="en-US" sz="2600" dirty="0"/>
              <a:t>you:</a:t>
            </a:r>
          </a:p>
          <a:p>
            <a:pPr lvl="1" algn="just"/>
            <a:r>
              <a:rPr lang="en-US" sz="2200" dirty="0"/>
              <a:t>Create a </a:t>
            </a:r>
            <a:r>
              <a:rPr lang="en-US" sz="2200" dirty="0" smtClean="0"/>
              <a:t>new Virtual Private Network </a:t>
            </a:r>
            <a:r>
              <a:rPr lang="en-US" sz="2200" dirty="0"/>
              <a:t>(</a:t>
            </a:r>
            <a:r>
              <a:rPr lang="en-US" sz="2200" dirty="0">
                <a:solidFill>
                  <a:srgbClr val="333399"/>
                </a:solidFill>
              </a:rPr>
              <a:t>VPN</a:t>
            </a:r>
            <a:r>
              <a:rPr lang="en-US" sz="2200" dirty="0"/>
              <a:t>) </a:t>
            </a:r>
            <a:r>
              <a:rPr lang="en-US" sz="2200" dirty="0" smtClean="0"/>
              <a:t>gateway </a:t>
            </a:r>
            <a:r>
              <a:rPr lang="en-US" sz="2200" dirty="0"/>
              <a:t>and attach it to your VPC.</a:t>
            </a:r>
          </a:p>
          <a:p>
            <a:pPr lvl="1" algn="just"/>
            <a:r>
              <a:rPr lang="en-US" sz="2200" dirty="0"/>
              <a:t>Define the configuration </a:t>
            </a:r>
            <a:r>
              <a:rPr lang="en-US" sz="2200" dirty="0" smtClean="0"/>
              <a:t>of </a:t>
            </a:r>
            <a:r>
              <a:rPr lang="en-US" sz="2200" dirty="0"/>
              <a:t>the </a:t>
            </a:r>
            <a:r>
              <a:rPr lang="en-US" sz="2200" dirty="0">
                <a:solidFill>
                  <a:srgbClr val="333399"/>
                </a:solidFill>
              </a:rPr>
              <a:t>customer </a:t>
            </a:r>
            <a:r>
              <a:rPr lang="en-US" sz="2200" dirty="0" smtClean="0">
                <a:solidFill>
                  <a:srgbClr val="333399"/>
                </a:solidFill>
              </a:rPr>
              <a:t>gateway </a:t>
            </a:r>
            <a:r>
              <a:rPr lang="en-US" sz="2200" dirty="0" smtClean="0">
                <a:solidFill>
                  <a:schemeClr val="tx1"/>
                </a:solidFill>
              </a:rPr>
              <a:t>and</a:t>
            </a:r>
            <a:r>
              <a:rPr lang="en-US" sz="2200" dirty="0" smtClean="0">
                <a:solidFill>
                  <a:srgbClr val="333399"/>
                </a:solidFill>
              </a:rPr>
              <a:t> VPN gateway</a:t>
            </a:r>
            <a:r>
              <a:rPr lang="en-US" sz="2200" dirty="0" smtClean="0"/>
              <a:t>. </a:t>
            </a:r>
          </a:p>
          <a:p>
            <a:pPr lvl="1" algn="just"/>
            <a:r>
              <a:rPr lang="en-US" sz="2200" dirty="0" smtClean="0"/>
              <a:t>Create </a:t>
            </a:r>
            <a:r>
              <a:rPr lang="en-US" sz="2200" dirty="0"/>
              <a:t>a </a:t>
            </a:r>
            <a:r>
              <a:rPr lang="en-US" sz="2200" dirty="0">
                <a:solidFill>
                  <a:srgbClr val="333399"/>
                </a:solidFill>
              </a:rPr>
              <a:t>custom route table </a:t>
            </a:r>
            <a:r>
              <a:rPr lang="en-US" sz="2200" dirty="0"/>
              <a:t>to point corporate data center-bound traffic to the VPN gateway. </a:t>
            </a:r>
            <a:r>
              <a:rPr lang="en-US" sz="2200" dirty="0" smtClean="0"/>
              <a:t>You </a:t>
            </a:r>
            <a:r>
              <a:rPr lang="en-US" sz="2200" dirty="0"/>
              <a:t>also must </a:t>
            </a:r>
            <a:r>
              <a:rPr lang="en-US" sz="2200" dirty="0">
                <a:solidFill>
                  <a:srgbClr val="333399"/>
                </a:solidFill>
              </a:rPr>
              <a:t>update security group </a:t>
            </a:r>
            <a:r>
              <a:rPr lang="en-US" sz="2200" dirty="0"/>
              <a:t>rules. </a:t>
            </a:r>
            <a:endParaRPr lang="en-US" sz="2200" dirty="0" smtClean="0"/>
          </a:p>
          <a:p>
            <a:pPr lvl="1" algn="just"/>
            <a:r>
              <a:rPr lang="en-US" sz="2200" dirty="0" smtClean="0"/>
              <a:t>Establish a </a:t>
            </a:r>
            <a:r>
              <a:rPr lang="en-US" sz="2200" dirty="0" smtClean="0">
                <a:solidFill>
                  <a:srgbClr val="333399"/>
                </a:solidFill>
              </a:rPr>
              <a:t>Site-to-Site VPN connection </a:t>
            </a:r>
            <a:r>
              <a:rPr lang="en-US" sz="2200" dirty="0"/>
              <a:t>to link the two systems together.</a:t>
            </a:r>
          </a:p>
          <a:p>
            <a:pPr lvl="1" algn="just"/>
            <a:r>
              <a:rPr lang="en-US" sz="2200" dirty="0"/>
              <a:t>Configure routing to pass traffic through the connection. </a:t>
            </a:r>
          </a:p>
          <a:p>
            <a:pPr algn="just"/>
            <a:endParaRPr lang="en-US" sz="2600" dirty="0"/>
          </a:p>
        </p:txBody>
      </p:sp>
    </p:spTree>
    <p:custDataLst>
      <p:tags r:id="rId1"/>
    </p:custDataLst>
    <p:extLst>
      <p:ext uri="{BB962C8B-B14F-4D97-AF65-F5344CB8AC3E}">
        <p14:creationId xmlns:p14="http://schemas.microsoft.com/office/powerpoint/2010/main" val="42029371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657FB54E-9857-4297-A70C-1981FE7EFCD0}"/>
              </a:ext>
            </a:extLst>
          </p:cNvPr>
          <p:cNvSpPr>
            <a:spLocks noGrp="1"/>
          </p:cNvSpPr>
          <p:nvPr>
            <p:ph type="sldNum" sz="quarter" idx="20"/>
          </p:nvPr>
        </p:nvSpPr>
        <p:spPr/>
        <p:txBody>
          <a:bodyPr/>
          <a:lstStyle/>
          <a:p>
            <a:fld id="{930176A1-BCF0-4712-97A6-6B495F55390B}" type="slidenum">
              <a:rPr lang="en-US" smtClean="0"/>
              <a:pPr/>
              <a:t>31</a:t>
            </a:fld>
            <a:endParaRPr lang="en-US"/>
          </a:p>
        </p:txBody>
      </p:sp>
      <p:sp>
        <p:nvSpPr>
          <p:cNvPr id="2" name="Title 1"/>
          <p:cNvSpPr>
            <a:spLocks noGrp="1"/>
          </p:cNvSpPr>
          <p:nvPr>
            <p:ph type="title"/>
          </p:nvPr>
        </p:nvSpPr>
        <p:spPr/>
        <p:txBody>
          <a:bodyPr>
            <a:normAutofit/>
          </a:bodyPr>
          <a:lstStyle/>
          <a:p>
            <a:r>
              <a:rPr lang="en-US" dirty="0"/>
              <a:t>AWS Site-to-Site VPN</a:t>
            </a:r>
          </a:p>
        </p:txBody>
      </p:sp>
      <p:sp>
        <p:nvSpPr>
          <p:cNvPr id="74" name="TextBox 73">
            <a:extLst>
              <a:ext uri="{FF2B5EF4-FFF2-40B4-BE49-F238E27FC236}">
                <a16:creationId xmlns="" xmlns:a16="http://schemas.microsoft.com/office/drawing/2014/main" id="{EA1EF6A5-5B99-423D-ABAA-D27F5A003AC9}"/>
              </a:ext>
            </a:extLst>
          </p:cNvPr>
          <p:cNvSpPr txBox="1"/>
          <p:nvPr/>
        </p:nvSpPr>
        <p:spPr>
          <a:xfrm>
            <a:off x="9743726" y="1554050"/>
            <a:ext cx="2435282" cy="338554"/>
          </a:xfrm>
          <a:prstGeom prst="rect">
            <a:avLst/>
          </a:prstGeom>
          <a:noFill/>
        </p:spPr>
        <p:txBody>
          <a:bodyPr wrap="none" rtlCol="0">
            <a:spAutoFit/>
          </a:bodyPr>
          <a:lstStyle/>
          <a:p>
            <a:pPr algn="ctr"/>
            <a:r>
              <a:rPr lang="en-US" sz="1600">
                <a:ea typeface="Amazon Ember" panose="020B0603020204020204" pitchFamily="34" charset="0"/>
                <a:cs typeface="Amazon Ember" panose="020B0603020204020204" pitchFamily="34" charset="0"/>
              </a:rPr>
              <a:t>Public subnet route table</a:t>
            </a:r>
          </a:p>
        </p:txBody>
      </p:sp>
      <p:graphicFrame>
        <p:nvGraphicFramePr>
          <p:cNvPr id="72" name="Table 71">
            <a:extLst>
              <a:ext uri="{FF2B5EF4-FFF2-40B4-BE49-F238E27FC236}">
                <a16:creationId xmlns="" xmlns:a16="http://schemas.microsoft.com/office/drawing/2014/main" id="{9B41B08F-F55A-48CF-81E0-BF6425331F69}"/>
              </a:ext>
            </a:extLst>
          </p:cNvPr>
          <p:cNvGraphicFramePr>
            <a:graphicFrameLocks noGrp="1"/>
          </p:cNvGraphicFramePr>
          <p:nvPr/>
        </p:nvGraphicFramePr>
        <p:xfrm>
          <a:off x="9763503" y="1912542"/>
          <a:ext cx="2395728" cy="1112520"/>
        </p:xfrm>
        <a:graphic>
          <a:graphicData uri="http://schemas.openxmlformats.org/drawingml/2006/table">
            <a:tbl>
              <a:tblPr firstRow="1" bandRow="1">
                <a:tableStyleId>{2D5ABB26-0587-4C30-8999-92F81FD0307C}</a:tableStyleId>
              </a:tblPr>
              <a:tblGrid>
                <a:gridCol w="1465583">
                  <a:extLst>
                    <a:ext uri="{9D8B030D-6E8A-4147-A177-3AD203B41FA5}">
                      <a16:colId xmlns="" xmlns:a16="http://schemas.microsoft.com/office/drawing/2014/main" val="3829441895"/>
                    </a:ext>
                  </a:extLst>
                </a:gridCol>
                <a:gridCol w="930145">
                  <a:extLst>
                    <a:ext uri="{9D8B030D-6E8A-4147-A177-3AD203B41FA5}">
                      <a16:colId xmlns="" xmlns:a16="http://schemas.microsoft.com/office/drawing/2014/main" val="3130759443"/>
                    </a:ext>
                  </a:extLst>
                </a:gridCol>
              </a:tblGrid>
              <a:tr h="370840">
                <a:tc>
                  <a:txBody>
                    <a:bodyPr/>
                    <a:lstStyle/>
                    <a:p>
                      <a:r>
                        <a:rPr lang="en-US" sz="1600" b="1"/>
                        <a:t>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1"/>
                        <a:t>Target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669712680"/>
                  </a:ext>
                </a:extLst>
              </a:tr>
              <a:tr h="370840">
                <a:tc>
                  <a:txBody>
                    <a:bodyPr/>
                    <a:lstStyle/>
                    <a:p>
                      <a:r>
                        <a:rPr lang="en-US" sz="1600"/>
                        <a:t>10.0.0.0/16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t>local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650357514"/>
                  </a:ext>
                </a:extLst>
              </a:tr>
              <a:tr h="370840">
                <a:tc>
                  <a:txBody>
                    <a:bodyPr/>
                    <a:lstStyle/>
                    <a:p>
                      <a:r>
                        <a:rPr lang="en-US" sz="1600">
                          <a:solidFill>
                            <a:schemeClr val="tx1"/>
                          </a:solidFill>
                        </a:rPr>
                        <a:t>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igw-id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4077068529"/>
                  </a:ext>
                </a:extLst>
              </a:tr>
            </a:tbl>
          </a:graphicData>
        </a:graphic>
      </p:graphicFrame>
      <p:sp>
        <p:nvSpPr>
          <p:cNvPr id="75" name="TextBox 74">
            <a:extLst>
              <a:ext uri="{FF2B5EF4-FFF2-40B4-BE49-F238E27FC236}">
                <a16:creationId xmlns="" xmlns:a16="http://schemas.microsoft.com/office/drawing/2014/main" id="{302C8053-039C-4ED0-B783-A6E0799FD6BC}"/>
              </a:ext>
            </a:extLst>
          </p:cNvPr>
          <p:cNvSpPr txBox="1"/>
          <p:nvPr/>
        </p:nvSpPr>
        <p:spPr>
          <a:xfrm>
            <a:off x="9626877" y="3393882"/>
            <a:ext cx="2513830" cy="338554"/>
          </a:xfrm>
          <a:prstGeom prst="rect">
            <a:avLst/>
          </a:prstGeom>
          <a:noFill/>
        </p:spPr>
        <p:txBody>
          <a:bodyPr wrap="none" rtlCol="0">
            <a:spAutoFit/>
          </a:bodyPr>
          <a:lstStyle/>
          <a:p>
            <a:pPr algn="ctr"/>
            <a:r>
              <a:rPr lang="en-US" sz="1600">
                <a:ea typeface="Amazon Ember" panose="020B0603020204020204" pitchFamily="34" charset="0"/>
                <a:cs typeface="Amazon Ember" panose="020B0603020204020204" pitchFamily="34" charset="0"/>
              </a:rPr>
              <a:t>Private subnet route table</a:t>
            </a:r>
          </a:p>
        </p:txBody>
      </p:sp>
      <p:graphicFrame>
        <p:nvGraphicFramePr>
          <p:cNvPr id="73" name="Table 72">
            <a:extLst>
              <a:ext uri="{FF2B5EF4-FFF2-40B4-BE49-F238E27FC236}">
                <a16:creationId xmlns="" xmlns:a16="http://schemas.microsoft.com/office/drawing/2014/main" id="{C8BBDE86-412C-48CD-A98A-295FF0815C8F}"/>
              </a:ext>
            </a:extLst>
          </p:cNvPr>
          <p:cNvGraphicFramePr>
            <a:graphicFrameLocks noGrp="1"/>
          </p:cNvGraphicFramePr>
          <p:nvPr/>
        </p:nvGraphicFramePr>
        <p:xfrm>
          <a:off x="9582518" y="3729518"/>
          <a:ext cx="2602548" cy="1112520"/>
        </p:xfrm>
        <a:graphic>
          <a:graphicData uri="http://schemas.openxmlformats.org/drawingml/2006/table">
            <a:tbl>
              <a:tblPr firstRow="1" bandRow="1">
                <a:tableStyleId>{2D5ABB26-0587-4C30-8999-92F81FD0307C}</a:tableStyleId>
              </a:tblPr>
              <a:tblGrid>
                <a:gridCol w="1762443">
                  <a:extLst>
                    <a:ext uri="{9D8B030D-6E8A-4147-A177-3AD203B41FA5}">
                      <a16:colId xmlns="" xmlns:a16="http://schemas.microsoft.com/office/drawing/2014/main" val="3829441895"/>
                    </a:ext>
                  </a:extLst>
                </a:gridCol>
                <a:gridCol w="840105">
                  <a:extLst>
                    <a:ext uri="{9D8B030D-6E8A-4147-A177-3AD203B41FA5}">
                      <a16:colId xmlns="" xmlns:a16="http://schemas.microsoft.com/office/drawing/2014/main" val="3130759443"/>
                    </a:ext>
                  </a:extLst>
                </a:gridCol>
              </a:tblGrid>
              <a:tr h="370840">
                <a:tc>
                  <a:txBody>
                    <a:bodyPr/>
                    <a:lstStyle/>
                    <a:p>
                      <a:r>
                        <a:rPr lang="en-US" sz="1600" b="1"/>
                        <a:t>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1"/>
                        <a:t>Target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669712680"/>
                  </a:ext>
                </a:extLst>
              </a:tr>
              <a:tr h="370840">
                <a:tc>
                  <a:txBody>
                    <a:bodyPr/>
                    <a:lstStyle/>
                    <a:p>
                      <a:r>
                        <a:rPr lang="en-US" sz="1600"/>
                        <a:t>10.0.0.0/16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t>local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650357514"/>
                  </a:ext>
                </a:extLst>
              </a:tr>
              <a:tr h="370840">
                <a:tc>
                  <a:txBody>
                    <a:bodyPr/>
                    <a:lstStyle/>
                    <a:p>
                      <a:r>
                        <a:rPr lang="en-US" sz="1600">
                          <a:solidFill>
                            <a:schemeClr val="accent6"/>
                          </a:solidFill>
                        </a:rPr>
                        <a:t>192.168.10.0/24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accent6"/>
                          </a:solidFill>
                        </a:rPr>
                        <a:t>vgw-id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4077068529"/>
                  </a:ext>
                </a:extLst>
              </a:tr>
            </a:tbl>
          </a:graphicData>
        </a:graphic>
      </p:graphicFrame>
      <p:grpSp>
        <p:nvGrpSpPr>
          <p:cNvPr id="38" name="Group 37" descr="VPC in AWS Cloud with two subnets. there is a two-way arrow between the instance in the private subnet and the route table, between the route table and the VPN gateway, between the VPN gateway and the VPN connection in the internet cloud, between the VPN connection and the customer gateway, and between the customer gateway and the corporate data center.">
            <a:extLst>
              <a:ext uri="{FF2B5EF4-FFF2-40B4-BE49-F238E27FC236}">
                <a16:creationId xmlns="" xmlns:a16="http://schemas.microsoft.com/office/drawing/2014/main" id="{0E115769-18F6-AE6A-7063-868B96384EED}"/>
              </a:ext>
            </a:extLst>
          </p:cNvPr>
          <p:cNvGrpSpPr/>
          <p:nvPr/>
        </p:nvGrpSpPr>
        <p:grpSpPr>
          <a:xfrm>
            <a:off x="238350" y="1253822"/>
            <a:ext cx="10631765" cy="5467338"/>
            <a:chOff x="238350" y="1253822"/>
            <a:chExt cx="10631765" cy="5467338"/>
          </a:xfrm>
        </p:grpSpPr>
        <p:grpSp>
          <p:nvGrpSpPr>
            <p:cNvPr id="16" name="Group 15" descr="architecture diagram of a vpc in aws cloud with two subnets. there is a two-way arrow between the instance in the private subnet and the route table, between the route table and the vpn gateway, between the vpn gateway and the vpn connection in the internet cloud, between the vpn connection and the customer gateway, and between the customer gateway and the corporate data center.">
              <a:extLst>
                <a:ext uri="{FF2B5EF4-FFF2-40B4-BE49-F238E27FC236}">
                  <a16:creationId xmlns="" xmlns:a16="http://schemas.microsoft.com/office/drawing/2014/main" id="{51BA1797-C66C-4F12-8F53-48A8CE63A9D3}"/>
                </a:ext>
              </a:extLst>
            </p:cNvPr>
            <p:cNvGrpSpPr/>
            <p:nvPr/>
          </p:nvGrpSpPr>
          <p:grpSpPr>
            <a:xfrm>
              <a:off x="238350" y="1253822"/>
              <a:ext cx="10631765" cy="5467338"/>
              <a:chOff x="152401" y="1273546"/>
              <a:chExt cx="10631765" cy="5467338"/>
            </a:xfrm>
          </p:grpSpPr>
          <p:grpSp>
            <p:nvGrpSpPr>
              <p:cNvPr id="10" name="Group 9">
                <a:extLst>
                  <a:ext uri="{FF2B5EF4-FFF2-40B4-BE49-F238E27FC236}">
                    <a16:creationId xmlns="" xmlns:a16="http://schemas.microsoft.com/office/drawing/2014/main" id="{32626BBF-0213-41E5-9009-3CB8789B54D6}"/>
                  </a:ext>
                </a:extLst>
              </p:cNvPr>
              <p:cNvGrpSpPr/>
              <p:nvPr/>
            </p:nvGrpSpPr>
            <p:grpSpPr>
              <a:xfrm>
                <a:off x="7117163" y="2441760"/>
                <a:ext cx="3667003" cy="4299124"/>
                <a:chOff x="7117163" y="2441760"/>
                <a:chExt cx="3667003" cy="4299124"/>
              </a:xfrm>
            </p:grpSpPr>
            <p:grpSp>
              <p:nvGrpSpPr>
                <p:cNvPr id="9" name="Group 8">
                  <a:extLst>
                    <a:ext uri="{FF2B5EF4-FFF2-40B4-BE49-F238E27FC236}">
                      <a16:creationId xmlns="" xmlns:a16="http://schemas.microsoft.com/office/drawing/2014/main" id="{068BC141-1EDF-4443-AB63-BE57D07596C2}"/>
                    </a:ext>
                  </a:extLst>
                </p:cNvPr>
                <p:cNvGrpSpPr/>
                <p:nvPr/>
              </p:nvGrpSpPr>
              <p:grpSpPr>
                <a:xfrm>
                  <a:off x="7117163" y="2441760"/>
                  <a:ext cx="2464833" cy="1633047"/>
                  <a:chOff x="7117163" y="2441760"/>
                  <a:chExt cx="2464833" cy="1633047"/>
                </a:xfrm>
              </p:grpSpPr>
              <p:sp>
                <p:nvSpPr>
                  <p:cNvPr id="27" name="TextBox 26">
                    <a:extLst>
                      <a:ext uri="{FF2B5EF4-FFF2-40B4-BE49-F238E27FC236}">
                        <a16:creationId xmlns="" xmlns:a16="http://schemas.microsoft.com/office/drawing/2014/main" id="{CED54EEC-457B-4353-B8BF-A55C8F98C39B}"/>
                      </a:ext>
                    </a:extLst>
                  </p:cNvPr>
                  <p:cNvSpPr txBox="1"/>
                  <p:nvPr/>
                </p:nvSpPr>
                <p:spPr>
                  <a:xfrm>
                    <a:off x="7308242" y="3736253"/>
                    <a:ext cx="898003" cy="338554"/>
                  </a:xfrm>
                  <a:prstGeom prst="rect">
                    <a:avLst/>
                  </a:prstGeom>
                  <a:noFill/>
                </p:spPr>
                <p:txBody>
                  <a:bodyPr wrap="none" rtlCol="0">
                    <a:spAutoFit/>
                  </a:bodyPr>
                  <a:lstStyle/>
                  <a:p>
                    <a:pPr algn="ctr"/>
                    <a:r>
                      <a:rPr lang="en-US" sz="1600">
                        <a:ea typeface="Amazon Ember Light" panose="020B0403020204020204" pitchFamily="34" charset="0"/>
                        <a:cs typeface="Arial" panose="020B0604020202020204" pitchFamily="34" charset="0"/>
                      </a:rPr>
                      <a:t>Internet</a:t>
                    </a:r>
                  </a:p>
                </p:txBody>
              </p:sp>
              <p:grpSp>
                <p:nvGrpSpPr>
                  <p:cNvPr id="6" name="Group 5">
                    <a:extLst>
                      <a:ext uri="{FF2B5EF4-FFF2-40B4-BE49-F238E27FC236}">
                        <a16:creationId xmlns="" xmlns:a16="http://schemas.microsoft.com/office/drawing/2014/main" id="{66A56D04-7A34-46FC-A182-3BFCDE4C4D38}"/>
                      </a:ext>
                    </a:extLst>
                  </p:cNvPr>
                  <p:cNvGrpSpPr/>
                  <p:nvPr/>
                </p:nvGrpSpPr>
                <p:grpSpPr>
                  <a:xfrm>
                    <a:off x="7117163" y="2441760"/>
                    <a:ext cx="1280160" cy="1280160"/>
                    <a:chOff x="7117163" y="2441760"/>
                    <a:chExt cx="1280160" cy="1280160"/>
                  </a:xfrm>
                </p:grpSpPr>
                <p:pic>
                  <p:nvPicPr>
                    <p:cNvPr id="23" name="Graphic 22">
                      <a:extLst>
                        <a:ext uri="{FF2B5EF4-FFF2-40B4-BE49-F238E27FC236}">
                          <a16:creationId xmlns="" xmlns:a16="http://schemas.microsoft.com/office/drawing/2014/main" id="{B516D8AF-D464-463C-9BD3-220CBA8A1100}"/>
                        </a:ext>
                        <a:ext uri="{C183D7F6-B498-43B3-948B-1728B52AA6E4}">
                          <adec:decorative xmlns="" xmlns:adec="http://schemas.microsoft.com/office/drawing/2017/decorative" val="1"/>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7117163" y="2441760"/>
                      <a:ext cx="1280160" cy="1280160"/>
                    </a:xfrm>
                    <a:prstGeom prst="rect">
                      <a:avLst/>
                    </a:prstGeom>
                  </p:spPr>
                </p:pic>
                <p:pic>
                  <p:nvPicPr>
                    <p:cNvPr id="50" name="Graphic 49">
                      <a:extLst>
                        <a:ext uri="{FF2B5EF4-FFF2-40B4-BE49-F238E27FC236}">
                          <a16:creationId xmlns="" xmlns:a16="http://schemas.microsoft.com/office/drawing/2014/main" id="{72427473-839F-4A6D-8827-EC6397FCB0B7}"/>
                        </a:ext>
                        <a:ext uri="{C183D7F6-B498-43B3-948B-1728B52AA6E4}">
                          <adec:decorative xmlns="" xmlns:adec="http://schemas.microsoft.com/office/drawing/2017/decorative" val="1"/>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7757243" y="2723201"/>
                      <a:ext cx="469900" cy="469900"/>
                    </a:xfrm>
                    <a:prstGeom prst="rect">
                      <a:avLst/>
                    </a:prstGeom>
                  </p:spPr>
                </p:pic>
              </p:grpSp>
              <p:sp>
                <p:nvSpPr>
                  <p:cNvPr id="51" name="TextBox 50">
                    <a:extLst>
                      <a:ext uri="{FF2B5EF4-FFF2-40B4-BE49-F238E27FC236}">
                        <a16:creationId xmlns="" xmlns:a16="http://schemas.microsoft.com/office/drawing/2014/main" id="{E9C16B08-29F3-42ED-AC6D-93F445230820}"/>
                      </a:ext>
                    </a:extLst>
                  </p:cNvPr>
                  <p:cNvSpPr txBox="1"/>
                  <p:nvPr/>
                </p:nvSpPr>
                <p:spPr>
                  <a:xfrm>
                    <a:off x="8318509" y="2658475"/>
                    <a:ext cx="1263487" cy="830997"/>
                  </a:xfrm>
                  <a:prstGeom prst="rect">
                    <a:avLst/>
                  </a:prstGeom>
                  <a:noFill/>
                </p:spPr>
                <p:txBody>
                  <a:bodyPr wrap="none" rtlCol="0">
                    <a:spAutoFit/>
                  </a:bodyPr>
                  <a:lstStyle/>
                  <a:p>
                    <a:r>
                      <a:rPr lang="en-US" sz="1600">
                        <a:ea typeface="Amazon Ember Light" panose="020B0403020204020204" pitchFamily="34" charset="0"/>
                        <a:cs typeface="Arial" panose="020B0604020202020204" pitchFamily="34" charset="0"/>
                      </a:rPr>
                      <a:t>Site-to-Site </a:t>
                    </a:r>
                    <a:br>
                      <a:rPr lang="en-US" sz="1600">
                        <a:ea typeface="Amazon Ember Light" panose="020B0403020204020204" pitchFamily="34" charset="0"/>
                        <a:cs typeface="Arial" panose="020B0604020202020204" pitchFamily="34" charset="0"/>
                      </a:rPr>
                    </a:br>
                    <a:r>
                      <a:rPr lang="en-US" sz="1600">
                        <a:ea typeface="Amazon Ember Light" panose="020B0403020204020204" pitchFamily="34" charset="0"/>
                        <a:cs typeface="Arial" panose="020B0604020202020204" pitchFamily="34" charset="0"/>
                      </a:rPr>
                      <a:t>VPN </a:t>
                    </a:r>
                    <a:br>
                      <a:rPr lang="en-US" sz="1600">
                        <a:ea typeface="Amazon Ember Light" panose="020B0403020204020204" pitchFamily="34" charset="0"/>
                        <a:cs typeface="Arial" panose="020B0604020202020204" pitchFamily="34" charset="0"/>
                      </a:rPr>
                    </a:br>
                    <a:r>
                      <a:rPr lang="en-US" sz="1600">
                        <a:ea typeface="Amazon Ember Light" panose="020B0403020204020204" pitchFamily="34" charset="0"/>
                        <a:cs typeface="Arial" panose="020B0604020202020204" pitchFamily="34" charset="0"/>
                      </a:rPr>
                      <a:t>connection</a:t>
                    </a:r>
                  </a:p>
                </p:txBody>
              </p:sp>
            </p:grpSp>
            <p:grpSp>
              <p:nvGrpSpPr>
                <p:cNvPr id="76" name="Group 75">
                  <a:extLst>
                    <a:ext uri="{FF2B5EF4-FFF2-40B4-BE49-F238E27FC236}">
                      <a16:creationId xmlns="" xmlns:a16="http://schemas.microsoft.com/office/drawing/2014/main" id="{E84A5ADA-0C8B-4936-B737-68E47ABD5DA9}"/>
                    </a:ext>
                  </a:extLst>
                </p:cNvPr>
                <p:cNvGrpSpPr/>
                <p:nvPr/>
              </p:nvGrpSpPr>
              <p:grpSpPr>
                <a:xfrm>
                  <a:off x="7826977" y="4130881"/>
                  <a:ext cx="1434946" cy="1062989"/>
                  <a:chOff x="7826977" y="4130881"/>
                  <a:chExt cx="1434946" cy="1062989"/>
                </a:xfrm>
              </p:grpSpPr>
              <p:pic>
                <p:nvPicPr>
                  <p:cNvPr id="52" name="Graphic 51">
                    <a:extLst>
                      <a:ext uri="{FF2B5EF4-FFF2-40B4-BE49-F238E27FC236}">
                        <a16:creationId xmlns="" xmlns:a16="http://schemas.microsoft.com/office/drawing/2014/main" id="{FA3FFBC3-8D49-464C-996E-46619FA737ED}"/>
                      </a:ext>
                      <a:ext uri="{C183D7F6-B498-43B3-948B-1728B52AA6E4}">
                        <adec:decorative xmlns="" xmlns:adec="http://schemas.microsoft.com/office/drawing/2017/decorative" val="1"/>
                      </a:ext>
                    </a:extLst>
                  </p:cNvPr>
                  <p:cNvPicPr>
                    <a:picLocks noChangeAspect="1"/>
                  </p:cNvPicPr>
                  <p:nvPr/>
                </p:nvPicPr>
                <p:blipFill>
                  <a:blip r:embed="rId8">
                    <a:extLst>
                      <a:ext uri="{96DAC541-7B7A-43D3-8B79-37D633B846F1}">
                        <asvg:svgBlip xmlns="" xmlns:asvg="http://schemas.microsoft.com/office/drawing/2016/SVG/main" r:embed="rId9"/>
                      </a:ext>
                    </a:extLst>
                  </a:blip>
                  <a:stretch>
                    <a:fillRect/>
                  </a:stretch>
                </p:blipFill>
                <p:spPr>
                  <a:xfrm>
                    <a:off x="8337382" y="4130881"/>
                    <a:ext cx="469900" cy="469900"/>
                  </a:xfrm>
                  <a:prstGeom prst="rect">
                    <a:avLst/>
                  </a:prstGeom>
                </p:spPr>
              </p:pic>
              <p:sp>
                <p:nvSpPr>
                  <p:cNvPr id="54" name="TextBox 53">
                    <a:extLst>
                      <a:ext uri="{FF2B5EF4-FFF2-40B4-BE49-F238E27FC236}">
                        <a16:creationId xmlns="" xmlns:a16="http://schemas.microsoft.com/office/drawing/2014/main" id="{C1AEE5AE-BCBA-42F1-B302-67B99A6EC1BA}"/>
                      </a:ext>
                    </a:extLst>
                  </p:cNvPr>
                  <p:cNvSpPr txBox="1"/>
                  <p:nvPr/>
                </p:nvSpPr>
                <p:spPr>
                  <a:xfrm>
                    <a:off x="7826977" y="4609095"/>
                    <a:ext cx="1434946" cy="584775"/>
                  </a:xfrm>
                  <a:prstGeom prst="rect">
                    <a:avLst/>
                  </a:prstGeom>
                  <a:noFill/>
                </p:spPr>
                <p:txBody>
                  <a:bodyPr wrap="square" rtlCol="0">
                    <a:spAutoFit/>
                  </a:bodyPr>
                  <a:lstStyle/>
                  <a:p>
                    <a:pPr algn="ctr"/>
                    <a:r>
                      <a:rPr lang="en-US" sz="1600">
                        <a:ea typeface="Amazon Ember Light" panose="020B0403020204020204" pitchFamily="34" charset="0"/>
                        <a:cs typeface="Arial" panose="020B0604020202020204" pitchFamily="34" charset="0"/>
                      </a:rPr>
                      <a:t>Customer gateway</a:t>
                    </a:r>
                  </a:p>
                </p:txBody>
              </p:sp>
            </p:grpSp>
            <p:grpSp>
              <p:nvGrpSpPr>
                <p:cNvPr id="77" name="Group 76">
                  <a:extLst>
                    <a:ext uri="{FF2B5EF4-FFF2-40B4-BE49-F238E27FC236}">
                      <a16:creationId xmlns="" xmlns:a16="http://schemas.microsoft.com/office/drawing/2014/main" id="{17E943C9-6527-4553-BBE5-85C2577BADA5}"/>
                    </a:ext>
                  </a:extLst>
                </p:cNvPr>
                <p:cNvGrpSpPr/>
                <p:nvPr/>
              </p:nvGrpSpPr>
              <p:grpSpPr>
                <a:xfrm>
                  <a:off x="8544450" y="5191758"/>
                  <a:ext cx="2239716" cy="1549126"/>
                  <a:chOff x="8544450" y="5004083"/>
                  <a:chExt cx="2239716" cy="1549126"/>
                </a:xfrm>
              </p:grpSpPr>
              <p:sp>
                <p:nvSpPr>
                  <p:cNvPr id="57" name="TextBox 56">
                    <a:extLst>
                      <a:ext uri="{FF2B5EF4-FFF2-40B4-BE49-F238E27FC236}">
                        <a16:creationId xmlns="" xmlns:a16="http://schemas.microsoft.com/office/drawing/2014/main" id="{6A1B03FC-5C22-48F1-9120-18A8AC1EBD9A}"/>
                      </a:ext>
                    </a:extLst>
                  </p:cNvPr>
                  <p:cNvSpPr txBox="1"/>
                  <p:nvPr/>
                </p:nvSpPr>
                <p:spPr>
                  <a:xfrm>
                    <a:off x="8544450" y="5968434"/>
                    <a:ext cx="2239716" cy="584775"/>
                  </a:xfrm>
                  <a:prstGeom prst="rect">
                    <a:avLst/>
                  </a:prstGeom>
                  <a:noFill/>
                </p:spPr>
                <p:txBody>
                  <a:bodyPr wrap="none" rtlCol="0">
                    <a:spAutoFit/>
                  </a:bodyPr>
                  <a:lstStyle/>
                  <a:p>
                    <a:pPr algn="ctr"/>
                    <a:r>
                      <a:rPr lang="en-US" sz="1600">
                        <a:ea typeface="Amazon Ember Light" panose="020B0403020204020204" pitchFamily="34" charset="0"/>
                        <a:cs typeface="Arial" panose="020B0604020202020204" pitchFamily="34" charset="0"/>
                      </a:rPr>
                      <a:t>Corporate data center:</a:t>
                    </a:r>
                    <a:br>
                      <a:rPr lang="en-US" sz="1600">
                        <a:ea typeface="Amazon Ember Light" panose="020B0403020204020204" pitchFamily="34" charset="0"/>
                        <a:cs typeface="Arial" panose="020B0604020202020204" pitchFamily="34" charset="0"/>
                      </a:rPr>
                    </a:br>
                    <a:r>
                      <a:rPr lang="en-US" sz="1600">
                        <a:solidFill>
                          <a:schemeClr val="accent6"/>
                        </a:solidFill>
                        <a:ea typeface="Amazon Ember Light" panose="020B0403020204020204" pitchFamily="34" charset="0"/>
                        <a:cs typeface="Arial" panose="020B0604020202020204" pitchFamily="34" charset="0"/>
                      </a:rPr>
                      <a:t>192.168.10.0/24</a:t>
                    </a:r>
                  </a:p>
                </p:txBody>
              </p:sp>
              <p:pic>
                <p:nvPicPr>
                  <p:cNvPr id="58" name="Graphic 57">
                    <a:extLst>
                      <a:ext uri="{FF2B5EF4-FFF2-40B4-BE49-F238E27FC236}">
                        <a16:creationId xmlns="" xmlns:a16="http://schemas.microsoft.com/office/drawing/2014/main" id="{A8F1D948-9D27-43FE-8003-0C05D4FA83A9}"/>
                      </a:ext>
                      <a:ext uri="{C183D7F6-B498-43B3-948B-1728B52AA6E4}">
                        <adec:decorative xmlns="" xmlns:adec="http://schemas.microsoft.com/office/drawing/2017/decorative" val="1"/>
                      </a:ext>
                    </a:extLst>
                  </p:cNvPr>
                  <p:cNvPicPr>
                    <a:picLocks noChangeAspect="1"/>
                  </p:cNvPicPr>
                  <p:nvPr/>
                </p:nvPicPr>
                <p:blipFill>
                  <a:blip r:embed="rId10">
                    <a:extLst>
                      <a:ext uri="{96DAC541-7B7A-43D3-8B79-37D633B846F1}">
                        <asvg:svgBlip xmlns="" xmlns:asvg="http://schemas.microsoft.com/office/drawing/2016/SVG/main" r:embed="rId11"/>
                      </a:ext>
                    </a:extLst>
                  </a:blip>
                  <a:stretch>
                    <a:fillRect/>
                  </a:stretch>
                </p:blipFill>
                <p:spPr>
                  <a:xfrm>
                    <a:off x="9207108" y="5004083"/>
                    <a:ext cx="914400" cy="986166"/>
                  </a:xfrm>
                  <a:prstGeom prst="rect">
                    <a:avLst/>
                  </a:prstGeom>
                </p:spPr>
              </p:pic>
            </p:grpSp>
          </p:grpSp>
          <p:grpSp>
            <p:nvGrpSpPr>
              <p:cNvPr id="4" name="Group 3">
                <a:extLst>
                  <a:ext uri="{FF2B5EF4-FFF2-40B4-BE49-F238E27FC236}">
                    <a16:creationId xmlns="" xmlns:a16="http://schemas.microsoft.com/office/drawing/2014/main" id="{F889269D-2DAE-45F9-AC7E-423B83363892}"/>
                  </a:ext>
                </a:extLst>
              </p:cNvPr>
              <p:cNvGrpSpPr/>
              <p:nvPr/>
            </p:nvGrpSpPr>
            <p:grpSpPr>
              <a:xfrm>
                <a:off x="152401" y="1273546"/>
                <a:ext cx="6701095" cy="5191619"/>
                <a:chOff x="152401" y="1273546"/>
                <a:chExt cx="6701095" cy="5191619"/>
              </a:xfrm>
            </p:grpSpPr>
            <p:sp>
              <p:nvSpPr>
                <p:cNvPr id="8" name="Rectangle 7">
                  <a:extLst>
                    <a:ext uri="{FF2B5EF4-FFF2-40B4-BE49-F238E27FC236}">
                      <a16:creationId xmlns="" xmlns:a16="http://schemas.microsoft.com/office/drawing/2014/main" id="{7C76DE27-2F19-4E6C-BFDC-621A4B422AE3}"/>
                    </a:ext>
                  </a:extLst>
                </p:cNvPr>
                <p:cNvSpPr/>
                <p:nvPr/>
              </p:nvSpPr>
              <p:spPr>
                <a:xfrm>
                  <a:off x="1063615" y="2244988"/>
                  <a:ext cx="3591473" cy="3977640"/>
                </a:xfrm>
                <a:prstGeom prst="rect">
                  <a:avLst/>
                </a:prstGeom>
                <a:noFill/>
                <a:ln w="12700" cap="flat" cmpd="sng" algn="ctr">
                  <a:solidFill>
                    <a:srgbClr val="007CBC"/>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7CBC"/>
                      </a:solidFill>
                      <a:effectLst/>
                      <a:uLnTx/>
                      <a:uFillTx/>
                      <a:ea typeface="+mn-ea"/>
                      <a:cs typeface="+mn-cs"/>
                    </a:rPr>
                    <a:t>Availability Zone</a:t>
                  </a:r>
                </a:p>
              </p:txBody>
            </p:sp>
            <p:grpSp>
              <p:nvGrpSpPr>
                <p:cNvPr id="11" name="Group 10">
                  <a:extLst>
                    <a:ext uri="{FF2B5EF4-FFF2-40B4-BE49-F238E27FC236}">
                      <a16:creationId xmlns="" xmlns:a16="http://schemas.microsoft.com/office/drawing/2014/main" id="{79E3B37F-B234-4688-8CDB-680EB58BA945}"/>
                    </a:ext>
                  </a:extLst>
                </p:cNvPr>
                <p:cNvGrpSpPr/>
                <p:nvPr/>
              </p:nvGrpSpPr>
              <p:grpSpPr>
                <a:xfrm>
                  <a:off x="1315653" y="2980513"/>
                  <a:ext cx="3200400" cy="1373959"/>
                  <a:chOff x="1952969" y="2883528"/>
                  <a:chExt cx="3200400" cy="1373959"/>
                </a:xfrm>
              </p:grpSpPr>
              <p:sp>
                <p:nvSpPr>
                  <p:cNvPr id="12" name="Rectangle 11">
                    <a:extLst>
                      <a:ext uri="{FF2B5EF4-FFF2-40B4-BE49-F238E27FC236}">
                        <a16:creationId xmlns="" xmlns:a16="http://schemas.microsoft.com/office/drawing/2014/main" id="{CC343EE9-BB60-4306-B44E-AAE06ED93752}"/>
                      </a:ext>
                    </a:extLst>
                  </p:cNvPr>
                  <p:cNvSpPr/>
                  <p:nvPr/>
                </p:nvSpPr>
                <p:spPr>
                  <a:xfrm>
                    <a:off x="1952969" y="2885887"/>
                    <a:ext cx="3200400" cy="1371600"/>
                  </a:xfrm>
                  <a:prstGeom prst="rect">
                    <a:avLst/>
                  </a:prstGeom>
                  <a:solidFill>
                    <a:srgbClr val="1D8900">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1D8900"/>
                        </a:solidFill>
                        <a:effectLst/>
                        <a:uLnTx/>
                        <a:uFillTx/>
                        <a:ea typeface="+mn-ea"/>
                        <a:cs typeface="+mn-cs"/>
                      </a:rPr>
                      <a:t>   Public subnet:10.1.0.0/24</a:t>
                    </a:r>
                  </a:p>
                </p:txBody>
              </p:sp>
              <p:pic>
                <p:nvPicPr>
                  <p:cNvPr id="13" name="Graphic 12">
                    <a:extLst>
                      <a:ext uri="{FF2B5EF4-FFF2-40B4-BE49-F238E27FC236}">
                        <a16:creationId xmlns="" xmlns:a16="http://schemas.microsoft.com/office/drawing/2014/main" id="{A494222C-1090-4921-BE54-B440907A79E7}"/>
                      </a:ext>
                      <a:ext uri="{C183D7F6-B498-43B3-948B-1728B52AA6E4}">
                        <adec:decorative xmlns="" xmlns:adec="http://schemas.microsoft.com/office/drawing/2017/decorative" val="1"/>
                      </a:ext>
                    </a:extLst>
                  </p:cNvPr>
                  <p:cNvPicPr>
                    <a:picLocks noChangeAspect="1"/>
                  </p:cNvPicPr>
                  <p:nvPr/>
                </p:nvPicPr>
                <p:blipFill>
                  <a:blip r:embed="rId12">
                    <a:extLst>
                      <a:ext uri="{96DAC541-7B7A-43D3-8B79-37D633B846F1}">
                        <asvg:svgBlip xmlns="" xmlns:asvg="http://schemas.microsoft.com/office/drawing/2016/SVG/main" r:embed="rId13"/>
                      </a:ext>
                    </a:extLst>
                  </a:blip>
                  <a:stretch>
                    <a:fillRect/>
                  </a:stretch>
                </p:blipFill>
                <p:spPr>
                  <a:xfrm>
                    <a:off x="1952970" y="2883528"/>
                    <a:ext cx="457200" cy="457200"/>
                  </a:xfrm>
                  <a:prstGeom prst="rect">
                    <a:avLst/>
                  </a:prstGeom>
                </p:spPr>
              </p:pic>
            </p:grpSp>
            <p:grpSp>
              <p:nvGrpSpPr>
                <p:cNvPr id="20" name="Group 19">
                  <a:extLst>
                    <a:ext uri="{FF2B5EF4-FFF2-40B4-BE49-F238E27FC236}">
                      <a16:creationId xmlns="" xmlns:a16="http://schemas.microsoft.com/office/drawing/2014/main" id="{AB29B062-CBDA-48D8-B5D7-79F2B8105BEB}"/>
                    </a:ext>
                  </a:extLst>
                </p:cNvPr>
                <p:cNvGrpSpPr/>
                <p:nvPr/>
              </p:nvGrpSpPr>
              <p:grpSpPr>
                <a:xfrm>
                  <a:off x="1315652" y="4508371"/>
                  <a:ext cx="3202243" cy="1373958"/>
                  <a:chOff x="1952968" y="4411386"/>
                  <a:chExt cx="3202243" cy="1373958"/>
                </a:xfrm>
              </p:grpSpPr>
              <p:sp>
                <p:nvSpPr>
                  <p:cNvPr id="21" name="Rectangle 20">
                    <a:extLst>
                      <a:ext uri="{FF2B5EF4-FFF2-40B4-BE49-F238E27FC236}">
                        <a16:creationId xmlns="" xmlns:a16="http://schemas.microsoft.com/office/drawing/2014/main" id="{28D07004-D6D8-4640-A909-9B58A94D51F5}"/>
                      </a:ext>
                    </a:extLst>
                  </p:cNvPr>
                  <p:cNvSpPr/>
                  <p:nvPr/>
                </p:nvSpPr>
                <p:spPr>
                  <a:xfrm>
                    <a:off x="1952968" y="4413744"/>
                    <a:ext cx="3202243" cy="1371600"/>
                  </a:xfrm>
                  <a:prstGeom prst="rect">
                    <a:avLst/>
                  </a:prstGeom>
                  <a:solidFill>
                    <a:srgbClr val="007CBC">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7CBC"/>
                        </a:solidFill>
                        <a:effectLst/>
                        <a:uLnTx/>
                        <a:uFillTx/>
                        <a:ea typeface="+mn-ea"/>
                        <a:cs typeface="+mn-cs"/>
                      </a:rPr>
                      <a:t>   Private subnet: 10.0.2.0/24</a:t>
                    </a:r>
                  </a:p>
                </p:txBody>
              </p:sp>
              <p:pic>
                <p:nvPicPr>
                  <p:cNvPr id="22" name="Graphic 21">
                    <a:extLst>
                      <a:ext uri="{FF2B5EF4-FFF2-40B4-BE49-F238E27FC236}">
                        <a16:creationId xmlns="" xmlns:a16="http://schemas.microsoft.com/office/drawing/2014/main" id="{0D035CB2-361E-4A28-AE7D-2D72AB73DC69}"/>
                      </a:ext>
                      <a:ext uri="{C183D7F6-B498-43B3-948B-1728B52AA6E4}">
                        <adec:decorative xmlns="" xmlns:adec="http://schemas.microsoft.com/office/drawing/2017/decorative" val="1"/>
                      </a:ext>
                    </a:extLst>
                  </p:cNvPr>
                  <p:cNvPicPr>
                    <a:picLocks noChangeAspect="1"/>
                  </p:cNvPicPr>
                  <p:nvPr/>
                </p:nvPicPr>
                <p:blipFill>
                  <a:blip r:embed="rId14">
                    <a:extLst>
                      <a:ext uri="{96DAC541-7B7A-43D3-8B79-37D633B846F1}">
                        <asvg:svgBlip xmlns="" xmlns:asvg="http://schemas.microsoft.com/office/drawing/2016/SVG/main" r:embed="rId15"/>
                      </a:ext>
                    </a:extLst>
                  </a:blip>
                  <a:stretch>
                    <a:fillRect/>
                  </a:stretch>
                </p:blipFill>
                <p:spPr>
                  <a:xfrm>
                    <a:off x="1952969" y="4411386"/>
                    <a:ext cx="457200" cy="457200"/>
                  </a:xfrm>
                  <a:prstGeom prst="rect">
                    <a:avLst/>
                  </a:prstGeom>
                </p:spPr>
              </p:pic>
            </p:grpSp>
            <p:cxnSp>
              <p:nvCxnSpPr>
                <p:cNvPr id="25" name="Straight Arrow Connector 24">
                  <a:extLst>
                    <a:ext uri="{FF2B5EF4-FFF2-40B4-BE49-F238E27FC236}">
                      <a16:creationId xmlns="" xmlns:a16="http://schemas.microsoft.com/office/drawing/2014/main" id="{CC5FA206-1D7C-4FC6-93D0-527493DEEA01}"/>
                    </a:ext>
                  </a:extLst>
                </p:cNvPr>
                <p:cNvCxnSpPr>
                  <a:cxnSpLocks/>
                </p:cNvCxnSpPr>
                <p:nvPr/>
              </p:nvCxnSpPr>
              <p:spPr>
                <a:xfrm>
                  <a:off x="5432580" y="4371356"/>
                  <a:ext cx="457200" cy="14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6" name="Graphic 25">
                  <a:extLst>
                    <a:ext uri="{FF2B5EF4-FFF2-40B4-BE49-F238E27FC236}">
                      <a16:creationId xmlns="" xmlns:a16="http://schemas.microsoft.com/office/drawing/2014/main" id="{19E28968-5786-4E93-B223-A47EFDE9FF66}"/>
                    </a:ext>
                    <a:ext uri="{C183D7F6-B498-43B3-948B-1728B52AA6E4}">
                      <adec:decorative xmlns="" xmlns:adec="http://schemas.microsoft.com/office/drawing/2017/decorative" val="1"/>
                    </a:ext>
                  </a:extLst>
                </p:cNvPr>
                <p:cNvPicPr>
                  <a:picLocks noChangeAspect="1"/>
                </p:cNvPicPr>
                <p:nvPr/>
              </p:nvPicPr>
              <p:blipFill>
                <a:blip r:embed="rId16">
                  <a:extLst>
                    <a:ext uri="{96DAC541-7B7A-43D3-8B79-37D633B846F1}">
                      <asvg:svgBlip xmlns="" xmlns:asvg="http://schemas.microsoft.com/office/drawing/2016/SVG/main" r:embed="rId17"/>
                    </a:ext>
                  </a:extLst>
                </a:blip>
                <a:stretch>
                  <a:fillRect/>
                </a:stretch>
              </p:blipFill>
              <p:spPr>
                <a:xfrm>
                  <a:off x="2799541" y="5196529"/>
                  <a:ext cx="457200" cy="457200"/>
                </a:xfrm>
                <a:prstGeom prst="rect">
                  <a:avLst/>
                </a:prstGeom>
              </p:spPr>
            </p:pic>
            <p:sp>
              <p:nvSpPr>
                <p:cNvPr id="29" name="Rectangle 28">
                  <a:extLst>
                    <a:ext uri="{FF2B5EF4-FFF2-40B4-BE49-F238E27FC236}">
                      <a16:creationId xmlns="" xmlns:a16="http://schemas.microsoft.com/office/drawing/2014/main" id="{181C6A07-C0B0-40C3-AE1C-777FBC3057CD}"/>
                    </a:ext>
                  </a:extLst>
                </p:cNvPr>
                <p:cNvSpPr/>
                <p:nvPr/>
              </p:nvSpPr>
              <p:spPr>
                <a:xfrm>
                  <a:off x="152402" y="1273546"/>
                  <a:ext cx="6701094" cy="5191619"/>
                </a:xfrm>
                <a:prstGeom prst="rect">
                  <a:avLst/>
                </a:prstGeom>
                <a:noFill/>
                <a:ln w="12700" cap="flat" cmpd="sng" algn="ctr">
                  <a:solidFill>
                    <a:srgbClr val="232F3D"/>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ea typeface="+mn-ea"/>
                      <a:cs typeface="+mn-cs"/>
                    </a:rPr>
                    <a:t> </a:t>
                  </a:r>
                  <a:r>
                    <a:rPr kumimoji="0" lang="en-US" sz="1600" b="0" i="0" u="none" strike="noStrike" kern="0" cap="none" spc="0" normalizeH="0" baseline="0" noProof="0" dirty="0">
                      <a:ln>
                        <a:noFill/>
                      </a:ln>
                      <a:solidFill>
                        <a:sysClr val="windowText" lastClr="000000"/>
                      </a:solidFill>
                      <a:effectLst/>
                      <a:uLnTx/>
                      <a:uFillTx/>
                      <a:ea typeface="+mn-ea"/>
                      <a:cs typeface="+mn-cs"/>
                    </a:rPr>
                    <a:t>AWS Cloud</a:t>
                  </a:r>
                </a:p>
              </p:txBody>
            </p:sp>
            <p:pic>
              <p:nvPicPr>
                <p:cNvPr id="30" name="Graphic 29">
                  <a:extLst>
                    <a:ext uri="{FF2B5EF4-FFF2-40B4-BE49-F238E27FC236}">
                      <a16:creationId xmlns="" xmlns:a16="http://schemas.microsoft.com/office/drawing/2014/main" id="{8880D3C7-6209-41DD-9B37-8749443CA7A6}"/>
                    </a:ext>
                    <a:ext uri="{C183D7F6-B498-43B3-948B-1728B52AA6E4}">
                      <adec:decorative xmlns="" xmlns:adec="http://schemas.microsoft.com/office/drawing/2017/decorative" val="1"/>
                    </a:ext>
                  </a:extLst>
                </p:cNvPr>
                <p:cNvPicPr>
                  <a:picLocks noChangeAspect="1"/>
                </p:cNvPicPr>
                <p:nvPr/>
              </p:nvPicPr>
              <p:blipFill>
                <a:blip r:embed="rId18">
                  <a:extLst>
                    <a:ext uri="{96DAC541-7B7A-43D3-8B79-37D633B846F1}">
                      <asvg:svgBlip xmlns="" xmlns:asvg="http://schemas.microsoft.com/office/drawing/2016/SVG/main" r:embed="rId19"/>
                    </a:ext>
                  </a:extLst>
                </a:blip>
                <a:stretch>
                  <a:fillRect/>
                </a:stretch>
              </p:blipFill>
              <p:spPr>
                <a:xfrm>
                  <a:off x="152401" y="1273546"/>
                  <a:ext cx="457200" cy="457200"/>
                </a:xfrm>
                <a:prstGeom prst="rect">
                  <a:avLst/>
                </a:prstGeom>
              </p:spPr>
            </p:pic>
            <p:sp>
              <p:nvSpPr>
                <p:cNvPr id="32" name="Rectangle 31">
                  <a:extLst>
                    <a:ext uri="{FF2B5EF4-FFF2-40B4-BE49-F238E27FC236}">
                      <a16:creationId xmlns="" xmlns:a16="http://schemas.microsoft.com/office/drawing/2014/main" id="{B14C4A37-EC8E-404F-87A3-50BE30621B56}"/>
                    </a:ext>
                  </a:extLst>
                </p:cNvPr>
                <p:cNvSpPr/>
                <p:nvPr/>
              </p:nvSpPr>
              <p:spPr>
                <a:xfrm>
                  <a:off x="280551" y="1888174"/>
                  <a:ext cx="6329066" cy="4468176"/>
                </a:xfrm>
                <a:prstGeom prst="rect">
                  <a:avLst/>
                </a:prstGeom>
                <a:noFill/>
                <a:ln w="12700" cap="flat" cmpd="sng" algn="ctr">
                  <a:solidFill>
                    <a:srgbClr val="007CBC"/>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7CBC"/>
                      </a:solidFill>
                      <a:effectLst/>
                      <a:uLnTx/>
                      <a:uFillTx/>
                      <a:ea typeface="+mn-ea"/>
                      <a:cs typeface="+mn-cs"/>
                    </a:rPr>
                    <a:t> Region</a:t>
                  </a:r>
                </a:p>
              </p:txBody>
            </p:sp>
            <p:pic>
              <p:nvPicPr>
                <p:cNvPr id="33" name="Graphic 32">
                  <a:extLst>
                    <a:ext uri="{FF2B5EF4-FFF2-40B4-BE49-F238E27FC236}">
                      <a16:creationId xmlns="" xmlns:a16="http://schemas.microsoft.com/office/drawing/2014/main" id="{CD088023-4B5C-48D1-88DC-209A69502E09}"/>
                    </a:ext>
                    <a:ext uri="{C183D7F6-B498-43B3-948B-1728B52AA6E4}">
                      <adec:decorative xmlns="" xmlns:adec="http://schemas.microsoft.com/office/drawing/2017/decorative" val="1"/>
                    </a:ext>
                  </a:extLst>
                </p:cNvPr>
                <p:cNvPicPr>
                  <a:picLocks noChangeAspect="1"/>
                </p:cNvPicPr>
                <p:nvPr/>
              </p:nvPicPr>
              <p:blipFill>
                <a:blip r:embed="rId20">
                  <a:extLst>
                    <a:ext uri="{96DAC541-7B7A-43D3-8B79-37D633B846F1}">
                      <asvg:svgBlip xmlns="" xmlns:asvg="http://schemas.microsoft.com/office/drawing/2016/SVG/main" r:embed="rId21"/>
                    </a:ext>
                  </a:extLst>
                </a:blip>
                <a:stretch>
                  <a:fillRect/>
                </a:stretch>
              </p:blipFill>
              <p:spPr>
                <a:xfrm>
                  <a:off x="280551" y="1888174"/>
                  <a:ext cx="457200" cy="457200"/>
                </a:xfrm>
                <a:prstGeom prst="rect">
                  <a:avLst/>
                </a:prstGeom>
              </p:spPr>
            </p:pic>
            <p:sp>
              <p:nvSpPr>
                <p:cNvPr id="35" name="Rectangle 34">
                  <a:extLst>
                    <a:ext uri="{FF2B5EF4-FFF2-40B4-BE49-F238E27FC236}">
                      <a16:creationId xmlns="" xmlns:a16="http://schemas.microsoft.com/office/drawing/2014/main" id="{D84C0A9E-4F9C-4AC3-AD6E-F4FED31FE79F}"/>
                    </a:ext>
                  </a:extLst>
                </p:cNvPr>
                <p:cNvSpPr/>
                <p:nvPr/>
              </p:nvSpPr>
              <p:spPr>
                <a:xfrm>
                  <a:off x="581948" y="2624640"/>
                  <a:ext cx="5528310" cy="3443417"/>
                </a:xfrm>
                <a:prstGeom prst="rect">
                  <a:avLst/>
                </a:prstGeom>
                <a:noFill/>
                <a:ln w="12700" cap="flat" cmpd="sng" algn="ctr">
                  <a:solidFill>
                    <a:srgbClr val="1D8900"/>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r>
                    <a:rPr kumimoji="0" lang="en-US" sz="1600" b="0" i="0" u="none" strike="noStrike" kern="0" cap="none" spc="0" normalizeH="0" baseline="0" noProof="0">
                      <a:ln w="0"/>
                      <a:solidFill>
                        <a:srgbClr val="1D8900"/>
                      </a:solidFill>
                      <a:effectLst/>
                      <a:uLnTx/>
                      <a:uFillTx/>
                    </a:rPr>
                    <a:t> VPC: </a:t>
                  </a:r>
                  <a:r>
                    <a:rPr lang="en-US" sz="1600">
                      <a:solidFill>
                        <a:srgbClr val="1D8900"/>
                      </a:solidFill>
                    </a:rPr>
                    <a:t>10.0.0.0/16</a:t>
                  </a:r>
                </a:p>
              </p:txBody>
            </p:sp>
            <p:pic>
              <p:nvPicPr>
                <p:cNvPr id="36" name="Graphic 35">
                  <a:extLst>
                    <a:ext uri="{FF2B5EF4-FFF2-40B4-BE49-F238E27FC236}">
                      <a16:creationId xmlns="" xmlns:a16="http://schemas.microsoft.com/office/drawing/2014/main" id="{CCCB30E3-5CE7-46D1-A33B-0AFBDCEF119F}"/>
                    </a:ext>
                    <a:ext uri="{C183D7F6-B498-43B3-948B-1728B52AA6E4}">
                      <adec:decorative xmlns="" xmlns:adec="http://schemas.microsoft.com/office/drawing/2017/decorative" val="1"/>
                    </a:ext>
                  </a:extLst>
                </p:cNvPr>
                <p:cNvPicPr>
                  <a:picLocks noChangeAspect="1"/>
                </p:cNvPicPr>
                <p:nvPr/>
              </p:nvPicPr>
              <p:blipFill>
                <a:blip r:embed="rId22">
                  <a:extLst>
                    <a:ext uri="{96DAC541-7B7A-43D3-8B79-37D633B846F1}">
                      <asvg:svgBlip xmlns="" xmlns:asvg="http://schemas.microsoft.com/office/drawing/2016/SVG/main" r:embed="rId23"/>
                    </a:ext>
                  </a:extLst>
                </a:blip>
                <a:stretch>
                  <a:fillRect/>
                </a:stretch>
              </p:blipFill>
              <p:spPr>
                <a:xfrm>
                  <a:off x="581948" y="2624640"/>
                  <a:ext cx="457200" cy="457200"/>
                </a:xfrm>
                <a:prstGeom prst="rect">
                  <a:avLst/>
                </a:prstGeom>
              </p:spPr>
            </p:pic>
            <p:pic>
              <p:nvPicPr>
                <p:cNvPr id="45" name="Graphic 44">
                  <a:extLst>
                    <a:ext uri="{FF2B5EF4-FFF2-40B4-BE49-F238E27FC236}">
                      <a16:creationId xmlns="" xmlns:a16="http://schemas.microsoft.com/office/drawing/2014/main" id="{FA931712-A754-4340-80DA-E5F1AF17104A}"/>
                    </a:ext>
                    <a:ext uri="{C183D7F6-B498-43B3-948B-1728B52AA6E4}">
                      <adec:decorative xmlns="" xmlns:adec="http://schemas.microsoft.com/office/drawing/2017/decorative" val="1"/>
                    </a:ext>
                  </a:extLst>
                </p:cNvPr>
                <p:cNvPicPr>
                  <a:picLocks noChangeAspect="1"/>
                </p:cNvPicPr>
                <p:nvPr/>
              </p:nvPicPr>
              <p:blipFill>
                <a:blip r:embed="rId24">
                  <a:extLst>
                    <a:ext uri="{96DAC541-7B7A-43D3-8B79-37D633B846F1}">
                      <asvg:svgBlip xmlns="" xmlns:asvg="http://schemas.microsoft.com/office/drawing/2016/SVG/main" r:embed="rId25"/>
                    </a:ext>
                  </a:extLst>
                </a:blip>
                <a:stretch>
                  <a:fillRect/>
                </a:stretch>
              </p:blipFill>
              <p:spPr>
                <a:xfrm>
                  <a:off x="5904025" y="4130056"/>
                  <a:ext cx="469900" cy="469900"/>
                </a:xfrm>
                <a:prstGeom prst="rect">
                  <a:avLst/>
                </a:prstGeom>
              </p:spPr>
            </p:pic>
            <p:pic>
              <p:nvPicPr>
                <p:cNvPr id="65" name="Graphic 64">
                  <a:extLst>
                    <a:ext uri="{FF2B5EF4-FFF2-40B4-BE49-F238E27FC236}">
                      <a16:creationId xmlns="" xmlns:a16="http://schemas.microsoft.com/office/drawing/2014/main" id="{AA285A80-864A-4466-BC36-7051F2D8E4B9}"/>
                    </a:ext>
                    <a:ext uri="{C183D7F6-B498-43B3-948B-1728B52AA6E4}">
                      <adec:decorative xmlns="" xmlns:adec="http://schemas.microsoft.com/office/drawing/2017/decorative" val="1"/>
                    </a:ext>
                  </a:extLst>
                </p:cNvPr>
                <p:cNvPicPr>
                  <a:picLocks noChangeAspect="1"/>
                </p:cNvPicPr>
                <p:nvPr/>
              </p:nvPicPr>
              <p:blipFill>
                <a:blip r:embed="rId16">
                  <a:extLst>
                    <a:ext uri="{96DAC541-7B7A-43D3-8B79-37D633B846F1}">
                      <asvg:svgBlip xmlns="" xmlns:asvg="http://schemas.microsoft.com/office/drawing/2016/SVG/main" r:embed="rId17"/>
                    </a:ext>
                  </a:extLst>
                </a:blip>
                <a:stretch>
                  <a:fillRect/>
                </a:stretch>
              </p:blipFill>
              <p:spPr>
                <a:xfrm>
                  <a:off x="2813394" y="3575540"/>
                  <a:ext cx="457200" cy="457200"/>
                </a:xfrm>
                <a:prstGeom prst="rect">
                  <a:avLst/>
                </a:prstGeom>
              </p:spPr>
            </p:pic>
            <p:sp>
              <p:nvSpPr>
                <p:cNvPr id="71" name="TextBox 70">
                  <a:extLst>
                    <a:ext uri="{FF2B5EF4-FFF2-40B4-BE49-F238E27FC236}">
                      <a16:creationId xmlns="" xmlns:a16="http://schemas.microsoft.com/office/drawing/2014/main" id="{A52BA115-F2EE-4C2E-8241-23F2F8E41FBB}"/>
                    </a:ext>
                  </a:extLst>
                </p:cNvPr>
                <p:cNvSpPr txBox="1"/>
                <p:nvPr/>
              </p:nvSpPr>
              <p:spPr>
                <a:xfrm>
                  <a:off x="5665128" y="4571072"/>
                  <a:ext cx="947695" cy="830997"/>
                </a:xfrm>
                <a:prstGeom prst="rect">
                  <a:avLst/>
                </a:prstGeom>
                <a:noFill/>
              </p:spPr>
              <p:txBody>
                <a:bodyPr wrap="none" rtlCol="0">
                  <a:spAutoFit/>
                </a:bodyPr>
                <a:lstStyle/>
                <a:p>
                  <a:pPr algn="ctr"/>
                  <a:r>
                    <a:rPr lang="en-US" sz="1600">
                      <a:ea typeface="Amazon Ember Light" panose="020B0403020204020204" pitchFamily="34" charset="0"/>
                      <a:cs typeface="Arial" panose="020B0604020202020204" pitchFamily="34" charset="0"/>
                    </a:rPr>
                    <a:t>Virtual</a:t>
                  </a:r>
                  <a:br>
                    <a:rPr lang="en-US" sz="1600">
                      <a:ea typeface="Amazon Ember Light" panose="020B0403020204020204" pitchFamily="34" charset="0"/>
                      <a:cs typeface="Arial" panose="020B0604020202020204" pitchFamily="34" charset="0"/>
                    </a:rPr>
                  </a:br>
                  <a:r>
                    <a:rPr lang="en-US" sz="1600">
                      <a:ea typeface="Amazon Ember Light" panose="020B0403020204020204" pitchFamily="34" charset="0"/>
                      <a:cs typeface="Arial" panose="020B0604020202020204" pitchFamily="34" charset="0"/>
                    </a:rPr>
                    <a:t>gateway</a:t>
                  </a:r>
                  <a:br>
                    <a:rPr lang="en-US" sz="1600">
                      <a:ea typeface="Amazon Ember Light" panose="020B0403020204020204" pitchFamily="34" charset="0"/>
                      <a:cs typeface="Arial" panose="020B0604020202020204" pitchFamily="34" charset="0"/>
                    </a:rPr>
                  </a:br>
                  <a:r>
                    <a:rPr lang="en-US" sz="1600">
                      <a:ea typeface="Amazon Ember Light" panose="020B0403020204020204" pitchFamily="34" charset="0"/>
                      <a:cs typeface="Arial" panose="020B0604020202020204" pitchFamily="34" charset="0"/>
                    </a:rPr>
                    <a:t>(</a:t>
                  </a:r>
                  <a:r>
                    <a:rPr lang="en-US" sz="1600">
                      <a:solidFill>
                        <a:schemeClr val="accent6"/>
                      </a:solidFill>
                      <a:ea typeface="Amazon Ember Light" panose="020B0403020204020204" pitchFamily="34" charset="0"/>
                      <a:cs typeface="Arial" panose="020B0604020202020204" pitchFamily="34" charset="0"/>
                    </a:rPr>
                    <a:t>vgw-id</a:t>
                  </a:r>
                  <a:r>
                    <a:rPr lang="en-US" sz="1600">
                      <a:ea typeface="Amazon Ember Light" panose="020B0403020204020204" pitchFamily="34" charset="0"/>
                      <a:cs typeface="Arial" panose="020B0604020202020204" pitchFamily="34" charset="0"/>
                    </a:rPr>
                    <a:t>)</a:t>
                  </a:r>
                </a:p>
              </p:txBody>
            </p:sp>
            <p:sp>
              <p:nvSpPr>
                <p:cNvPr id="90" name="TextBox 89">
                  <a:extLst>
                    <a:ext uri="{FF2B5EF4-FFF2-40B4-BE49-F238E27FC236}">
                      <a16:creationId xmlns="" xmlns:a16="http://schemas.microsoft.com/office/drawing/2014/main" id="{F9BB8A9B-3A26-4A51-A163-706B7162A68C}"/>
                    </a:ext>
                  </a:extLst>
                </p:cNvPr>
                <p:cNvSpPr txBox="1"/>
                <p:nvPr/>
              </p:nvSpPr>
              <p:spPr>
                <a:xfrm>
                  <a:off x="4863012" y="4558468"/>
                  <a:ext cx="731290" cy="584775"/>
                </a:xfrm>
                <a:prstGeom prst="rect">
                  <a:avLst/>
                </a:prstGeom>
                <a:noFill/>
              </p:spPr>
              <p:txBody>
                <a:bodyPr wrap="none" rtlCol="0">
                  <a:spAutoFit/>
                </a:bodyPr>
                <a:lstStyle/>
                <a:p>
                  <a:pPr algn="ctr"/>
                  <a:r>
                    <a:rPr lang="en-US" sz="1600">
                      <a:ea typeface="Amazon Ember Light" panose="020B0403020204020204" pitchFamily="34" charset="0"/>
                      <a:cs typeface="Arial" panose="020B0604020202020204" pitchFamily="34" charset="0"/>
                    </a:rPr>
                    <a:t>Route</a:t>
                  </a:r>
                  <a:br>
                    <a:rPr lang="en-US" sz="1600">
                      <a:ea typeface="Amazon Ember Light" panose="020B0403020204020204" pitchFamily="34" charset="0"/>
                      <a:cs typeface="Arial" panose="020B0604020202020204" pitchFamily="34" charset="0"/>
                    </a:rPr>
                  </a:br>
                  <a:r>
                    <a:rPr lang="en-US" sz="1600">
                      <a:ea typeface="Amazon Ember Light" panose="020B0403020204020204" pitchFamily="34" charset="0"/>
                      <a:cs typeface="Arial" panose="020B0604020202020204" pitchFamily="34" charset="0"/>
                    </a:rPr>
                    <a:t>table</a:t>
                  </a:r>
                </a:p>
              </p:txBody>
            </p:sp>
            <p:pic>
              <p:nvPicPr>
                <p:cNvPr id="91" name="Graphic 90">
                  <a:extLst>
                    <a:ext uri="{FF2B5EF4-FFF2-40B4-BE49-F238E27FC236}">
                      <a16:creationId xmlns="" xmlns:a16="http://schemas.microsoft.com/office/drawing/2014/main" id="{4FA3F02D-A9D5-4751-B386-D597C72CD2D5}"/>
                    </a:ext>
                    <a:ext uri="{C183D7F6-B498-43B3-948B-1728B52AA6E4}">
                      <adec:decorative xmlns="" xmlns:adec="http://schemas.microsoft.com/office/drawing/2017/decorative" val="1"/>
                    </a:ext>
                  </a:extLst>
                </p:cNvPr>
                <p:cNvPicPr>
                  <a:picLocks noChangeAspect="1"/>
                </p:cNvPicPr>
                <p:nvPr/>
              </p:nvPicPr>
              <p:blipFill>
                <a:blip r:embed="rId26">
                  <a:extLst>
                    <a:ext uri="{96DAC541-7B7A-43D3-8B79-37D633B846F1}">
                      <asvg:svgBlip xmlns="" xmlns:asvg="http://schemas.microsoft.com/office/drawing/2016/SVG/main" r:embed="rId27"/>
                    </a:ext>
                  </a:extLst>
                </a:blip>
                <a:stretch>
                  <a:fillRect/>
                </a:stretch>
              </p:blipFill>
              <p:spPr>
                <a:xfrm>
                  <a:off x="4993707" y="4147856"/>
                  <a:ext cx="469900" cy="469900"/>
                </a:xfrm>
                <a:prstGeom prst="rect">
                  <a:avLst/>
                </a:prstGeom>
              </p:spPr>
            </p:pic>
          </p:grpSp>
        </p:grpSp>
        <p:cxnSp>
          <p:nvCxnSpPr>
            <p:cNvPr id="17" name="Elbow Connector 16">
              <a:extLst>
                <a:ext uri="{FF2B5EF4-FFF2-40B4-BE49-F238E27FC236}">
                  <a16:creationId xmlns="" xmlns:a16="http://schemas.microsoft.com/office/drawing/2014/main" id="{26870375-A289-64CD-3856-3DDE6269E445}"/>
                </a:ext>
              </a:extLst>
            </p:cNvPr>
            <p:cNvCxnSpPr>
              <a:cxnSpLocks/>
              <a:endCxn id="91" idx="1"/>
            </p:cNvCxnSpPr>
            <p:nvPr/>
          </p:nvCxnSpPr>
          <p:spPr>
            <a:xfrm flipV="1">
              <a:off x="3356543" y="4363082"/>
              <a:ext cx="1723113" cy="1019263"/>
            </a:xfrm>
            <a:prstGeom prst="bentConnector3">
              <a:avLst>
                <a:gd name="adj1" fmla="val 69458"/>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a:extLst>
                <a:ext uri="{FF2B5EF4-FFF2-40B4-BE49-F238E27FC236}">
                  <a16:creationId xmlns="" xmlns:a16="http://schemas.microsoft.com/office/drawing/2014/main" id="{060F07CB-BF32-70F9-C692-FC5F17EA3E0D}"/>
                </a:ext>
              </a:extLst>
            </p:cNvPr>
            <p:cNvCxnSpPr>
              <a:stCxn id="45" idx="3"/>
              <a:endCxn id="23" idx="1"/>
            </p:cNvCxnSpPr>
            <p:nvPr/>
          </p:nvCxnSpPr>
          <p:spPr>
            <a:xfrm flipV="1">
              <a:off x="6459874" y="3062116"/>
              <a:ext cx="743238" cy="1283166"/>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a:extLst>
                <a:ext uri="{FF2B5EF4-FFF2-40B4-BE49-F238E27FC236}">
                  <a16:creationId xmlns="" xmlns:a16="http://schemas.microsoft.com/office/drawing/2014/main" id="{525CDBD5-648E-942C-0B01-7E28E37F7E1E}"/>
                </a:ext>
              </a:extLst>
            </p:cNvPr>
            <p:cNvCxnSpPr>
              <a:cxnSpLocks/>
            </p:cNvCxnSpPr>
            <p:nvPr/>
          </p:nvCxnSpPr>
          <p:spPr>
            <a:xfrm rot="16200000" flipH="1">
              <a:off x="8153200" y="3488246"/>
              <a:ext cx="697113" cy="345189"/>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a:extLst>
                <a:ext uri="{FF2B5EF4-FFF2-40B4-BE49-F238E27FC236}">
                  <a16:creationId xmlns="" xmlns:a16="http://schemas.microsoft.com/office/drawing/2014/main" id="{6B06E499-FCFC-CFE1-A434-9F4678C6866F}"/>
                </a:ext>
              </a:extLst>
            </p:cNvPr>
            <p:cNvCxnSpPr>
              <a:cxnSpLocks/>
            </p:cNvCxnSpPr>
            <p:nvPr/>
          </p:nvCxnSpPr>
          <p:spPr>
            <a:xfrm>
              <a:off x="8950429" y="4299846"/>
              <a:ext cx="399826" cy="1319010"/>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603182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BF32A71F-87F1-4122-AF57-4F857C560E33}"/>
              </a:ext>
              <a:ext uri="{C183D7F6-B498-43B3-948B-1728B52AA6E4}">
                <adec:decorative xmlns="" xmlns:adec="http://schemas.microsoft.com/office/drawing/2017/decorative" val="0"/>
              </a:ext>
            </a:extLst>
          </p:cNvPr>
          <p:cNvSpPr>
            <a:spLocks noGrp="1"/>
          </p:cNvSpPr>
          <p:nvPr>
            <p:ph type="sldNum" sz="quarter" idx="20"/>
          </p:nvPr>
        </p:nvSpPr>
        <p:spPr/>
        <p:txBody>
          <a:bodyPr/>
          <a:lstStyle/>
          <a:p>
            <a:fld id="{B6A95138-A96E-2F42-A959-2EFD44FE4AB7}" type="slidenum">
              <a:rPr lang="en-US" smtClean="0"/>
              <a:t>32</a:t>
            </a:fld>
            <a:endParaRPr lang="en-US" dirty="0"/>
          </a:p>
        </p:txBody>
      </p:sp>
      <p:sp>
        <p:nvSpPr>
          <p:cNvPr id="2" name="Title 1"/>
          <p:cNvSpPr>
            <a:spLocks noGrp="1"/>
          </p:cNvSpPr>
          <p:nvPr>
            <p:ph type="title"/>
          </p:nvPr>
        </p:nvSpPr>
        <p:spPr/>
        <p:txBody>
          <a:bodyPr/>
          <a:lstStyle/>
          <a:p>
            <a:r>
              <a:rPr lang="en-US" dirty="0"/>
              <a:t>AWS Direct Connect</a:t>
            </a:r>
          </a:p>
        </p:txBody>
      </p:sp>
      <p:sp>
        <p:nvSpPr>
          <p:cNvPr id="7" name="Content Placeholder 6">
            <a:extLst>
              <a:ext uri="{FF2B5EF4-FFF2-40B4-BE49-F238E27FC236}">
                <a16:creationId xmlns="" xmlns:a16="http://schemas.microsoft.com/office/drawing/2014/main" id="{5454E567-F6AB-456F-8E33-A6B4201FB191}"/>
              </a:ext>
            </a:extLst>
          </p:cNvPr>
          <p:cNvSpPr>
            <a:spLocks noGrp="1"/>
          </p:cNvSpPr>
          <p:nvPr>
            <p:ph sz="quarter" idx="21"/>
          </p:nvPr>
        </p:nvSpPr>
        <p:spPr>
          <a:xfrm>
            <a:off x="365760" y="1143000"/>
            <a:ext cx="11356848" cy="4645152"/>
          </a:xfrm>
        </p:spPr>
        <p:txBody>
          <a:bodyPr>
            <a:normAutofit lnSpcReduction="10000"/>
          </a:bodyPr>
          <a:lstStyle/>
          <a:p>
            <a:pPr algn="just"/>
            <a:r>
              <a:rPr lang="en-US" sz="2600" dirty="0"/>
              <a:t>One of the challenges of network communication is </a:t>
            </a:r>
            <a:r>
              <a:rPr lang="en-US" sz="2600" dirty="0">
                <a:solidFill>
                  <a:srgbClr val="333399"/>
                </a:solidFill>
              </a:rPr>
              <a:t>network </a:t>
            </a:r>
            <a:r>
              <a:rPr lang="en-US" sz="2600" dirty="0" smtClean="0">
                <a:solidFill>
                  <a:srgbClr val="333399"/>
                </a:solidFill>
              </a:rPr>
              <a:t>performance</a:t>
            </a:r>
            <a:r>
              <a:rPr lang="en-US" sz="2600" dirty="0" smtClean="0"/>
              <a:t>.</a:t>
            </a:r>
          </a:p>
          <a:p>
            <a:pPr algn="just"/>
            <a:r>
              <a:rPr lang="en-US" sz="2600" dirty="0" smtClean="0"/>
              <a:t>Performance </a:t>
            </a:r>
            <a:r>
              <a:rPr lang="en-US" sz="2600" dirty="0"/>
              <a:t>can be </a:t>
            </a:r>
            <a:r>
              <a:rPr lang="en-US" sz="2600" dirty="0">
                <a:solidFill>
                  <a:srgbClr val="333399"/>
                </a:solidFill>
              </a:rPr>
              <a:t>negatively affected </a:t>
            </a:r>
            <a:r>
              <a:rPr lang="en-US" sz="2600" dirty="0"/>
              <a:t>if your data center is located far away from your AWS </a:t>
            </a:r>
            <a:r>
              <a:rPr lang="en-US" sz="2600" dirty="0" smtClean="0"/>
              <a:t>Region.</a:t>
            </a:r>
          </a:p>
          <a:p>
            <a:pPr algn="just"/>
            <a:r>
              <a:rPr lang="en-US" sz="2600" dirty="0" smtClean="0"/>
              <a:t>For </a:t>
            </a:r>
            <a:r>
              <a:rPr lang="en-US" sz="2600" dirty="0"/>
              <a:t>such situations, AWS offers AWS </a:t>
            </a:r>
            <a:r>
              <a:rPr lang="en-US" sz="2600" dirty="0">
                <a:solidFill>
                  <a:srgbClr val="333399"/>
                </a:solidFill>
              </a:rPr>
              <a:t>Direct Connect</a:t>
            </a:r>
            <a:r>
              <a:rPr lang="en-US" sz="2600" dirty="0"/>
              <a:t>, or DX. </a:t>
            </a:r>
            <a:endParaRPr lang="en-US" sz="2600" dirty="0" smtClean="0"/>
          </a:p>
          <a:p>
            <a:pPr algn="just"/>
            <a:r>
              <a:rPr lang="en-US" sz="2600" dirty="0" smtClean="0"/>
              <a:t>AWS </a:t>
            </a:r>
            <a:r>
              <a:rPr lang="en-US" sz="2600" dirty="0"/>
              <a:t>Direct Connect enables you to establish a </a:t>
            </a:r>
            <a:r>
              <a:rPr lang="en-US" sz="2600" dirty="0">
                <a:solidFill>
                  <a:srgbClr val="333399"/>
                </a:solidFill>
              </a:rPr>
              <a:t>dedicated, private network connection</a:t>
            </a:r>
            <a:r>
              <a:rPr lang="en-US" sz="2600" dirty="0"/>
              <a:t> between your network and one of the DX locations</a:t>
            </a:r>
            <a:r>
              <a:rPr lang="en-US" sz="2600" dirty="0" smtClean="0"/>
              <a:t>.</a:t>
            </a:r>
          </a:p>
          <a:p>
            <a:pPr algn="just"/>
            <a:r>
              <a:rPr lang="en-US" sz="2600" dirty="0" smtClean="0"/>
              <a:t>This </a:t>
            </a:r>
            <a:r>
              <a:rPr lang="en-US" sz="2600" dirty="0"/>
              <a:t>private connection can reduce your network costs, increase bandwidth throughput, and provide a more </a:t>
            </a:r>
            <a:r>
              <a:rPr lang="en-US" sz="2600" dirty="0">
                <a:solidFill>
                  <a:srgbClr val="333399"/>
                </a:solidFill>
              </a:rPr>
              <a:t>consistent </a:t>
            </a:r>
            <a:r>
              <a:rPr lang="en-US" sz="2600" dirty="0"/>
              <a:t>network experience than internet-based connections. </a:t>
            </a:r>
            <a:endParaRPr lang="en-US" sz="2600" dirty="0" smtClean="0"/>
          </a:p>
          <a:p>
            <a:pPr algn="just"/>
            <a:r>
              <a:rPr lang="en-US" sz="2600" dirty="0" smtClean="0"/>
              <a:t>DX </a:t>
            </a:r>
            <a:r>
              <a:rPr lang="en-US" sz="2600" dirty="0"/>
              <a:t>uses open standard </a:t>
            </a:r>
            <a:r>
              <a:rPr lang="en-US" sz="2600" dirty="0">
                <a:solidFill>
                  <a:srgbClr val="333399"/>
                </a:solidFill>
              </a:rPr>
              <a:t>802.1q</a:t>
            </a:r>
            <a:r>
              <a:rPr lang="en-US" sz="2600" dirty="0"/>
              <a:t> virtual local area networks (VLANs</a:t>
            </a:r>
            <a:r>
              <a:rPr lang="en-US" sz="2600" dirty="0" smtClean="0"/>
              <a:t>).</a:t>
            </a:r>
            <a:endParaRPr lang="en-US" sz="2600" dirty="0"/>
          </a:p>
        </p:txBody>
      </p:sp>
    </p:spTree>
    <p:custDataLst>
      <p:tags r:id="rId1"/>
    </p:custDataLst>
    <p:extLst>
      <p:ext uri="{BB962C8B-B14F-4D97-AF65-F5344CB8AC3E}">
        <p14:creationId xmlns:p14="http://schemas.microsoft.com/office/powerpoint/2010/main" val="26460139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04070041-7D32-5319-9FEA-727B80057A3B}"/>
              </a:ext>
            </a:extLst>
          </p:cNvPr>
          <p:cNvSpPr>
            <a:spLocks noGrp="1"/>
          </p:cNvSpPr>
          <p:nvPr>
            <p:ph type="sldNum" sz="quarter" idx="20"/>
          </p:nvPr>
        </p:nvSpPr>
        <p:spPr/>
        <p:txBody>
          <a:bodyPr/>
          <a:lstStyle/>
          <a:p>
            <a:fld id="{930176A1-BCF0-4712-97A6-6B495F55390B}" type="slidenum">
              <a:rPr lang="en-US" smtClean="0"/>
              <a:pPr/>
              <a:t>33</a:t>
            </a:fld>
            <a:endParaRPr lang="en-US"/>
          </a:p>
        </p:txBody>
      </p:sp>
      <p:sp>
        <p:nvSpPr>
          <p:cNvPr id="2" name="Title 1">
            <a:extLst>
              <a:ext uri="{FF2B5EF4-FFF2-40B4-BE49-F238E27FC236}">
                <a16:creationId xmlns="" xmlns:a16="http://schemas.microsoft.com/office/drawing/2014/main" id="{6ABB2A4A-0C43-4847-9633-33F2DBF9BBFA}"/>
              </a:ext>
            </a:extLst>
          </p:cNvPr>
          <p:cNvSpPr>
            <a:spLocks noGrp="1"/>
          </p:cNvSpPr>
          <p:nvPr>
            <p:ph type="title"/>
          </p:nvPr>
        </p:nvSpPr>
        <p:spPr/>
        <p:txBody>
          <a:bodyPr>
            <a:normAutofit/>
          </a:bodyPr>
          <a:lstStyle/>
          <a:p>
            <a:r>
              <a:rPr lang="en-US" dirty="0"/>
              <a:t>AWS Direct Connect</a:t>
            </a:r>
          </a:p>
        </p:txBody>
      </p:sp>
      <p:grpSp>
        <p:nvGrpSpPr>
          <p:cNvPr id="47" name="Group 46" descr="VPC in AWS Cloud with two subnets. there is a two-way arrow between the instance in the private subnet and the route table, between the route table and the VPN gateway, between the VPN gateway and AWS direct connect, between AWS direct connect and the customer gateway, and between the customer gateway and the corporate data center.">
            <a:extLst>
              <a:ext uri="{FF2B5EF4-FFF2-40B4-BE49-F238E27FC236}">
                <a16:creationId xmlns="" xmlns:a16="http://schemas.microsoft.com/office/drawing/2014/main" id="{FA06167B-7E9C-BB49-20B0-1F811602345C}"/>
              </a:ext>
            </a:extLst>
          </p:cNvPr>
          <p:cNvGrpSpPr/>
          <p:nvPr/>
        </p:nvGrpSpPr>
        <p:grpSpPr>
          <a:xfrm>
            <a:off x="152401" y="1197346"/>
            <a:ext cx="10631765" cy="5467338"/>
            <a:chOff x="152401" y="1197346"/>
            <a:chExt cx="10631765" cy="5467338"/>
          </a:xfrm>
        </p:grpSpPr>
        <p:grpSp>
          <p:nvGrpSpPr>
            <p:cNvPr id="5" name="Group 4" descr="architecture diagram of a vpc in aws cloud with two subnets. there is a two-way arrow between the instance in the private subnet and the route table, between the route table and the vpn gateway, between the vpn gateway and aws direct connect, between aws direct connect and the customer gateway, and between the customer gateway and the corporate data center.">
              <a:extLst>
                <a:ext uri="{FF2B5EF4-FFF2-40B4-BE49-F238E27FC236}">
                  <a16:creationId xmlns="" xmlns:a16="http://schemas.microsoft.com/office/drawing/2014/main" id="{639D2DC3-AD60-40F3-BAD1-85D7AD96E8F6}"/>
                </a:ext>
              </a:extLst>
            </p:cNvPr>
            <p:cNvGrpSpPr/>
            <p:nvPr/>
          </p:nvGrpSpPr>
          <p:grpSpPr>
            <a:xfrm>
              <a:off x="152401" y="1197346"/>
              <a:ext cx="10631765" cy="5467338"/>
              <a:chOff x="152401" y="1273546"/>
              <a:chExt cx="10631765" cy="5467338"/>
            </a:xfrm>
          </p:grpSpPr>
          <p:sp>
            <p:nvSpPr>
              <p:cNvPr id="6" name="Rectangle 5">
                <a:extLst>
                  <a:ext uri="{FF2B5EF4-FFF2-40B4-BE49-F238E27FC236}">
                    <a16:creationId xmlns="" xmlns:a16="http://schemas.microsoft.com/office/drawing/2014/main" id="{92C2A192-2434-43FA-B323-A1B73C8C9700}"/>
                  </a:ext>
                </a:extLst>
              </p:cNvPr>
              <p:cNvSpPr/>
              <p:nvPr/>
            </p:nvSpPr>
            <p:spPr>
              <a:xfrm>
                <a:off x="1063615" y="2244988"/>
                <a:ext cx="3591473" cy="3977640"/>
              </a:xfrm>
              <a:prstGeom prst="rect">
                <a:avLst/>
              </a:prstGeom>
              <a:noFill/>
              <a:ln w="12700" cap="flat" cmpd="sng" algn="ctr">
                <a:solidFill>
                  <a:srgbClr val="007CBC"/>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7CBC"/>
                    </a:solidFill>
                    <a:effectLst/>
                    <a:uLnTx/>
                    <a:uFillTx/>
                    <a:ea typeface="+mn-ea"/>
                    <a:cs typeface="+mn-cs"/>
                  </a:rPr>
                  <a:t>Availability Zone</a:t>
                </a:r>
              </a:p>
            </p:txBody>
          </p:sp>
          <p:grpSp>
            <p:nvGrpSpPr>
              <p:cNvPr id="7" name="Group 6">
                <a:extLst>
                  <a:ext uri="{FF2B5EF4-FFF2-40B4-BE49-F238E27FC236}">
                    <a16:creationId xmlns="" xmlns:a16="http://schemas.microsoft.com/office/drawing/2014/main" id="{7DF71FC1-E5EB-487D-A700-7FD79F391467}"/>
                  </a:ext>
                  <a:ext uri="{C183D7F6-B498-43B3-948B-1728B52AA6E4}">
                    <adec:decorative xmlns="" xmlns:adec="http://schemas.microsoft.com/office/drawing/2017/decorative" val="1"/>
                  </a:ext>
                </a:extLst>
              </p:cNvPr>
              <p:cNvGrpSpPr/>
              <p:nvPr/>
            </p:nvGrpSpPr>
            <p:grpSpPr>
              <a:xfrm>
                <a:off x="1315653" y="2980513"/>
                <a:ext cx="3200400" cy="1373959"/>
                <a:chOff x="1952969" y="2883528"/>
                <a:chExt cx="3200400" cy="1373959"/>
              </a:xfrm>
            </p:grpSpPr>
            <p:sp>
              <p:nvSpPr>
                <p:cNvPr id="8" name="Rectangle 7">
                  <a:extLst>
                    <a:ext uri="{FF2B5EF4-FFF2-40B4-BE49-F238E27FC236}">
                      <a16:creationId xmlns="" xmlns:a16="http://schemas.microsoft.com/office/drawing/2014/main" id="{DB30EB6E-397F-46FF-BED2-0F073C1A232A}"/>
                    </a:ext>
                  </a:extLst>
                </p:cNvPr>
                <p:cNvSpPr/>
                <p:nvPr/>
              </p:nvSpPr>
              <p:spPr>
                <a:xfrm>
                  <a:off x="1952969" y="2885887"/>
                  <a:ext cx="3200400" cy="1371600"/>
                </a:xfrm>
                <a:prstGeom prst="rect">
                  <a:avLst/>
                </a:prstGeom>
                <a:solidFill>
                  <a:srgbClr val="1D8900">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1D8900"/>
                      </a:solidFill>
                      <a:effectLst/>
                      <a:uLnTx/>
                      <a:uFillTx/>
                      <a:ea typeface="+mn-ea"/>
                      <a:cs typeface="+mn-cs"/>
                    </a:rPr>
                    <a:t>   Public subnet:10.1.0.0/24</a:t>
                  </a:r>
                </a:p>
              </p:txBody>
            </p:sp>
            <p:pic>
              <p:nvPicPr>
                <p:cNvPr id="9" name="Graphic 8">
                  <a:extLst>
                    <a:ext uri="{FF2B5EF4-FFF2-40B4-BE49-F238E27FC236}">
                      <a16:creationId xmlns="" xmlns:a16="http://schemas.microsoft.com/office/drawing/2014/main" id="{B1DD4D74-CB70-4BB7-9DFE-142155E11D4B}"/>
                    </a:ext>
                    <a:ext uri="{C183D7F6-B498-43B3-948B-1728B52AA6E4}">
                      <adec:decorative xmlns="" xmlns:adec="http://schemas.microsoft.com/office/drawing/2017/decorative" val="1"/>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1952970" y="2883528"/>
                  <a:ext cx="457200" cy="457200"/>
                </a:xfrm>
                <a:prstGeom prst="rect">
                  <a:avLst/>
                </a:prstGeom>
              </p:spPr>
            </p:pic>
          </p:grpSp>
          <p:grpSp>
            <p:nvGrpSpPr>
              <p:cNvPr id="12" name="Group 11">
                <a:extLst>
                  <a:ext uri="{FF2B5EF4-FFF2-40B4-BE49-F238E27FC236}">
                    <a16:creationId xmlns="" xmlns:a16="http://schemas.microsoft.com/office/drawing/2014/main" id="{81D23B1A-42CB-4AEF-A99B-118048033B48}"/>
                  </a:ext>
                  <a:ext uri="{C183D7F6-B498-43B3-948B-1728B52AA6E4}">
                    <adec:decorative xmlns="" xmlns:adec="http://schemas.microsoft.com/office/drawing/2017/decorative" val="1"/>
                  </a:ext>
                </a:extLst>
              </p:cNvPr>
              <p:cNvGrpSpPr/>
              <p:nvPr/>
            </p:nvGrpSpPr>
            <p:grpSpPr>
              <a:xfrm>
                <a:off x="1315652" y="4508371"/>
                <a:ext cx="3202243" cy="1373958"/>
                <a:chOff x="1952968" y="4411386"/>
                <a:chExt cx="3202243" cy="1373958"/>
              </a:xfrm>
            </p:grpSpPr>
            <p:sp>
              <p:nvSpPr>
                <p:cNvPr id="13" name="Rectangle 12">
                  <a:extLst>
                    <a:ext uri="{FF2B5EF4-FFF2-40B4-BE49-F238E27FC236}">
                      <a16:creationId xmlns="" xmlns:a16="http://schemas.microsoft.com/office/drawing/2014/main" id="{D66D1770-1167-41FB-B9F3-1F701D1801B5}"/>
                    </a:ext>
                  </a:extLst>
                </p:cNvPr>
                <p:cNvSpPr/>
                <p:nvPr/>
              </p:nvSpPr>
              <p:spPr>
                <a:xfrm>
                  <a:off x="1952968" y="4413744"/>
                  <a:ext cx="3202243" cy="1371600"/>
                </a:xfrm>
                <a:prstGeom prst="rect">
                  <a:avLst/>
                </a:prstGeom>
                <a:solidFill>
                  <a:srgbClr val="007CBC">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7CBC"/>
                      </a:solidFill>
                      <a:effectLst/>
                      <a:uLnTx/>
                      <a:uFillTx/>
                      <a:ea typeface="+mn-ea"/>
                      <a:cs typeface="+mn-cs"/>
                    </a:rPr>
                    <a:t>   Private subnet: 10.0.2.0/24</a:t>
                  </a:r>
                </a:p>
              </p:txBody>
            </p:sp>
            <p:pic>
              <p:nvPicPr>
                <p:cNvPr id="14" name="Graphic 13">
                  <a:extLst>
                    <a:ext uri="{FF2B5EF4-FFF2-40B4-BE49-F238E27FC236}">
                      <a16:creationId xmlns="" xmlns:a16="http://schemas.microsoft.com/office/drawing/2014/main" id="{231942A6-CE44-4EC1-9DBE-0AD9EEA23CBF}"/>
                    </a:ext>
                    <a:ext uri="{C183D7F6-B498-43B3-948B-1728B52AA6E4}">
                      <adec:decorative xmlns="" xmlns:adec="http://schemas.microsoft.com/office/drawing/2017/decorative" val="1"/>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1952969" y="4411386"/>
                  <a:ext cx="457200" cy="457200"/>
                </a:xfrm>
                <a:prstGeom prst="rect">
                  <a:avLst/>
                </a:prstGeom>
              </p:spPr>
            </p:pic>
          </p:grpSp>
          <p:pic>
            <p:nvPicPr>
              <p:cNvPr id="15" name="Graphic 14">
                <a:extLst>
                  <a:ext uri="{FF2B5EF4-FFF2-40B4-BE49-F238E27FC236}">
                    <a16:creationId xmlns="" xmlns:a16="http://schemas.microsoft.com/office/drawing/2014/main" id="{C241922F-7DF5-4C85-BFE9-8FBFB01BBDFD}"/>
                  </a:ext>
                  <a:ext uri="{C183D7F6-B498-43B3-948B-1728B52AA6E4}">
                    <adec:decorative xmlns="" xmlns:adec="http://schemas.microsoft.com/office/drawing/2017/decorative" val="1"/>
                  </a:ext>
                </a:extLst>
              </p:cNvPr>
              <p:cNvPicPr>
                <a:picLocks noChangeAspect="1"/>
              </p:cNvPicPr>
              <p:nvPr/>
            </p:nvPicPr>
            <p:blipFill>
              <a:blip r:embed="rId8">
                <a:extLst>
                  <a:ext uri="{96DAC541-7B7A-43D3-8B79-37D633B846F1}">
                    <asvg:svgBlip xmlns="" xmlns:asvg="http://schemas.microsoft.com/office/drawing/2016/SVG/main" r:embed="rId9"/>
                  </a:ext>
                </a:extLst>
              </a:blip>
              <a:stretch>
                <a:fillRect/>
              </a:stretch>
            </p:blipFill>
            <p:spPr>
              <a:xfrm>
                <a:off x="7117163" y="1361103"/>
                <a:ext cx="1280160" cy="1280160"/>
              </a:xfrm>
              <a:prstGeom prst="rect">
                <a:avLst/>
              </a:prstGeom>
            </p:spPr>
          </p:pic>
          <p:cxnSp>
            <p:nvCxnSpPr>
              <p:cNvPr id="16" name="Straight Arrow Connector 15">
                <a:extLst>
                  <a:ext uri="{FF2B5EF4-FFF2-40B4-BE49-F238E27FC236}">
                    <a16:creationId xmlns="" xmlns:a16="http://schemas.microsoft.com/office/drawing/2014/main" id="{565B7E94-353F-4B20-A00D-F61C2A91BAB5}"/>
                  </a:ext>
                  <a:ext uri="{C183D7F6-B498-43B3-948B-1728B52AA6E4}">
                    <adec:decorative xmlns="" xmlns:adec="http://schemas.microsoft.com/office/drawing/2017/decorative" val="1"/>
                  </a:ext>
                </a:extLst>
              </p:cNvPr>
              <p:cNvCxnSpPr>
                <a:cxnSpLocks/>
              </p:cNvCxnSpPr>
              <p:nvPr/>
            </p:nvCxnSpPr>
            <p:spPr>
              <a:xfrm>
                <a:off x="5432580" y="4371356"/>
                <a:ext cx="457200" cy="14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7" name="Graphic 16">
                <a:extLst>
                  <a:ext uri="{FF2B5EF4-FFF2-40B4-BE49-F238E27FC236}">
                    <a16:creationId xmlns="" xmlns:a16="http://schemas.microsoft.com/office/drawing/2014/main" id="{7BA77A3F-A9D1-4CEB-9382-93C185B1DF9A}"/>
                  </a:ext>
                  <a:ext uri="{C183D7F6-B498-43B3-948B-1728B52AA6E4}">
                    <adec:decorative xmlns="" xmlns:adec="http://schemas.microsoft.com/office/drawing/2017/decorative" val="1"/>
                  </a:ext>
                </a:extLst>
              </p:cNvPr>
              <p:cNvPicPr>
                <a:picLocks noChangeAspect="1"/>
              </p:cNvPicPr>
              <p:nvPr/>
            </p:nvPicPr>
            <p:blipFill>
              <a:blip r:embed="rId10">
                <a:extLst>
                  <a:ext uri="{96DAC541-7B7A-43D3-8B79-37D633B846F1}">
                    <asvg:svgBlip xmlns="" xmlns:asvg="http://schemas.microsoft.com/office/drawing/2016/SVG/main" r:embed="rId11"/>
                  </a:ext>
                </a:extLst>
              </a:blip>
              <a:stretch>
                <a:fillRect/>
              </a:stretch>
            </p:blipFill>
            <p:spPr>
              <a:xfrm>
                <a:off x="2799541" y="5196529"/>
                <a:ext cx="457200" cy="457200"/>
              </a:xfrm>
              <a:prstGeom prst="rect">
                <a:avLst/>
              </a:prstGeom>
            </p:spPr>
          </p:pic>
          <p:sp>
            <p:nvSpPr>
              <p:cNvPr id="18" name="TextBox 17">
                <a:extLst>
                  <a:ext uri="{FF2B5EF4-FFF2-40B4-BE49-F238E27FC236}">
                    <a16:creationId xmlns="" xmlns:a16="http://schemas.microsoft.com/office/drawing/2014/main" id="{8848FA08-0DD7-4D3B-9219-25E1EF4D9269}"/>
                  </a:ext>
                </a:extLst>
              </p:cNvPr>
              <p:cNvSpPr txBox="1"/>
              <p:nvPr/>
            </p:nvSpPr>
            <p:spPr>
              <a:xfrm>
                <a:off x="6910893" y="2229637"/>
                <a:ext cx="898003" cy="338554"/>
              </a:xfrm>
              <a:prstGeom prst="rect">
                <a:avLst/>
              </a:prstGeom>
              <a:noFill/>
            </p:spPr>
            <p:txBody>
              <a:bodyPr wrap="none" rtlCol="0">
                <a:spAutoFit/>
              </a:bodyPr>
              <a:lstStyle/>
              <a:p>
                <a:pPr algn="ctr"/>
                <a:r>
                  <a:rPr lang="en-US" sz="1600">
                    <a:ea typeface="Amazon Ember Light" panose="020B0403020204020204" pitchFamily="34" charset="0"/>
                    <a:cs typeface="Arial" panose="020B0604020202020204" pitchFamily="34" charset="0"/>
                  </a:rPr>
                  <a:t>Internet</a:t>
                </a:r>
              </a:p>
            </p:txBody>
          </p:sp>
          <p:sp>
            <p:nvSpPr>
              <p:cNvPr id="19" name="Rectangle 18">
                <a:extLst>
                  <a:ext uri="{FF2B5EF4-FFF2-40B4-BE49-F238E27FC236}">
                    <a16:creationId xmlns="" xmlns:a16="http://schemas.microsoft.com/office/drawing/2014/main" id="{E6D7E821-968F-4E3A-888F-CCDEB5876BE5}"/>
                  </a:ext>
                </a:extLst>
              </p:cNvPr>
              <p:cNvSpPr/>
              <p:nvPr/>
            </p:nvSpPr>
            <p:spPr>
              <a:xfrm>
                <a:off x="152402" y="1273546"/>
                <a:ext cx="6701094" cy="5191619"/>
              </a:xfrm>
              <a:prstGeom prst="rect">
                <a:avLst/>
              </a:prstGeom>
              <a:noFill/>
              <a:ln w="12700" cap="flat" cmpd="sng" algn="ctr">
                <a:solidFill>
                  <a:srgbClr val="232F3D"/>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ea typeface="+mn-ea"/>
                    <a:cs typeface="+mn-cs"/>
                  </a:rPr>
                  <a:t> </a:t>
                </a:r>
                <a:r>
                  <a:rPr kumimoji="0" lang="en-US" sz="1600" b="0" i="0" u="none" strike="noStrike" kern="0" cap="none" spc="0" normalizeH="0" baseline="0" noProof="0">
                    <a:ln>
                      <a:noFill/>
                    </a:ln>
                    <a:solidFill>
                      <a:sysClr val="windowText" lastClr="000000"/>
                    </a:solidFill>
                    <a:effectLst/>
                    <a:uLnTx/>
                    <a:uFillTx/>
                    <a:ea typeface="+mn-ea"/>
                    <a:cs typeface="+mn-cs"/>
                  </a:rPr>
                  <a:t>AWS Cloud</a:t>
                </a:r>
              </a:p>
            </p:txBody>
          </p:sp>
          <p:pic>
            <p:nvPicPr>
              <p:cNvPr id="20" name="Graphic 19">
                <a:extLst>
                  <a:ext uri="{FF2B5EF4-FFF2-40B4-BE49-F238E27FC236}">
                    <a16:creationId xmlns="" xmlns:a16="http://schemas.microsoft.com/office/drawing/2014/main" id="{A3472748-239B-4D0B-9664-448B80B34CAF}"/>
                  </a:ext>
                  <a:ext uri="{C183D7F6-B498-43B3-948B-1728B52AA6E4}">
                    <adec:decorative xmlns="" xmlns:adec="http://schemas.microsoft.com/office/drawing/2017/decorative" val="1"/>
                  </a:ext>
                </a:extLst>
              </p:cNvPr>
              <p:cNvPicPr>
                <a:picLocks noChangeAspect="1"/>
              </p:cNvPicPr>
              <p:nvPr/>
            </p:nvPicPr>
            <p:blipFill>
              <a:blip r:embed="rId12">
                <a:extLst>
                  <a:ext uri="{96DAC541-7B7A-43D3-8B79-37D633B846F1}">
                    <asvg:svgBlip xmlns="" xmlns:asvg="http://schemas.microsoft.com/office/drawing/2016/SVG/main" r:embed="rId13"/>
                  </a:ext>
                </a:extLst>
              </a:blip>
              <a:stretch>
                <a:fillRect/>
              </a:stretch>
            </p:blipFill>
            <p:spPr>
              <a:xfrm>
                <a:off x="152401" y="1273546"/>
                <a:ext cx="457200" cy="457200"/>
              </a:xfrm>
              <a:prstGeom prst="rect">
                <a:avLst/>
              </a:prstGeom>
            </p:spPr>
          </p:pic>
          <p:sp>
            <p:nvSpPr>
              <p:cNvPr id="21" name="Rectangle 20">
                <a:extLst>
                  <a:ext uri="{FF2B5EF4-FFF2-40B4-BE49-F238E27FC236}">
                    <a16:creationId xmlns="" xmlns:a16="http://schemas.microsoft.com/office/drawing/2014/main" id="{47B3011B-A2CD-4112-84DC-9C93D5B69097}"/>
                  </a:ext>
                </a:extLst>
              </p:cNvPr>
              <p:cNvSpPr/>
              <p:nvPr/>
            </p:nvSpPr>
            <p:spPr>
              <a:xfrm>
                <a:off x="280551" y="1888174"/>
                <a:ext cx="6329066" cy="4460804"/>
              </a:xfrm>
              <a:prstGeom prst="rect">
                <a:avLst/>
              </a:prstGeom>
              <a:noFill/>
              <a:ln w="12700" cap="flat" cmpd="sng" algn="ctr">
                <a:solidFill>
                  <a:srgbClr val="007CBC"/>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7CBC"/>
                    </a:solidFill>
                    <a:effectLst/>
                    <a:uLnTx/>
                    <a:uFillTx/>
                    <a:ea typeface="+mn-ea"/>
                    <a:cs typeface="+mn-cs"/>
                  </a:rPr>
                  <a:t> Region</a:t>
                </a:r>
              </a:p>
            </p:txBody>
          </p:sp>
          <p:pic>
            <p:nvPicPr>
              <p:cNvPr id="22" name="Graphic 21">
                <a:extLst>
                  <a:ext uri="{FF2B5EF4-FFF2-40B4-BE49-F238E27FC236}">
                    <a16:creationId xmlns="" xmlns:a16="http://schemas.microsoft.com/office/drawing/2014/main" id="{F8D92709-762D-4E52-A28A-19DD3A2B969C}"/>
                  </a:ext>
                  <a:ext uri="{C183D7F6-B498-43B3-948B-1728B52AA6E4}">
                    <adec:decorative xmlns="" xmlns:adec="http://schemas.microsoft.com/office/drawing/2017/decorative" val="1"/>
                  </a:ext>
                </a:extLst>
              </p:cNvPr>
              <p:cNvPicPr>
                <a:picLocks noChangeAspect="1"/>
              </p:cNvPicPr>
              <p:nvPr/>
            </p:nvPicPr>
            <p:blipFill>
              <a:blip r:embed="rId14">
                <a:extLst>
                  <a:ext uri="{96DAC541-7B7A-43D3-8B79-37D633B846F1}">
                    <asvg:svgBlip xmlns="" xmlns:asvg="http://schemas.microsoft.com/office/drawing/2016/SVG/main" r:embed="rId15"/>
                  </a:ext>
                </a:extLst>
              </a:blip>
              <a:stretch>
                <a:fillRect/>
              </a:stretch>
            </p:blipFill>
            <p:spPr>
              <a:xfrm>
                <a:off x="280551" y="1888174"/>
                <a:ext cx="457200" cy="457200"/>
              </a:xfrm>
              <a:prstGeom prst="rect">
                <a:avLst/>
              </a:prstGeom>
            </p:spPr>
          </p:pic>
          <p:sp>
            <p:nvSpPr>
              <p:cNvPr id="23" name="Rectangle 22">
                <a:extLst>
                  <a:ext uri="{FF2B5EF4-FFF2-40B4-BE49-F238E27FC236}">
                    <a16:creationId xmlns="" xmlns:a16="http://schemas.microsoft.com/office/drawing/2014/main" id="{AC2EB14A-8DFE-4A3D-A8C2-C9D87489922C}"/>
                  </a:ext>
                </a:extLst>
              </p:cNvPr>
              <p:cNvSpPr/>
              <p:nvPr/>
            </p:nvSpPr>
            <p:spPr>
              <a:xfrm>
                <a:off x="581948" y="2624640"/>
                <a:ext cx="5528310" cy="3443417"/>
              </a:xfrm>
              <a:prstGeom prst="rect">
                <a:avLst/>
              </a:prstGeom>
              <a:noFill/>
              <a:ln w="12700" cap="flat" cmpd="sng" algn="ctr">
                <a:solidFill>
                  <a:srgbClr val="1D8900"/>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r>
                  <a:rPr kumimoji="0" lang="en-US" sz="1600" b="0" i="0" u="none" strike="noStrike" kern="0" cap="none" spc="0" normalizeH="0" baseline="0" noProof="0">
                    <a:ln w="0"/>
                    <a:solidFill>
                      <a:srgbClr val="1D8900"/>
                    </a:solidFill>
                    <a:effectLst/>
                    <a:uLnTx/>
                    <a:uFillTx/>
                  </a:rPr>
                  <a:t> VPC: </a:t>
                </a:r>
                <a:r>
                  <a:rPr lang="en-US" sz="1600">
                    <a:solidFill>
                      <a:srgbClr val="1D8900"/>
                    </a:solidFill>
                  </a:rPr>
                  <a:t>10.0.0.0/16</a:t>
                </a:r>
              </a:p>
            </p:txBody>
          </p:sp>
          <p:pic>
            <p:nvPicPr>
              <p:cNvPr id="24" name="Graphic 23">
                <a:extLst>
                  <a:ext uri="{FF2B5EF4-FFF2-40B4-BE49-F238E27FC236}">
                    <a16:creationId xmlns="" xmlns:a16="http://schemas.microsoft.com/office/drawing/2014/main" id="{176C253B-8982-4EC8-B520-986DC774E80A}"/>
                  </a:ext>
                  <a:ext uri="{C183D7F6-B498-43B3-948B-1728B52AA6E4}">
                    <adec:decorative xmlns="" xmlns:adec="http://schemas.microsoft.com/office/drawing/2017/decorative" val="1"/>
                  </a:ext>
                </a:extLst>
              </p:cNvPr>
              <p:cNvPicPr>
                <a:picLocks noChangeAspect="1"/>
              </p:cNvPicPr>
              <p:nvPr/>
            </p:nvPicPr>
            <p:blipFill>
              <a:blip r:embed="rId16">
                <a:extLst>
                  <a:ext uri="{96DAC541-7B7A-43D3-8B79-37D633B846F1}">
                    <asvg:svgBlip xmlns="" xmlns:asvg="http://schemas.microsoft.com/office/drawing/2016/SVG/main" r:embed="rId17"/>
                  </a:ext>
                </a:extLst>
              </a:blip>
              <a:stretch>
                <a:fillRect/>
              </a:stretch>
            </p:blipFill>
            <p:spPr>
              <a:xfrm>
                <a:off x="581948" y="2624640"/>
                <a:ext cx="457200" cy="457200"/>
              </a:xfrm>
              <a:prstGeom prst="rect">
                <a:avLst/>
              </a:prstGeom>
            </p:spPr>
          </p:pic>
          <p:pic>
            <p:nvPicPr>
              <p:cNvPr id="26" name="Graphic 25">
                <a:extLst>
                  <a:ext uri="{FF2B5EF4-FFF2-40B4-BE49-F238E27FC236}">
                    <a16:creationId xmlns="" xmlns:a16="http://schemas.microsoft.com/office/drawing/2014/main" id="{75D94EC6-E869-43EA-9996-9673EB796541}"/>
                  </a:ext>
                  <a:ext uri="{C183D7F6-B498-43B3-948B-1728B52AA6E4}">
                    <adec:decorative xmlns="" xmlns:adec="http://schemas.microsoft.com/office/drawing/2017/decorative" val="1"/>
                  </a:ext>
                </a:extLst>
              </p:cNvPr>
              <p:cNvPicPr>
                <a:picLocks noChangeAspect="1"/>
              </p:cNvPicPr>
              <p:nvPr/>
            </p:nvPicPr>
            <p:blipFill>
              <a:blip r:embed="rId18">
                <a:extLst>
                  <a:ext uri="{96DAC541-7B7A-43D3-8B79-37D633B846F1}">
                    <asvg:svgBlip xmlns="" xmlns:asvg="http://schemas.microsoft.com/office/drawing/2016/SVG/main" r:embed="rId19"/>
                  </a:ext>
                </a:extLst>
              </a:blip>
              <a:stretch>
                <a:fillRect/>
              </a:stretch>
            </p:blipFill>
            <p:spPr>
              <a:xfrm>
                <a:off x="5904025" y="4130056"/>
                <a:ext cx="469900" cy="469900"/>
              </a:xfrm>
              <a:prstGeom prst="rect">
                <a:avLst/>
              </a:prstGeom>
            </p:spPr>
          </p:pic>
          <p:grpSp>
            <p:nvGrpSpPr>
              <p:cNvPr id="30" name="Group 29">
                <a:extLst>
                  <a:ext uri="{FF2B5EF4-FFF2-40B4-BE49-F238E27FC236}">
                    <a16:creationId xmlns="" xmlns:a16="http://schemas.microsoft.com/office/drawing/2014/main" id="{CF35CA2E-8705-4B89-8313-7713EA25C075}"/>
                  </a:ext>
                </a:extLst>
              </p:cNvPr>
              <p:cNvGrpSpPr/>
              <p:nvPr/>
            </p:nvGrpSpPr>
            <p:grpSpPr>
              <a:xfrm>
                <a:off x="7877496" y="4297139"/>
                <a:ext cx="1389674" cy="1034642"/>
                <a:chOff x="7877496" y="4130881"/>
                <a:chExt cx="1389674" cy="1034642"/>
              </a:xfrm>
            </p:grpSpPr>
            <p:pic>
              <p:nvPicPr>
                <p:cNvPr id="31" name="Graphic 30">
                  <a:extLst>
                    <a:ext uri="{FF2B5EF4-FFF2-40B4-BE49-F238E27FC236}">
                      <a16:creationId xmlns="" xmlns:a16="http://schemas.microsoft.com/office/drawing/2014/main" id="{BB5CB69C-1E57-43DC-B9F0-DF597A6037EC}"/>
                    </a:ext>
                    <a:ext uri="{C183D7F6-B498-43B3-948B-1728B52AA6E4}">
                      <adec:decorative xmlns="" xmlns:adec="http://schemas.microsoft.com/office/drawing/2017/decorative" val="1"/>
                    </a:ext>
                  </a:extLst>
                </p:cNvPr>
                <p:cNvPicPr>
                  <a:picLocks noChangeAspect="1"/>
                </p:cNvPicPr>
                <p:nvPr/>
              </p:nvPicPr>
              <p:blipFill>
                <a:blip r:embed="rId20">
                  <a:extLst>
                    <a:ext uri="{96DAC541-7B7A-43D3-8B79-37D633B846F1}">
                      <asvg:svgBlip xmlns="" xmlns:asvg="http://schemas.microsoft.com/office/drawing/2016/SVG/main" r:embed="rId21"/>
                    </a:ext>
                  </a:extLst>
                </a:blip>
                <a:stretch>
                  <a:fillRect/>
                </a:stretch>
              </p:blipFill>
              <p:spPr>
                <a:xfrm>
                  <a:off x="8337382" y="4130881"/>
                  <a:ext cx="469900" cy="469900"/>
                </a:xfrm>
                <a:prstGeom prst="rect">
                  <a:avLst/>
                </a:prstGeom>
              </p:spPr>
            </p:pic>
            <p:sp>
              <p:nvSpPr>
                <p:cNvPr id="32" name="TextBox 31">
                  <a:extLst>
                    <a:ext uri="{FF2B5EF4-FFF2-40B4-BE49-F238E27FC236}">
                      <a16:creationId xmlns="" xmlns:a16="http://schemas.microsoft.com/office/drawing/2014/main" id="{AA4A32F0-CB72-4FD0-A21F-96F23DB6146E}"/>
                    </a:ext>
                  </a:extLst>
                </p:cNvPr>
                <p:cNvSpPr txBox="1"/>
                <p:nvPr/>
              </p:nvSpPr>
              <p:spPr>
                <a:xfrm>
                  <a:off x="7877496" y="4580748"/>
                  <a:ext cx="1389674" cy="584775"/>
                </a:xfrm>
                <a:prstGeom prst="rect">
                  <a:avLst/>
                </a:prstGeom>
                <a:noFill/>
              </p:spPr>
              <p:txBody>
                <a:bodyPr wrap="square" rtlCol="0">
                  <a:spAutoFit/>
                </a:bodyPr>
                <a:lstStyle/>
                <a:p>
                  <a:pPr algn="ctr"/>
                  <a:r>
                    <a:rPr lang="en-US" sz="1600">
                      <a:ea typeface="Amazon Ember Light" panose="020B0403020204020204" pitchFamily="34" charset="0"/>
                      <a:cs typeface="Arial" panose="020B0604020202020204" pitchFamily="34" charset="0"/>
                    </a:rPr>
                    <a:t>Customer gateway</a:t>
                  </a:r>
                </a:p>
              </p:txBody>
            </p:sp>
          </p:grpSp>
          <p:grpSp>
            <p:nvGrpSpPr>
              <p:cNvPr id="33" name="Group 32">
                <a:extLst>
                  <a:ext uri="{FF2B5EF4-FFF2-40B4-BE49-F238E27FC236}">
                    <a16:creationId xmlns="" xmlns:a16="http://schemas.microsoft.com/office/drawing/2014/main" id="{8D9BE422-8154-4FDE-BBF5-3249FF17EEE2}"/>
                  </a:ext>
                </a:extLst>
              </p:cNvPr>
              <p:cNvGrpSpPr/>
              <p:nvPr/>
            </p:nvGrpSpPr>
            <p:grpSpPr>
              <a:xfrm>
                <a:off x="8544450" y="5191758"/>
                <a:ext cx="2239716" cy="1549126"/>
                <a:chOff x="8544450" y="5004083"/>
                <a:chExt cx="2239716" cy="1549126"/>
              </a:xfrm>
            </p:grpSpPr>
            <p:sp>
              <p:nvSpPr>
                <p:cNvPr id="34" name="TextBox 33">
                  <a:extLst>
                    <a:ext uri="{FF2B5EF4-FFF2-40B4-BE49-F238E27FC236}">
                      <a16:creationId xmlns="" xmlns:a16="http://schemas.microsoft.com/office/drawing/2014/main" id="{C0B1FBA2-4B0F-434D-AD43-2AD6BBE2CD6D}"/>
                    </a:ext>
                  </a:extLst>
                </p:cNvPr>
                <p:cNvSpPr txBox="1"/>
                <p:nvPr/>
              </p:nvSpPr>
              <p:spPr>
                <a:xfrm>
                  <a:off x="8544450" y="5968434"/>
                  <a:ext cx="2239716" cy="584775"/>
                </a:xfrm>
                <a:prstGeom prst="rect">
                  <a:avLst/>
                </a:prstGeom>
                <a:noFill/>
              </p:spPr>
              <p:txBody>
                <a:bodyPr wrap="none" rtlCol="0">
                  <a:spAutoFit/>
                </a:bodyPr>
                <a:lstStyle/>
                <a:p>
                  <a:pPr algn="ctr"/>
                  <a:r>
                    <a:rPr lang="en-US" sz="1600">
                      <a:ea typeface="Amazon Ember Light" panose="020B0403020204020204" pitchFamily="34" charset="0"/>
                      <a:cs typeface="Arial" panose="020B0604020202020204" pitchFamily="34" charset="0"/>
                    </a:rPr>
                    <a:t>Corporate data center:</a:t>
                  </a:r>
                  <a:br>
                    <a:rPr lang="en-US" sz="1600">
                      <a:ea typeface="Amazon Ember Light" panose="020B0403020204020204" pitchFamily="34" charset="0"/>
                      <a:cs typeface="Arial" panose="020B0604020202020204" pitchFamily="34" charset="0"/>
                    </a:rPr>
                  </a:br>
                  <a:r>
                    <a:rPr lang="en-US" sz="1600">
                      <a:ea typeface="Amazon Ember Light" panose="020B0403020204020204" pitchFamily="34" charset="0"/>
                      <a:cs typeface="Arial" panose="020B0604020202020204" pitchFamily="34" charset="0"/>
                    </a:rPr>
                    <a:t>192.168.10.0/24</a:t>
                  </a:r>
                </a:p>
              </p:txBody>
            </p:sp>
            <p:pic>
              <p:nvPicPr>
                <p:cNvPr id="35" name="Graphic 34">
                  <a:extLst>
                    <a:ext uri="{FF2B5EF4-FFF2-40B4-BE49-F238E27FC236}">
                      <a16:creationId xmlns="" xmlns:a16="http://schemas.microsoft.com/office/drawing/2014/main" id="{BD8A6215-3D35-40B6-8BA3-03E6F332B5D7}"/>
                    </a:ext>
                    <a:ext uri="{C183D7F6-B498-43B3-948B-1728B52AA6E4}">
                      <adec:decorative xmlns="" xmlns:adec="http://schemas.microsoft.com/office/drawing/2017/decorative" val="1"/>
                    </a:ext>
                  </a:extLst>
                </p:cNvPr>
                <p:cNvPicPr>
                  <a:picLocks noChangeAspect="1"/>
                </p:cNvPicPr>
                <p:nvPr/>
              </p:nvPicPr>
              <p:blipFill>
                <a:blip r:embed="rId22">
                  <a:extLst>
                    <a:ext uri="{96DAC541-7B7A-43D3-8B79-37D633B846F1}">
                      <asvg:svgBlip xmlns="" xmlns:asvg="http://schemas.microsoft.com/office/drawing/2016/SVG/main" r:embed="rId23"/>
                    </a:ext>
                  </a:extLst>
                </a:blip>
                <a:stretch>
                  <a:fillRect/>
                </a:stretch>
              </p:blipFill>
              <p:spPr>
                <a:xfrm>
                  <a:off x="9207108" y="5004083"/>
                  <a:ext cx="914400" cy="986166"/>
                </a:xfrm>
                <a:prstGeom prst="rect">
                  <a:avLst/>
                </a:prstGeom>
              </p:spPr>
            </p:pic>
          </p:grpSp>
          <p:pic>
            <p:nvPicPr>
              <p:cNvPr id="36" name="Graphic 35">
                <a:extLst>
                  <a:ext uri="{FF2B5EF4-FFF2-40B4-BE49-F238E27FC236}">
                    <a16:creationId xmlns="" xmlns:a16="http://schemas.microsoft.com/office/drawing/2014/main" id="{B2031B8F-79F0-40B0-A09E-20606D6FCA69}"/>
                  </a:ext>
                  <a:ext uri="{C183D7F6-B498-43B3-948B-1728B52AA6E4}">
                    <adec:decorative xmlns="" xmlns:adec="http://schemas.microsoft.com/office/drawing/2017/decorative" val="1"/>
                  </a:ext>
                </a:extLst>
              </p:cNvPr>
              <p:cNvPicPr>
                <a:picLocks noChangeAspect="1"/>
              </p:cNvPicPr>
              <p:nvPr/>
            </p:nvPicPr>
            <p:blipFill>
              <a:blip r:embed="rId10">
                <a:extLst>
                  <a:ext uri="{96DAC541-7B7A-43D3-8B79-37D633B846F1}">
                    <asvg:svgBlip xmlns="" xmlns:asvg="http://schemas.microsoft.com/office/drawing/2016/SVG/main" r:embed="rId11"/>
                  </a:ext>
                </a:extLst>
              </a:blip>
              <a:stretch>
                <a:fillRect/>
              </a:stretch>
            </p:blipFill>
            <p:spPr>
              <a:xfrm>
                <a:off x="2813394" y="3575540"/>
                <a:ext cx="457200" cy="457200"/>
              </a:xfrm>
              <a:prstGeom prst="rect">
                <a:avLst/>
              </a:prstGeom>
            </p:spPr>
          </p:pic>
          <p:sp>
            <p:nvSpPr>
              <p:cNvPr id="37" name="TextBox 36">
                <a:extLst>
                  <a:ext uri="{FF2B5EF4-FFF2-40B4-BE49-F238E27FC236}">
                    <a16:creationId xmlns="" xmlns:a16="http://schemas.microsoft.com/office/drawing/2014/main" id="{A4493FF0-808E-47A3-8AC7-37DC9B8E8E8A}"/>
                  </a:ext>
                </a:extLst>
              </p:cNvPr>
              <p:cNvSpPr txBox="1"/>
              <p:nvPr/>
            </p:nvSpPr>
            <p:spPr>
              <a:xfrm>
                <a:off x="5668334" y="4571072"/>
                <a:ext cx="941283" cy="584775"/>
              </a:xfrm>
              <a:prstGeom prst="rect">
                <a:avLst/>
              </a:prstGeom>
              <a:noFill/>
            </p:spPr>
            <p:txBody>
              <a:bodyPr wrap="none" rtlCol="0">
                <a:spAutoFit/>
              </a:bodyPr>
              <a:lstStyle/>
              <a:p>
                <a:pPr algn="ctr"/>
                <a:r>
                  <a:rPr lang="en-US" sz="1600">
                    <a:ea typeface="Amazon Ember Light" panose="020B0403020204020204" pitchFamily="34" charset="0"/>
                    <a:cs typeface="Arial" panose="020B0604020202020204" pitchFamily="34" charset="0"/>
                  </a:rPr>
                  <a:t>Virtual</a:t>
                </a:r>
                <a:br>
                  <a:rPr lang="en-US" sz="1600">
                    <a:ea typeface="Amazon Ember Light" panose="020B0403020204020204" pitchFamily="34" charset="0"/>
                    <a:cs typeface="Arial" panose="020B0604020202020204" pitchFamily="34" charset="0"/>
                  </a:rPr>
                </a:br>
                <a:r>
                  <a:rPr lang="en-US" sz="1600">
                    <a:ea typeface="Amazon Ember Light" panose="020B0403020204020204" pitchFamily="34" charset="0"/>
                    <a:cs typeface="Arial" panose="020B0604020202020204" pitchFamily="34" charset="0"/>
                  </a:rPr>
                  <a:t>gateway</a:t>
                </a:r>
              </a:p>
            </p:txBody>
          </p:sp>
          <p:pic>
            <p:nvPicPr>
              <p:cNvPr id="44" name="Graphic 43">
                <a:extLst>
                  <a:ext uri="{FF2B5EF4-FFF2-40B4-BE49-F238E27FC236}">
                    <a16:creationId xmlns="" xmlns:a16="http://schemas.microsoft.com/office/drawing/2014/main" id="{C0ACD156-3366-4255-84DD-0BF421B23462}"/>
                  </a:ext>
                  <a:ext uri="{C183D7F6-B498-43B3-948B-1728B52AA6E4}">
                    <adec:decorative xmlns="" xmlns:adec="http://schemas.microsoft.com/office/drawing/2017/decorative" val="1"/>
                  </a:ext>
                </a:extLst>
              </p:cNvPr>
              <p:cNvPicPr>
                <a:picLocks noChangeAspect="1"/>
              </p:cNvPicPr>
              <p:nvPr/>
            </p:nvPicPr>
            <p:blipFill>
              <a:blip r:embed="rId24">
                <a:extLst>
                  <a:ext uri="{96DAC541-7B7A-43D3-8B79-37D633B846F1}">
                    <asvg:svgBlip xmlns="" xmlns:asvg="http://schemas.microsoft.com/office/drawing/2016/SVG/main" r:embed="rId25"/>
                  </a:ext>
                </a:extLst>
              </a:blip>
              <a:stretch>
                <a:fillRect/>
              </a:stretch>
            </p:blipFill>
            <p:spPr>
              <a:xfrm>
                <a:off x="7263093" y="3029951"/>
                <a:ext cx="711200" cy="711200"/>
              </a:xfrm>
              <a:prstGeom prst="rect">
                <a:avLst/>
              </a:prstGeom>
            </p:spPr>
          </p:pic>
          <p:sp>
            <p:nvSpPr>
              <p:cNvPr id="45" name="TextBox 44">
                <a:extLst>
                  <a:ext uri="{FF2B5EF4-FFF2-40B4-BE49-F238E27FC236}">
                    <a16:creationId xmlns="" xmlns:a16="http://schemas.microsoft.com/office/drawing/2014/main" id="{3441B3C0-0402-4450-95D5-BAA66F3A511E}"/>
                  </a:ext>
                </a:extLst>
              </p:cNvPr>
              <p:cNvSpPr txBox="1"/>
              <p:nvPr/>
            </p:nvSpPr>
            <p:spPr>
              <a:xfrm>
                <a:off x="6979422" y="3783749"/>
                <a:ext cx="1294329" cy="584775"/>
              </a:xfrm>
              <a:prstGeom prst="rect">
                <a:avLst/>
              </a:prstGeom>
              <a:noFill/>
            </p:spPr>
            <p:txBody>
              <a:bodyPr wrap="none" rtlCol="0">
                <a:spAutoFit/>
              </a:bodyPr>
              <a:lstStyle/>
              <a:p>
                <a:pPr algn="ctr"/>
                <a:r>
                  <a:rPr lang="en-US" sz="1600">
                    <a:ea typeface="Amazon Ember Light" panose="020B0403020204020204" pitchFamily="34" charset="0"/>
                    <a:cs typeface="Arial" panose="020B0604020202020204" pitchFamily="34" charset="0"/>
                  </a:rPr>
                  <a:t>AWS Direct </a:t>
                </a:r>
                <a:br>
                  <a:rPr lang="en-US" sz="1600">
                    <a:ea typeface="Amazon Ember Light" panose="020B0403020204020204" pitchFamily="34" charset="0"/>
                    <a:cs typeface="Arial" panose="020B0604020202020204" pitchFamily="34" charset="0"/>
                  </a:rPr>
                </a:br>
                <a:r>
                  <a:rPr lang="en-US" sz="1600">
                    <a:ea typeface="Amazon Ember Light" panose="020B0403020204020204" pitchFamily="34" charset="0"/>
                    <a:cs typeface="Arial" panose="020B0604020202020204" pitchFamily="34" charset="0"/>
                  </a:rPr>
                  <a:t>Connect</a:t>
                </a:r>
              </a:p>
            </p:txBody>
          </p:sp>
          <p:sp>
            <p:nvSpPr>
              <p:cNvPr id="54" name="TextBox 53">
                <a:extLst>
                  <a:ext uri="{FF2B5EF4-FFF2-40B4-BE49-F238E27FC236}">
                    <a16:creationId xmlns="" xmlns:a16="http://schemas.microsoft.com/office/drawing/2014/main" id="{1D4B8AF4-0885-486D-A860-1E81121D54A0}"/>
                  </a:ext>
                </a:extLst>
              </p:cNvPr>
              <p:cNvSpPr txBox="1"/>
              <p:nvPr/>
            </p:nvSpPr>
            <p:spPr>
              <a:xfrm>
                <a:off x="6159462" y="3506607"/>
                <a:ext cx="825867" cy="584775"/>
              </a:xfrm>
              <a:prstGeom prst="rect">
                <a:avLst/>
              </a:prstGeom>
              <a:solidFill>
                <a:schemeClr val="bg1"/>
              </a:solidFill>
            </p:spPr>
            <p:txBody>
              <a:bodyPr wrap="none" rtlCol="0">
                <a:spAutoFit/>
              </a:bodyPr>
              <a:lstStyle/>
              <a:p>
                <a:pPr algn="ctr"/>
                <a:r>
                  <a:rPr lang="en-US" sz="1600">
                    <a:ea typeface="Amazon Ember Light" panose="020B0403020204020204" pitchFamily="34" charset="0"/>
                    <a:cs typeface="Amazon Ember Light" panose="020B0403020204020204" pitchFamily="34" charset="0"/>
                  </a:rPr>
                  <a:t>802.1q</a:t>
                </a:r>
                <a:br>
                  <a:rPr lang="en-US" sz="1600">
                    <a:ea typeface="Amazon Ember Light" panose="020B0403020204020204" pitchFamily="34" charset="0"/>
                    <a:cs typeface="Amazon Ember Light" panose="020B0403020204020204" pitchFamily="34" charset="0"/>
                  </a:rPr>
                </a:br>
                <a:r>
                  <a:rPr lang="en-US" sz="1600">
                    <a:ea typeface="Amazon Ember Light" panose="020B0403020204020204" pitchFamily="34" charset="0"/>
                    <a:cs typeface="Amazon Ember Light" panose="020B0403020204020204" pitchFamily="34" charset="0"/>
                  </a:rPr>
                  <a:t>VLAN</a:t>
                </a:r>
              </a:p>
            </p:txBody>
          </p:sp>
          <p:sp>
            <p:nvSpPr>
              <p:cNvPr id="57" name="TextBox 56">
                <a:extLst>
                  <a:ext uri="{FF2B5EF4-FFF2-40B4-BE49-F238E27FC236}">
                    <a16:creationId xmlns="" xmlns:a16="http://schemas.microsoft.com/office/drawing/2014/main" id="{883E0474-8E70-488B-A8F8-B6D8F7B2488F}"/>
                  </a:ext>
                </a:extLst>
              </p:cNvPr>
              <p:cNvSpPr txBox="1"/>
              <p:nvPr/>
            </p:nvSpPr>
            <p:spPr>
              <a:xfrm>
                <a:off x="4849159" y="4558468"/>
                <a:ext cx="731290" cy="584775"/>
              </a:xfrm>
              <a:prstGeom prst="rect">
                <a:avLst/>
              </a:prstGeom>
              <a:noFill/>
            </p:spPr>
            <p:txBody>
              <a:bodyPr wrap="none" rtlCol="0">
                <a:spAutoFit/>
              </a:bodyPr>
              <a:lstStyle/>
              <a:p>
                <a:pPr algn="ctr"/>
                <a:r>
                  <a:rPr lang="en-US" sz="1600">
                    <a:ea typeface="Amazon Ember Light" panose="020B0403020204020204" pitchFamily="34" charset="0"/>
                    <a:cs typeface="Arial" panose="020B0604020202020204" pitchFamily="34" charset="0"/>
                  </a:rPr>
                  <a:t>Route</a:t>
                </a:r>
                <a:br>
                  <a:rPr lang="en-US" sz="1600">
                    <a:ea typeface="Amazon Ember Light" panose="020B0403020204020204" pitchFamily="34" charset="0"/>
                    <a:cs typeface="Arial" panose="020B0604020202020204" pitchFamily="34" charset="0"/>
                  </a:rPr>
                </a:br>
                <a:r>
                  <a:rPr lang="en-US" sz="1600">
                    <a:ea typeface="Amazon Ember Light" panose="020B0403020204020204" pitchFamily="34" charset="0"/>
                    <a:cs typeface="Arial" panose="020B0604020202020204" pitchFamily="34" charset="0"/>
                  </a:rPr>
                  <a:t>table</a:t>
                </a:r>
              </a:p>
            </p:txBody>
          </p:sp>
          <p:pic>
            <p:nvPicPr>
              <p:cNvPr id="58" name="Graphic 57">
                <a:extLst>
                  <a:ext uri="{FF2B5EF4-FFF2-40B4-BE49-F238E27FC236}">
                    <a16:creationId xmlns="" xmlns:a16="http://schemas.microsoft.com/office/drawing/2014/main" id="{C13CBBCA-3B73-4C60-8C03-C50FF7D5FC7C}"/>
                  </a:ext>
                  <a:ext uri="{C183D7F6-B498-43B3-948B-1728B52AA6E4}">
                    <adec:decorative xmlns="" xmlns:adec="http://schemas.microsoft.com/office/drawing/2017/decorative" val="1"/>
                  </a:ext>
                </a:extLst>
              </p:cNvPr>
              <p:cNvPicPr>
                <a:picLocks noChangeAspect="1"/>
              </p:cNvPicPr>
              <p:nvPr/>
            </p:nvPicPr>
            <p:blipFill>
              <a:blip r:embed="rId26">
                <a:extLst>
                  <a:ext uri="{96DAC541-7B7A-43D3-8B79-37D633B846F1}">
                    <asvg:svgBlip xmlns="" xmlns:asvg="http://schemas.microsoft.com/office/drawing/2016/SVG/main" r:embed="rId27"/>
                  </a:ext>
                </a:extLst>
              </a:blip>
              <a:stretch>
                <a:fillRect/>
              </a:stretch>
            </p:blipFill>
            <p:spPr>
              <a:xfrm>
                <a:off x="4979854" y="4147856"/>
                <a:ext cx="469900" cy="469900"/>
              </a:xfrm>
              <a:prstGeom prst="rect">
                <a:avLst/>
              </a:prstGeom>
            </p:spPr>
          </p:pic>
        </p:grpSp>
        <p:cxnSp>
          <p:nvCxnSpPr>
            <p:cNvPr id="27" name="Elbow Connector 26">
              <a:extLst>
                <a:ext uri="{FF2B5EF4-FFF2-40B4-BE49-F238E27FC236}">
                  <a16:creationId xmlns="" xmlns:a16="http://schemas.microsoft.com/office/drawing/2014/main" id="{CE2186D6-F014-E1CB-517F-0197720FDBBA}"/>
                </a:ext>
              </a:extLst>
            </p:cNvPr>
            <p:cNvCxnSpPr>
              <a:stCxn id="17" idx="3"/>
              <a:endCxn id="58" idx="1"/>
            </p:cNvCxnSpPr>
            <p:nvPr/>
          </p:nvCxnSpPr>
          <p:spPr>
            <a:xfrm flipV="1">
              <a:off x="3256741" y="4306606"/>
              <a:ext cx="1723113" cy="1042323"/>
            </a:xfrm>
            <a:prstGeom prst="bentConnector3">
              <a:avLst>
                <a:gd name="adj1" fmla="val 69458"/>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 xmlns:a16="http://schemas.microsoft.com/office/drawing/2014/main" id="{3B2433E2-F63E-4FE6-DF13-7A8933266BCE}"/>
                </a:ext>
              </a:extLst>
            </p:cNvPr>
            <p:cNvCxnSpPr>
              <a:stCxn id="26" idx="3"/>
              <a:endCxn id="44" idx="1"/>
            </p:cNvCxnSpPr>
            <p:nvPr/>
          </p:nvCxnSpPr>
          <p:spPr>
            <a:xfrm flipV="1">
              <a:off x="6373925" y="3309351"/>
              <a:ext cx="889168" cy="979455"/>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a:extLst>
                <a:ext uri="{FF2B5EF4-FFF2-40B4-BE49-F238E27FC236}">
                  <a16:creationId xmlns="" xmlns:a16="http://schemas.microsoft.com/office/drawing/2014/main" id="{046FE83A-7440-0B87-08C4-2CB855EC2D4B}"/>
                </a:ext>
              </a:extLst>
            </p:cNvPr>
            <p:cNvCxnSpPr>
              <a:stCxn id="44" idx="3"/>
              <a:endCxn id="31" idx="0"/>
            </p:cNvCxnSpPr>
            <p:nvPr/>
          </p:nvCxnSpPr>
          <p:spPr>
            <a:xfrm>
              <a:off x="7974293" y="3309351"/>
              <a:ext cx="598039" cy="911588"/>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a:extLst>
                <a:ext uri="{FF2B5EF4-FFF2-40B4-BE49-F238E27FC236}">
                  <a16:creationId xmlns="" xmlns:a16="http://schemas.microsoft.com/office/drawing/2014/main" id="{1D76F7DC-8D3F-BBF7-49DD-027560F594C9}"/>
                </a:ext>
              </a:extLst>
            </p:cNvPr>
            <p:cNvCxnSpPr>
              <a:stCxn id="31" idx="3"/>
              <a:endCxn id="35" idx="1"/>
            </p:cNvCxnSpPr>
            <p:nvPr/>
          </p:nvCxnSpPr>
          <p:spPr>
            <a:xfrm>
              <a:off x="8807282" y="4455889"/>
              <a:ext cx="399826" cy="1152752"/>
            </a:xfrm>
            <a:prstGeom prst="bentConnector3">
              <a:avLst>
                <a:gd name="adj1" fmla="val 61435"/>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470599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BF32A71F-87F1-4122-AF57-4F857C560E33}"/>
              </a:ext>
              <a:ext uri="{C183D7F6-B498-43B3-948B-1728B52AA6E4}">
                <adec:decorative xmlns="" xmlns:adec="http://schemas.microsoft.com/office/drawing/2017/decorative" val="0"/>
              </a:ext>
            </a:extLst>
          </p:cNvPr>
          <p:cNvSpPr>
            <a:spLocks noGrp="1"/>
          </p:cNvSpPr>
          <p:nvPr>
            <p:ph type="sldNum" sz="quarter" idx="20"/>
          </p:nvPr>
        </p:nvSpPr>
        <p:spPr/>
        <p:txBody>
          <a:bodyPr/>
          <a:lstStyle/>
          <a:p>
            <a:fld id="{B6A95138-A96E-2F42-A959-2EFD44FE4AB7}" type="slidenum">
              <a:rPr lang="en-US" smtClean="0"/>
              <a:t>34</a:t>
            </a:fld>
            <a:endParaRPr lang="en-US" dirty="0"/>
          </a:p>
        </p:txBody>
      </p:sp>
      <p:sp>
        <p:nvSpPr>
          <p:cNvPr id="2" name="Title 1"/>
          <p:cNvSpPr>
            <a:spLocks noGrp="1"/>
          </p:cNvSpPr>
          <p:nvPr>
            <p:ph type="title"/>
          </p:nvPr>
        </p:nvSpPr>
        <p:spPr/>
        <p:txBody>
          <a:bodyPr/>
          <a:lstStyle/>
          <a:p>
            <a:r>
              <a:rPr lang="en-US" dirty="0"/>
              <a:t>VPC </a:t>
            </a:r>
            <a:r>
              <a:rPr lang="en-US" dirty="0" smtClean="0"/>
              <a:t>Endpoints</a:t>
            </a:r>
            <a:endParaRPr lang="en-US" dirty="0"/>
          </a:p>
        </p:txBody>
      </p:sp>
      <p:sp>
        <p:nvSpPr>
          <p:cNvPr id="7" name="Content Placeholder 6">
            <a:extLst>
              <a:ext uri="{FF2B5EF4-FFF2-40B4-BE49-F238E27FC236}">
                <a16:creationId xmlns="" xmlns:a16="http://schemas.microsoft.com/office/drawing/2014/main" id="{5454E567-F6AB-456F-8E33-A6B4201FB191}"/>
              </a:ext>
            </a:extLst>
          </p:cNvPr>
          <p:cNvSpPr>
            <a:spLocks noGrp="1"/>
          </p:cNvSpPr>
          <p:nvPr>
            <p:ph sz="quarter" idx="21"/>
          </p:nvPr>
        </p:nvSpPr>
        <p:spPr>
          <a:xfrm>
            <a:off x="365760" y="1143000"/>
            <a:ext cx="11356848" cy="4645152"/>
          </a:xfrm>
        </p:spPr>
        <p:txBody>
          <a:bodyPr>
            <a:normAutofit/>
          </a:bodyPr>
          <a:lstStyle/>
          <a:p>
            <a:pPr algn="just"/>
            <a:r>
              <a:rPr lang="en-US" sz="2600" dirty="0"/>
              <a:t>A VPC endpoint is a virtual device that </a:t>
            </a:r>
            <a:r>
              <a:rPr lang="en-US" sz="2600" dirty="0">
                <a:solidFill>
                  <a:srgbClr val="333399"/>
                </a:solidFill>
              </a:rPr>
              <a:t>enables you to privately connect your VPC to supported AWS services</a:t>
            </a:r>
            <a:r>
              <a:rPr lang="en-US" sz="2600" dirty="0"/>
              <a:t> and VPC endpoint services that are powered by AWS </a:t>
            </a:r>
            <a:r>
              <a:rPr lang="en-US" sz="2600" dirty="0" err="1"/>
              <a:t>PrivateLink</a:t>
            </a:r>
            <a:r>
              <a:rPr lang="en-US" sz="2600" dirty="0"/>
              <a:t>. </a:t>
            </a:r>
            <a:endParaRPr lang="en-US" sz="2600" dirty="0" smtClean="0"/>
          </a:p>
          <a:p>
            <a:pPr algn="just"/>
            <a:r>
              <a:rPr lang="en-US" sz="2600" dirty="0" smtClean="0"/>
              <a:t>Connection </a:t>
            </a:r>
            <a:r>
              <a:rPr lang="en-US" sz="2600" dirty="0"/>
              <a:t>to these services </a:t>
            </a:r>
            <a:r>
              <a:rPr lang="en-US" sz="2600" dirty="0">
                <a:solidFill>
                  <a:srgbClr val="333399"/>
                </a:solidFill>
              </a:rPr>
              <a:t>does not require </a:t>
            </a:r>
            <a:r>
              <a:rPr lang="en-US" sz="2600" dirty="0"/>
              <a:t>an internet gateway, NAT device, VPN connection, or AWS Direct Connect connection. </a:t>
            </a:r>
            <a:endParaRPr lang="en-US" sz="2600" dirty="0" smtClean="0"/>
          </a:p>
          <a:p>
            <a:pPr algn="just"/>
            <a:r>
              <a:rPr lang="en-US" sz="2600" dirty="0" smtClean="0"/>
              <a:t>Instances </a:t>
            </a:r>
            <a:r>
              <a:rPr lang="en-US" sz="2600" dirty="0"/>
              <a:t>in your VPC </a:t>
            </a:r>
            <a:r>
              <a:rPr lang="en-US" sz="2600" dirty="0">
                <a:solidFill>
                  <a:srgbClr val="333399"/>
                </a:solidFill>
              </a:rPr>
              <a:t>do not require public IP addresses </a:t>
            </a:r>
            <a:r>
              <a:rPr lang="en-US" sz="2600" dirty="0"/>
              <a:t>to communicate with resources in the service. </a:t>
            </a:r>
            <a:endParaRPr lang="en-US" sz="2600" dirty="0" smtClean="0"/>
          </a:p>
          <a:p>
            <a:pPr algn="just"/>
            <a:r>
              <a:rPr lang="en-US" sz="2600" dirty="0" smtClean="0"/>
              <a:t>Traffic </a:t>
            </a:r>
            <a:r>
              <a:rPr lang="en-US" sz="2600" dirty="0"/>
              <a:t>between your VPC and the other service </a:t>
            </a:r>
            <a:r>
              <a:rPr lang="en-US" sz="2600" dirty="0">
                <a:solidFill>
                  <a:srgbClr val="333399"/>
                </a:solidFill>
              </a:rPr>
              <a:t>does not leave the Amazon network</a:t>
            </a:r>
            <a:r>
              <a:rPr lang="en-US" sz="2600" dirty="0"/>
              <a:t>. </a:t>
            </a:r>
            <a:endParaRPr lang="en-US" sz="2600" dirty="0" smtClean="0"/>
          </a:p>
          <a:p>
            <a:pPr algn="just"/>
            <a:endParaRPr lang="en-US" sz="2600" dirty="0"/>
          </a:p>
          <a:p>
            <a:pPr algn="just"/>
            <a:endParaRPr lang="en-US" sz="2600" dirty="0"/>
          </a:p>
        </p:txBody>
      </p:sp>
    </p:spTree>
    <p:custDataLst>
      <p:tags r:id="rId1"/>
    </p:custDataLst>
    <p:extLst>
      <p:ext uri="{BB962C8B-B14F-4D97-AF65-F5344CB8AC3E}">
        <p14:creationId xmlns:p14="http://schemas.microsoft.com/office/powerpoint/2010/main" val="32104067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FF6F1000-EBC9-0CF9-2AAA-6A1A53EC9FE4}"/>
              </a:ext>
            </a:extLst>
          </p:cNvPr>
          <p:cNvSpPr>
            <a:spLocks noGrp="1"/>
          </p:cNvSpPr>
          <p:nvPr>
            <p:ph type="sldNum" sz="quarter" idx="20"/>
          </p:nvPr>
        </p:nvSpPr>
        <p:spPr/>
        <p:txBody>
          <a:bodyPr/>
          <a:lstStyle/>
          <a:p>
            <a:fld id="{930176A1-BCF0-4712-97A6-6B495F55390B}" type="slidenum">
              <a:rPr lang="en-US" smtClean="0"/>
              <a:pPr/>
              <a:t>35</a:t>
            </a:fld>
            <a:endParaRPr lang="en-US"/>
          </a:p>
        </p:txBody>
      </p:sp>
      <p:sp>
        <p:nvSpPr>
          <p:cNvPr id="2" name="Title 1">
            <a:extLst>
              <a:ext uri="{FF2B5EF4-FFF2-40B4-BE49-F238E27FC236}">
                <a16:creationId xmlns="" xmlns:a16="http://schemas.microsoft.com/office/drawing/2014/main" id="{40849B87-A0DA-42B6-8AA0-FFACB2671C01}"/>
              </a:ext>
            </a:extLst>
          </p:cNvPr>
          <p:cNvSpPr>
            <a:spLocks noGrp="1"/>
          </p:cNvSpPr>
          <p:nvPr>
            <p:ph type="title"/>
          </p:nvPr>
        </p:nvSpPr>
        <p:spPr/>
        <p:txBody>
          <a:bodyPr>
            <a:normAutofit/>
          </a:bodyPr>
          <a:lstStyle/>
          <a:p>
            <a:r>
              <a:rPr lang="en-US" dirty="0"/>
              <a:t>VPC </a:t>
            </a:r>
            <a:r>
              <a:rPr lang="en-US" dirty="0" smtClean="0"/>
              <a:t>Endpoints</a:t>
            </a:r>
            <a:endParaRPr lang="en-US" dirty="0"/>
          </a:p>
        </p:txBody>
      </p:sp>
      <p:sp>
        <p:nvSpPr>
          <p:cNvPr id="42" name="TextBox 41">
            <a:extLst>
              <a:ext uri="{FF2B5EF4-FFF2-40B4-BE49-F238E27FC236}">
                <a16:creationId xmlns="" xmlns:a16="http://schemas.microsoft.com/office/drawing/2014/main" id="{4AE81213-1538-4901-985A-3E9A46F27398}"/>
              </a:ext>
            </a:extLst>
          </p:cNvPr>
          <p:cNvSpPr txBox="1"/>
          <p:nvPr/>
        </p:nvSpPr>
        <p:spPr>
          <a:xfrm>
            <a:off x="7743906" y="3240435"/>
            <a:ext cx="4395133" cy="2800767"/>
          </a:xfrm>
          <a:prstGeom prst="rect">
            <a:avLst/>
          </a:prstGeom>
          <a:noFill/>
        </p:spPr>
        <p:txBody>
          <a:bodyPr wrap="square" rtlCol="0">
            <a:spAutoFit/>
          </a:bodyPr>
          <a:lstStyle/>
          <a:p>
            <a:r>
              <a:rPr lang="en-US" sz="2200" dirty="0">
                <a:ea typeface="Amazon Ember Light" panose="020B0403020204020204" pitchFamily="34" charset="0"/>
                <a:cs typeface="Amazon Ember Light" panose="020B0403020204020204" pitchFamily="34" charset="0"/>
              </a:rPr>
              <a:t>Two types of endpoints:</a:t>
            </a:r>
          </a:p>
          <a:p>
            <a:pPr marL="457200" indent="-457200">
              <a:buClr>
                <a:schemeClr val="tx1"/>
              </a:buClr>
              <a:buFont typeface="Arial" panose="020B0604020202020204" pitchFamily="34" charset="0"/>
              <a:buChar char="•"/>
            </a:pPr>
            <a:r>
              <a:rPr lang="en-US" sz="2200" b="1" dirty="0">
                <a:solidFill>
                  <a:schemeClr val="accent6"/>
                </a:solidFill>
                <a:ea typeface="Amazon Ember Light" panose="020B0403020204020204" pitchFamily="34" charset="0"/>
                <a:cs typeface="Amazon Ember Light" panose="020B0403020204020204" pitchFamily="34" charset="0"/>
              </a:rPr>
              <a:t>Interface</a:t>
            </a:r>
            <a:r>
              <a:rPr lang="en-US" sz="2200" dirty="0">
                <a:ea typeface="Amazon Ember Light" panose="020B0403020204020204" pitchFamily="34" charset="0"/>
                <a:cs typeface="Amazon Ember Light" panose="020B0403020204020204" pitchFamily="34" charset="0"/>
              </a:rPr>
              <a:t> endpoints (powered by AWS </a:t>
            </a:r>
            <a:r>
              <a:rPr lang="en-US" sz="2200" dirty="0" err="1">
                <a:ea typeface="Amazon Ember Light" panose="020B0403020204020204" pitchFamily="34" charset="0"/>
                <a:cs typeface="Amazon Ember Light" panose="020B0403020204020204" pitchFamily="34" charset="0"/>
              </a:rPr>
              <a:t>PrivateLink</a:t>
            </a:r>
            <a:r>
              <a:rPr lang="en-US" sz="2200" dirty="0" smtClean="0">
                <a:ea typeface="Amazon Ember Light" panose="020B0403020204020204" pitchFamily="34" charset="0"/>
                <a:cs typeface="Amazon Ember Light" panose="020B0403020204020204" pitchFamily="34" charset="0"/>
              </a:rPr>
              <a:t>)</a:t>
            </a:r>
          </a:p>
          <a:p>
            <a:pPr marL="685800" lvl="1" indent="-457200">
              <a:buClr>
                <a:schemeClr val="tx1"/>
              </a:buClr>
              <a:buFont typeface="Arial" panose="020B0604020202020204" pitchFamily="34" charset="0"/>
              <a:buChar char="•"/>
            </a:pPr>
            <a:r>
              <a:rPr lang="en-US" sz="2200" dirty="0">
                <a:ea typeface="Amazon Ember Light" panose="020B0403020204020204" pitchFamily="34" charset="0"/>
                <a:cs typeface="Amazon Ember Light" panose="020B0403020204020204" pitchFamily="34" charset="0"/>
              </a:rPr>
              <a:t>H</a:t>
            </a:r>
            <a:r>
              <a:rPr lang="en-US" sz="2200" dirty="0" smtClean="0">
                <a:ea typeface="Amazon Ember Light" panose="020B0403020204020204" pitchFamily="34" charset="0"/>
                <a:cs typeface="Amazon Ember Light" panose="020B0403020204020204" pitchFamily="34" charset="0"/>
              </a:rPr>
              <a:t>ourly </a:t>
            </a:r>
            <a:r>
              <a:rPr lang="en-US" sz="2200" dirty="0">
                <a:ea typeface="Amazon Ember Light" panose="020B0403020204020204" pitchFamily="34" charset="0"/>
                <a:cs typeface="Amazon Ember Light" panose="020B0403020204020204" pitchFamily="34" charset="0"/>
              </a:rPr>
              <a:t>usage rates and data processing rates apply.</a:t>
            </a:r>
          </a:p>
          <a:p>
            <a:pPr marL="457200" indent="-457200">
              <a:buClr>
                <a:schemeClr val="tx1"/>
              </a:buClr>
              <a:buFont typeface="Arial" panose="020B0604020202020204" pitchFamily="34" charset="0"/>
              <a:buChar char="•"/>
            </a:pPr>
            <a:r>
              <a:rPr lang="en-US" sz="2200" b="1" dirty="0">
                <a:solidFill>
                  <a:schemeClr val="accent6"/>
                </a:solidFill>
                <a:ea typeface="Amazon Ember Light" panose="020B0403020204020204" pitchFamily="34" charset="0"/>
                <a:cs typeface="Amazon Ember Light" panose="020B0403020204020204" pitchFamily="34" charset="0"/>
              </a:rPr>
              <a:t>Gateway</a:t>
            </a:r>
            <a:r>
              <a:rPr lang="en-US" sz="2200" dirty="0">
                <a:ea typeface="Amazon Ember Light" panose="020B0403020204020204" pitchFamily="34" charset="0"/>
                <a:cs typeface="Amazon Ember Light" panose="020B0403020204020204" pitchFamily="34" charset="0"/>
              </a:rPr>
              <a:t> endpoints (Amazon S3 and Amazon </a:t>
            </a:r>
            <a:r>
              <a:rPr lang="en-US" sz="2200" dirty="0" err="1">
                <a:ea typeface="Amazon Ember Light" panose="020B0403020204020204" pitchFamily="34" charset="0"/>
                <a:cs typeface="Amazon Ember Light" panose="020B0403020204020204" pitchFamily="34" charset="0"/>
              </a:rPr>
              <a:t>DynamoDB</a:t>
            </a:r>
            <a:r>
              <a:rPr lang="en-US" sz="2200" dirty="0" smtClean="0">
                <a:ea typeface="Amazon Ember Light" panose="020B0403020204020204" pitchFamily="34" charset="0"/>
                <a:cs typeface="Amazon Ember Light" panose="020B0403020204020204" pitchFamily="34" charset="0"/>
              </a:rPr>
              <a:t>)</a:t>
            </a:r>
          </a:p>
          <a:p>
            <a:pPr marL="685800" lvl="1" indent="-457200">
              <a:buClr>
                <a:schemeClr val="tx1"/>
              </a:buClr>
              <a:buFont typeface="Arial" panose="020B0604020202020204" pitchFamily="34" charset="0"/>
              <a:buChar char="•"/>
            </a:pPr>
            <a:r>
              <a:rPr lang="en-US" sz="2200" dirty="0">
                <a:ea typeface="Amazon Ember Light" panose="020B0403020204020204" pitchFamily="34" charset="0"/>
                <a:cs typeface="Amazon Ember Light" panose="020B0403020204020204" pitchFamily="34" charset="0"/>
              </a:rPr>
              <a:t>Incurs no additional charge.</a:t>
            </a:r>
          </a:p>
        </p:txBody>
      </p:sp>
      <p:sp>
        <p:nvSpPr>
          <p:cNvPr id="33" name="TextBox 32">
            <a:extLst>
              <a:ext uri="{FF2B5EF4-FFF2-40B4-BE49-F238E27FC236}">
                <a16:creationId xmlns="" xmlns:a16="http://schemas.microsoft.com/office/drawing/2014/main" id="{1ECEF27B-339F-482B-B567-CF626DE6A8EB}"/>
              </a:ext>
            </a:extLst>
          </p:cNvPr>
          <p:cNvSpPr txBox="1"/>
          <p:nvPr/>
        </p:nvSpPr>
        <p:spPr>
          <a:xfrm>
            <a:off x="7664821" y="1271840"/>
            <a:ext cx="2553904" cy="338554"/>
          </a:xfrm>
          <a:prstGeom prst="rect">
            <a:avLst/>
          </a:prstGeom>
          <a:noFill/>
        </p:spPr>
        <p:txBody>
          <a:bodyPr wrap="none" rtlCol="0">
            <a:spAutoFit/>
          </a:bodyPr>
          <a:lstStyle/>
          <a:p>
            <a:pPr algn="ctr"/>
            <a:r>
              <a:rPr lang="en-US" sz="1600">
                <a:ea typeface="Amazon Ember" panose="020B0603020204020204" pitchFamily="34" charset="0"/>
                <a:cs typeface="Amazon Ember" panose="020B0603020204020204" pitchFamily="34" charset="0"/>
              </a:rPr>
              <a:t>Public Subnet Route Table</a:t>
            </a:r>
          </a:p>
        </p:txBody>
      </p:sp>
      <p:graphicFrame>
        <p:nvGraphicFramePr>
          <p:cNvPr id="32" name="Table 31">
            <a:extLst>
              <a:ext uri="{FF2B5EF4-FFF2-40B4-BE49-F238E27FC236}">
                <a16:creationId xmlns="" xmlns:a16="http://schemas.microsoft.com/office/drawing/2014/main" id="{3814BA56-6487-426F-93C7-E99E4035C20D}"/>
              </a:ext>
            </a:extLst>
          </p:cNvPr>
          <p:cNvGraphicFramePr>
            <a:graphicFrameLocks noGrp="1"/>
          </p:cNvGraphicFramePr>
          <p:nvPr/>
        </p:nvGraphicFramePr>
        <p:xfrm>
          <a:off x="7743906" y="1623616"/>
          <a:ext cx="2467613" cy="1320800"/>
        </p:xfrm>
        <a:graphic>
          <a:graphicData uri="http://schemas.openxmlformats.org/drawingml/2006/table">
            <a:tbl>
              <a:tblPr firstRow="1" bandRow="1">
                <a:tableStyleId>{2D5ABB26-0587-4C30-8999-92F81FD0307C}</a:tableStyleId>
              </a:tblPr>
              <a:tblGrid>
                <a:gridCol w="1465583">
                  <a:extLst>
                    <a:ext uri="{9D8B030D-6E8A-4147-A177-3AD203B41FA5}">
                      <a16:colId xmlns="" xmlns:a16="http://schemas.microsoft.com/office/drawing/2014/main" val="3829441895"/>
                    </a:ext>
                  </a:extLst>
                </a:gridCol>
                <a:gridCol w="1002030">
                  <a:extLst>
                    <a:ext uri="{9D8B030D-6E8A-4147-A177-3AD203B41FA5}">
                      <a16:colId xmlns="" xmlns:a16="http://schemas.microsoft.com/office/drawing/2014/main" val="3130759443"/>
                    </a:ext>
                  </a:extLst>
                </a:gridCol>
              </a:tblGrid>
              <a:tr h="370840">
                <a:tc>
                  <a:txBody>
                    <a:bodyPr/>
                    <a:lstStyle/>
                    <a:p>
                      <a:r>
                        <a:rPr lang="en-US" sz="1600" b="1"/>
                        <a:t>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1"/>
                        <a:t>Target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669712680"/>
                  </a:ext>
                </a:extLst>
              </a:tr>
              <a:tr h="370840">
                <a:tc>
                  <a:txBody>
                    <a:bodyPr/>
                    <a:lstStyle/>
                    <a:p>
                      <a:r>
                        <a:rPr lang="en-US" sz="1600"/>
                        <a:t>10.0.0.0/16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t>local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650357514"/>
                  </a:ext>
                </a:extLst>
              </a:tr>
              <a:tr h="370840">
                <a:tc>
                  <a:txBody>
                    <a:bodyPr/>
                    <a:lstStyle/>
                    <a:p>
                      <a:r>
                        <a:rPr lang="en-US" sz="1600">
                          <a:solidFill>
                            <a:schemeClr val="accent6"/>
                          </a:solidFill>
                        </a:rPr>
                        <a:t>Amazon S3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err="1">
                          <a:solidFill>
                            <a:schemeClr val="accent6"/>
                          </a:solidFill>
                        </a:rPr>
                        <a:t>vpcep</a:t>
                      </a:r>
                      <a:r>
                        <a:rPr lang="en-US" sz="1600" dirty="0">
                          <a:solidFill>
                            <a:schemeClr val="accent6"/>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4077068529"/>
                  </a:ext>
                </a:extLst>
              </a:tr>
            </a:tbl>
          </a:graphicData>
        </a:graphic>
      </p:graphicFrame>
      <p:grpSp>
        <p:nvGrpSpPr>
          <p:cNvPr id="3" name="Group 2" descr="Architectural diagram showing two hostnames that lead to an elastic network interface and then to a VPC endpoint.">
            <a:extLst>
              <a:ext uri="{FF2B5EF4-FFF2-40B4-BE49-F238E27FC236}">
                <a16:creationId xmlns="" xmlns:a16="http://schemas.microsoft.com/office/drawing/2014/main" id="{C2ADFB32-13BE-9632-ECE5-147E83B1A76C}"/>
              </a:ext>
            </a:extLst>
          </p:cNvPr>
          <p:cNvGrpSpPr/>
          <p:nvPr/>
        </p:nvGrpSpPr>
        <p:grpSpPr>
          <a:xfrm>
            <a:off x="152401" y="1210046"/>
            <a:ext cx="7429180" cy="5191619"/>
            <a:chOff x="152401" y="1210046"/>
            <a:chExt cx="7429180" cy="5191619"/>
          </a:xfrm>
        </p:grpSpPr>
        <p:sp>
          <p:nvSpPr>
            <p:cNvPr id="5" name="Rectangle 4">
              <a:extLst>
                <a:ext uri="{FF2B5EF4-FFF2-40B4-BE49-F238E27FC236}">
                  <a16:creationId xmlns="" xmlns:a16="http://schemas.microsoft.com/office/drawing/2014/main" id="{67AB0244-7A41-4AA6-91BB-EB5D4805A53F}"/>
                </a:ext>
                <a:ext uri="{C183D7F6-B498-43B3-948B-1728B52AA6E4}">
                  <adec:decorative xmlns="" xmlns:adec="http://schemas.microsoft.com/office/drawing/2017/decorative" val="1"/>
                </a:ext>
              </a:extLst>
            </p:cNvPr>
            <p:cNvSpPr/>
            <p:nvPr/>
          </p:nvSpPr>
          <p:spPr>
            <a:xfrm>
              <a:off x="1063615" y="2181488"/>
              <a:ext cx="3591473" cy="3975703"/>
            </a:xfrm>
            <a:prstGeom prst="rect">
              <a:avLst/>
            </a:prstGeom>
            <a:noFill/>
            <a:ln w="12700" cap="flat" cmpd="sng" algn="ctr">
              <a:solidFill>
                <a:srgbClr val="007CBC"/>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7CBC"/>
                  </a:solidFill>
                  <a:effectLst/>
                  <a:uLnTx/>
                  <a:uFillTx/>
                  <a:ea typeface="+mn-ea"/>
                  <a:cs typeface="+mn-cs"/>
                </a:rPr>
                <a:t>Availability Zone</a:t>
              </a:r>
            </a:p>
          </p:txBody>
        </p:sp>
        <p:grpSp>
          <p:nvGrpSpPr>
            <p:cNvPr id="6" name="Group 5">
              <a:extLst>
                <a:ext uri="{FF2B5EF4-FFF2-40B4-BE49-F238E27FC236}">
                  <a16:creationId xmlns="" xmlns:a16="http://schemas.microsoft.com/office/drawing/2014/main" id="{7E90A7D4-7E65-4C84-91E5-FDF56869253D}"/>
                </a:ext>
              </a:extLst>
            </p:cNvPr>
            <p:cNvGrpSpPr/>
            <p:nvPr/>
          </p:nvGrpSpPr>
          <p:grpSpPr>
            <a:xfrm>
              <a:off x="1315653" y="2917013"/>
              <a:ext cx="3200400" cy="1373959"/>
              <a:chOff x="1952969" y="2883528"/>
              <a:chExt cx="3200400" cy="1373959"/>
            </a:xfrm>
          </p:grpSpPr>
          <p:sp>
            <p:nvSpPr>
              <p:cNvPr id="7" name="Rectangle 6">
                <a:extLst>
                  <a:ext uri="{FF2B5EF4-FFF2-40B4-BE49-F238E27FC236}">
                    <a16:creationId xmlns="" xmlns:a16="http://schemas.microsoft.com/office/drawing/2014/main" id="{23A4B05D-83A4-4100-92AC-14D0E49EF52F}"/>
                  </a:ext>
                  <a:ext uri="{C183D7F6-B498-43B3-948B-1728B52AA6E4}">
                    <adec:decorative xmlns="" xmlns:adec="http://schemas.microsoft.com/office/drawing/2017/decorative" val="1"/>
                  </a:ext>
                </a:extLst>
              </p:cNvPr>
              <p:cNvSpPr/>
              <p:nvPr/>
            </p:nvSpPr>
            <p:spPr>
              <a:xfrm>
                <a:off x="1952969" y="2885887"/>
                <a:ext cx="3200400" cy="1371600"/>
              </a:xfrm>
              <a:prstGeom prst="rect">
                <a:avLst/>
              </a:prstGeom>
              <a:solidFill>
                <a:srgbClr val="1D8900">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1D8900"/>
                    </a:solidFill>
                    <a:effectLst/>
                    <a:uLnTx/>
                    <a:uFillTx/>
                    <a:ea typeface="+mn-ea"/>
                    <a:cs typeface="+mn-cs"/>
                  </a:rPr>
                  <a:t>   Public </a:t>
                </a:r>
                <a:r>
                  <a:rPr kumimoji="0" lang="en-US" sz="1600" b="0" i="0" u="none" strike="noStrike" kern="0" cap="none" spc="0" normalizeH="0" baseline="0" noProof="0" dirty="0" err="1">
                    <a:ln>
                      <a:noFill/>
                    </a:ln>
                    <a:solidFill>
                      <a:srgbClr val="1D8900"/>
                    </a:solidFill>
                    <a:effectLst/>
                    <a:uLnTx/>
                    <a:uFillTx/>
                    <a:ea typeface="+mn-ea"/>
                    <a:cs typeface="+mn-cs"/>
                  </a:rPr>
                  <a:t>subnet:10.0.1.0</a:t>
                </a:r>
                <a:r>
                  <a:rPr kumimoji="0" lang="en-US" sz="1600" b="0" i="0" u="none" strike="noStrike" kern="0" cap="none" spc="0" normalizeH="0" baseline="0" noProof="0" dirty="0">
                    <a:ln>
                      <a:noFill/>
                    </a:ln>
                    <a:solidFill>
                      <a:srgbClr val="1D8900"/>
                    </a:solidFill>
                    <a:effectLst/>
                    <a:uLnTx/>
                    <a:uFillTx/>
                    <a:ea typeface="+mn-ea"/>
                    <a:cs typeface="+mn-cs"/>
                  </a:rPr>
                  <a:t>/24</a:t>
                </a:r>
              </a:p>
            </p:txBody>
          </p:sp>
          <p:pic>
            <p:nvPicPr>
              <p:cNvPr id="8" name="Graphic 7">
                <a:extLst>
                  <a:ext uri="{FF2B5EF4-FFF2-40B4-BE49-F238E27FC236}">
                    <a16:creationId xmlns="" xmlns:a16="http://schemas.microsoft.com/office/drawing/2014/main" id="{3F0B8C41-46E1-44BF-95A8-21ED46BCF458}"/>
                  </a:ext>
                  <a:ext uri="{C183D7F6-B498-43B3-948B-1728B52AA6E4}">
                    <adec:decorative xmlns="" xmlns:adec="http://schemas.microsoft.com/office/drawing/2017/decorative" val="1"/>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1952970" y="2883528"/>
                <a:ext cx="457200" cy="457200"/>
              </a:xfrm>
              <a:prstGeom prst="rect">
                <a:avLst/>
              </a:prstGeom>
            </p:spPr>
          </p:pic>
        </p:grpSp>
        <p:pic>
          <p:nvPicPr>
            <p:cNvPr id="10" name="Graphic 9">
              <a:extLst>
                <a:ext uri="{FF2B5EF4-FFF2-40B4-BE49-F238E27FC236}">
                  <a16:creationId xmlns="" xmlns:a16="http://schemas.microsoft.com/office/drawing/2014/main" id="{E6441B27-8803-4E8A-89D7-C7A66E1C348B}"/>
                </a:ext>
                <a:ext uri="{C183D7F6-B498-43B3-948B-1728B52AA6E4}">
                  <adec:decorative xmlns="" xmlns:adec="http://schemas.microsoft.com/office/drawing/2017/decorative" val="1"/>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2099408" y="3232640"/>
              <a:ext cx="457200" cy="457200"/>
            </a:xfrm>
            <a:prstGeom prst="rect">
              <a:avLst/>
            </a:prstGeom>
          </p:spPr>
        </p:pic>
        <p:grpSp>
          <p:nvGrpSpPr>
            <p:cNvPr id="14" name="Group 13">
              <a:extLst>
                <a:ext uri="{FF2B5EF4-FFF2-40B4-BE49-F238E27FC236}">
                  <a16:creationId xmlns="" xmlns:a16="http://schemas.microsoft.com/office/drawing/2014/main" id="{05F84D69-698C-4052-AA61-F198B88AE4BC}"/>
                </a:ext>
              </a:extLst>
            </p:cNvPr>
            <p:cNvGrpSpPr/>
            <p:nvPr/>
          </p:nvGrpSpPr>
          <p:grpSpPr>
            <a:xfrm>
              <a:off x="1315652" y="4444871"/>
              <a:ext cx="3202243" cy="1373958"/>
              <a:chOff x="1952968" y="4411386"/>
              <a:chExt cx="3202243" cy="1373958"/>
            </a:xfrm>
          </p:grpSpPr>
          <p:sp>
            <p:nvSpPr>
              <p:cNvPr id="15" name="Rectangle 14">
                <a:extLst>
                  <a:ext uri="{FF2B5EF4-FFF2-40B4-BE49-F238E27FC236}">
                    <a16:creationId xmlns="" xmlns:a16="http://schemas.microsoft.com/office/drawing/2014/main" id="{ED3F3010-872E-4EE8-B9D8-323EDFE90471}"/>
                  </a:ext>
                  <a:ext uri="{C183D7F6-B498-43B3-948B-1728B52AA6E4}">
                    <adec:decorative xmlns="" xmlns:adec="http://schemas.microsoft.com/office/drawing/2017/decorative" val="1"/>
                  </a:ext>
                </a:extLst>
              </p:cNvPr>
              <p:cNvSpPr/>
              <p:nvPr/>
            </p:nvSpPr>
            <p:spPr>
              <a:xfrm>
                <a:off x="1952968" y="4413744"/>
                <a:ext cx="3202243" cy="1371600"/>
              </a:xfrm>
              <a:prstGeom prst="rect">
                <a:avLst/>
              </a:prstGeom>
              <a:solidFill>
                <a:srgbClr val="007CBC">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7CBC"/>
                    </a:solidFill>
                    <a:effectLst/>
                    <a:uLnTx/>
                    <a:uFillTx/>
                    <a:ea typeface="+mn-ea"/>
                    <a:cs typeface="+mn-cs"/>
                  </a:rPr>
                  <a:t>   Private subnet: 10.0.2.0/24</a:t>
                </a:r>
              </a:p>
            </p:txBody>
          </p:sp>
          <p:pic>
            <p:nvPicPr>
              <p:cNvPr id="16" name="Graphic 15">
                <a:extLst>
                  <a:ext uri="{FF2B5EF4-FFF2-40B4-BE49-F238E27FC236}">
                    <a16:creationId xmlns="" xmlns:a16="http://schemas.microsoft.com/office/drawing/2014/main" id="{E799D0B8-5DD4-4820-80EE-E79F68F4EE4C}"/>
                  </a:ext>
                  <a:ext uri="{C183D7F6-B498-43B3-948B-1728B52AA6E4}">
                    <adec:decorative xmlns="" xmlns:adec="http://schemas.microsoft.com/office/drawing/2017/decorative" val="1"/>
                  </a:ext>
                </a:extLst>
              </p:cNvPr>
              <p:cNvPicPr>
                <a:picLocks noChangeAspect="1"/>
              </p:cNvPicPr>
              <p:nvPr/>
            </p:nvPicPr>
            <p:blipFill>
              <a:blip r:embed="rId8">
                <a:extLst>
                  <a:ext uri="{96DAC541-7B7A-43D3-8B79-37D633B846F1}">
                    <asvg:svgBlip xmlns="" xmlns:asvg="http://schemas.microsoft.com/office/drawing/2016/SVG/main" r:embed="rId9"/>
                  </a:ext>
                </a:extLst>
              </a:blip>
              <a:stretch>
                <a:fillRect/>
              </a:stretch>
            </p:blipFill>
            <p:spPr>
              <a:xfrm>
                <a:off x="1952969" y="4411386"/>
                <a:ext cx="457200" cy="457200"/>
              </a:xfrm>
              <a:prstGeom prst="rect">
                <a:avLst/>
              </a:prstGeom>
            </p:spPr>
          </p:pic>
        </p:grpSp>
        <p:cxnSp>
          <p:nvCxnSpPr>
            <p:cNvPr id="19" name="Straight Arrow Connector 18">
              <a:extLst>
                <a:ext uri="{FF2B5EF4-FFF2-40B4-BE49-F238E27FC236}">
                  <a16:creationId xmlns="" xmlns:a16="http://schemas.microsoft.com/office/drawing/2014/main" id="{7F6DC64F-32F5-4B8B-9D76-382A532660FA}"/>
                </a:ext>
                <a:ext uri="{C183D7F6-B498-43B3-948B-1728B52AA6E4}">
                  <adec:decorative xmlns="" xmlns:adec="http://schemas.microsoft.com/office/drawing/2017/decorative" val="1"/>
                </a:ext>
              </a:extLst>
            </p:cNvPr>
            <p:cNvCxnSpPr>
              <a:cxnSpLocks/>
            </p:cNvCxnSpPr>
            <p:nvPr/>
          </p:nvCxnSpPr>
          <p:spPr>
            <a:xfrm>
              <a:off x="5586781" y="3518181"/>
              <a:ext cx="713597" cy="14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0" name="Graphic 19">
              <a:extLst>
                <a:ext uri="{FF2B5EF4-FFF2-40B4-BE49-F238E27FC236}">
                  <a16:creationId xmlns="" xmlns:a16="http://schemas.microsoft.com/office/drawing/2014/main" id="{8F12D2F1-2DD4-436A-9E17-634DE0B9A5DB}"/>
                </a:ext>
                <a:ext uri="{C183D7F6-B498-43B3-948B-1728B52AA6E4}">
                  <adec:decorative xmlns="" xmlns:adec="http://schemas.microsoft.com/office/drawing/2017/decorative" val="1"/>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2099408" y="4829969"/>
              <a:ext cx="457200" cy="457200"/>
            </a:xfrm>
            <a:prstGeom prst="rect">
              <a:avLst/>
            </a:prstGeom>
          </p:spPr>
        </p:pic>
        <p:sp>
          <p:nvSpPr>
            <p:cNvPr id="21" name="TextBox 20">
              <a:extLst>
                <a:ext uri="{FF2B5EF4-FFF2-40B4-BE49-F238E27FC236}">
                  <a16:creationId xmlns="" xmlns:a16="http://schemas.microsoft.com/office/drawing/2014/main" id="{1902E067-6DE5-4B23-96B1-7220AEB20639}"/>
                </a:ext>
                <a:ext uri="{C183D7F6-B498-43B3-948B-1728B52AA6E4}">
                  <adec:decorative xmlns="" xmlns:adec="http://schemas.microsoft.com/office/drawing/2017/decorative" val="1"/>
                </a:ext>
              </a:extLst>
            </p:cNvPr>
            <p:cNvSpPr txBox="1"/>
            <p:nvPr/>
          </p:nvSpPr>
          <p:spPr>
            <a:xfrm>
              <a:off x="5935051" y="3824853"/>
              <a:ext cx="1646530" cy="1077218"/>
            </a:xfrm>
            <a:prstGeom prst="rect">
              <a:avLst/>
            </a:prstGeom>
            <a:noFill/>
          </p:spPr>
          <p:txBody>
            <a:bodyPr wrap="square" rtlCol="0">
              <a:spAutoFit/>
            </a:bodyPr>
            <a:lstStyle/>
            <a:p>
              <a:pPr algn="ctr"/>
              <a:r>
                <a:rPr lang="en-US" sz="1600" dirty="0">
                  <a:ea typeface="Amazon Ember Light" panose="020B0403020204020204" pitchFamily="34" charset="0"/>
                  <a:cs typeface="Arial" panose="020B0604020202020204" pitchFamily="34" charset="0"/>
                </a:rPr>
                <a:t>Amazon</a:t>
              </a:r>
              <a:br>
                <a:rPr lang="en-US" sz="1600" dirty="0">
                  <a:ea typeface="Amazon Ember Light" panose="020B0403020204020204" pitchFamily="34" charset="0"/>
                  <a:cs typeface="Arial" panose="020B0604020202020204" pitchFamily="34" charset="0"/>
                </a:rPr>
              </a:br>
              <a:r>
                <a:rPr lang="en-US" sz="1600" dirty="0">
                  <a:ea typeface="Amazon Ember Light" panose="020B0403020204020204" pitchFamily="34" charset="0"/>
                  <a:cs typeface="Arial" panose="020B0604020202020204" pitchFamily="34" charset="0"/>
                </a:rPr>
                <a:t>Simple Storage Service (Amazon </a:t>
              </a:r>
              <a:r>
                <a:rPr lang="en-US" sz="1600" dirty="0" err="1">
                  <a:ea typeface="Amazon Ember Light" panose="020B0403020204020204" pitchFamily="34" charset="0"/>
                  <a:cs typeface="Arial" panose="020B0604020202020204" pitchFamily="34" charset="0"/>
                </a:rPr>
                <a:t>S3</a:t>
              </a:r>
              <a:r>
                <a:rPr lang="en-US" sz="1600" dirty="0">
                  <a:ea typeface="Amazon Ember Light" panose="020B0403020204020204" pitchFamily="34" charset="0"/>
                  <a:cs typeface="Arial" panose="020B0604020202020204" pitchFamily="34" charset="0"/>
                </a:rPr>
                <a:t>)</a:t>
              </a:r>
            </a:p>
          </p:txBody>
        </p:sp>
        <p:sp>
          <p:nvSpPr>
            <p:cNvPr id="23" name="Rectangle 22">
              <a:extLst>
                <a:ext uri="{FF2B5EF4-FFF2-40B4-BE49-F238E27FC236}">
                  <a16:creationId xmlns="" xmlns:a16="http://schemas.microsoft.com/office/drawing/2014/main" id="{1F3319C9-789E-4F81-8B5C-4BC073C0E18C}"/>
                </a:ext>
                <a:ext uri="{C183D7F6-B498-43B3-948B-1728B52AA6E4}">
                  <adec:decorative xmlns="" xmlns:adec="http://schemas.microsoft.com/office/drawing/2017/decorative" val="1"/>
                </a:ext>
              </a:extLst>
            </p:cNvPr>
            <p:cNvSpPr/>
            <p:nvPr/>
          </p:nvSpPr>
          <p:spPr>
            <a:xfrm>
              <a:off x="152401" y="1210046"/>
              <a:ext cx="7418804" cy="5191619"/>
            </a:xfrm>
            <a:prstGeom prst="rect">
              <a:avLst/>
            </a:prstGeom>
            <a:noFill/>
            <a:ln w="12700" cap="flat" cmpd="sng" algn="ctr">
              <a:solidFill>
                <a:srgbClr val="232F3D"/>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ea typeface="+mn-ea"/>
                  <a:cs typeface="+mn-cs"/>
                </a:rPr>
                <a:t> </a:t>
              </a:r>
              <a:r>
                <a:rPr kumimoji="0" lang="en-US" sz="1600" b="0" i="0" u="none" strike="noStrike" kern="0" cap="none" spc="0" normalizeH="0" baseline="0" noProof="0" dirty="0">
                  <a:ln>
                    <a:noFill/>
                  </a:ln>
                  <a:solidFill>
                    <a:sysClr val="windowText" lastClr="000000"/>
                  </a:solidFill>
                  <a:effectLst/>
                  <a:uLnTx/>
                  <a:uFillTx/>
                  <a:ea typeface="+mn-ea"/>
                  <a:cs typeface="+mn-cs"/>
                </a:rPr>
                <a:t>AWS Cloud</a:t>
              </a:r>
            </a:p>
          </p:txBody>
        </p:sp>
        <p:pic>
          <p:nvPicPr>
            <p:cNvPr id="24" name="Graphic 23">
              <a:extLst>
                <a:ext uri="{FF2B5EF4-FFF2-40B4-BE49-F238E27FC236}">
                  <a16:creationId xmlns="" xmlns:a16="http://schemas.microsoft.com/office/drawing/2014/main" id="{4124AA9F-9C8F-4FAC-AC97-C6F74AF125B2}"/>
                </a:ext>
                <a:ext uri="{C183D7F6-B498-43B3-948B-1728B52AA6E4}">
                  <adec:decorative xmlns="" xmlns:adec="http://schemas.microsoft.com/office/drawing/2017/decorative" val="1"/>
                </a:ext>
              </a:extLst>
            </p:cNvPr>
            <p:cNvPicPr>
              <a:picLocks noChangeAspect="1"/>
            </p:cNvPicPr>
            <p:nvPr/>
          </p:nvPicPr>
          <p:blipFill>
            <a:blip r:embed="rId10">
              <a:extLst>
                <a:ext uri="{96DAC541-7B7A-43D3-8B79-37D633B846F1}">
                  <asvg:svgBlip xmlns="" xmlns:asvg="http://schemas.microsoft.com/office/drawing/2016/SVG/main" r:embed="rId11"/>
                </a:ext>
              </a:extLst>
            </a:blip>
            <a:stretch>
              <a:fillRect/>
            </a:stretch>
          </p:blipFill>
          <p:spPr>
            <a:xfrm>
              <a:off x="152401" y="1210046"/>
              <a:ext cx="457200" cy="457200"/>
            </a:xfrm>
            <a:prstGeom prst="rect">
              <a:avLst/>
            </a:prstGeom>
          </p:spPr>
        </p:pic>
        <p:sp>
          <p:nvSpPr>
            <p:cNvPr id="26" name="Rectangle 25">
              <a:extLst>
                <a:ext uri="{FF2B5EF4-FFF2-40B4-BE49-F238E27FC236}">
                  <a16:creationId xmlns="" xmlns:a16="http://schemas.microsoft.com/office/drawing/2014/main" id="{A89853AB-C896-43CA-83D7-A957BBEB7BAD}"/>
                </a:ext>
                <a:ext uri="{C183D7F6-B498-43B3-948B-1728B52AA6E4}">
                  <adec:decorative xmlns="" xmlns:adec="http://schemas.microsoft.com/office/drawing/2017/decorative" val="1"/>
                </a:ext>
              </a:extLst>
            </p:cNvPr>
            <p:cNvSpPr/>
            <p:nvPr/>
          </p:nvSpPr>
          <p:spPr>
            <a:xfrm>
              <a:off x="280550" y="1824674"/>
              <a:ext cx="5256031" cy="4460804"/>
            </a:xfrm>
            <a:prstGeom prst="rect">
              <a:avLst/>
            </a:prstGeom>
            <a:noFill/>
            <a:ln w="12700" cap="flat" cmpd="sng" algn="ctr">
              <a:solidFill>
                <a:srgbClr val="007CBC"/>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7CBC"/>
                  </a:solidFill>
                  <a:effectLst/>
                  <a:uLnTx/>
                  <a:uFillTx/>
                  <a:ea typeface="+mn-ea"/>
                  <a:cs typeface="+mn-cs"/>
                </a:rPr>
                <a:t> Region</a:t>
              </a:r>
            </a:p>
          </p:txBody>
        </p:sp>
        <p:pic>
          <p:nvPicPr>
            <p:cNvPr id="27" name="Graphic 26">
              <a:extLst>
                <a:ext uri="{FF2B5EF4-FFF2-40B4-BE49-F238E27FC236}">
                  <a16:creationId xmlns="" xmlns:a16="http://schemas.microsoft.com/office/drawing/2014/main" id="{AD352833-EE4B-4845-AD26-57CFB43C7B6D}"/>
                </a:ext>
                <a:ext uri="{C183D7F6-B498-43B3-948B-1728B52AA6E4}">
                  <adec:decorative xmlns="" xmlns:adec="http://schemas.microsoft.com/office/drawing/2017/decorative" val="1"/>
                </a:ext>
              </a:extLst>
            </p:cNvPr>
            <p:cNvPicPr>
              <a:picLocks noChangeAspect="1"/>
            </p:cNvPicPr>
            <p:nvPr/>
          </p:nvPicPr>
          <p:blipFill>
            <a:blip r:embed="rId12">
              <a:extLst>
                <a:ext uri="{96DAC541-7B7A-43D3-8B79-37D633B846F1}">
                  <asvg:svgBlip xmlns="" xmlns:asvg="http://schemas.microsoft.com/office/drawing/2016/SVG/main" r:embed="rId13"/>
                </a:ext>
              </a:extLst>
            </a:blip>
            <a:stretch>
              <a:fillRect/>
            </a:stretch>
          </p:blipFill>
          <p:spPr>
            <a:xfrm>
              <a:off x="280551" y="1824674"/>
              <a:ext cx="457200" cy="457200"/>
            </a:xfrm>
            <a:prstGeom prst="rect">
              <a:avLst/>
            </a:prstGeom>
          </p:spPr>
        </p:pic>
        <p:sp>
          <p:nvSpPr>
            <p:cNvPr id="29" name="Rectangle 28">
              <a:extLst>
                <a:ext uri="{FF2B5EF4-FFF2-40B4-BE49-F238E27FC236}">
                  <a16:creationId xmlns="" xmlns:a16="http://schemas.microsoft.com/office/drawing/2014/main" id="{C5D5DB7C-D067-44F4-B834-289A165D4858}"/>
                </a:ext>
                <a:ext uri="{C183D7F6-B498-43B3-948B-1728B52AA6E4}">
                  <adec:decorative xmlns="" xmlns:adec="http://schemas.microsoft.com/office/drawing/2017/decorative" val="1"/>
                </a:ext>
              </a:extLst>
            </p:cNvPr>
            <p:cNvSpPr/>
            <p:nvPr/>
          </p:nvSpPr>
          <p:spPr>
            <a:xfrm>
              <a:off x="581948" y="2561140"/>
              <a:ext cx="4712092" cy="3443417"/>
            </a:xfrm>
            <a:prstGeom prst="rect">
              <a:avLst/>
            </a:prstGeom>
            <a:noFill/>
            <a:ln w="12700" cap="flat" cmpd="sng" algn="ctr">
              <a:solidFill>
                <a:srgbClr val="1D8900"/>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r>
                <a:rPr kumimoji="0" lang="en-US" sz="1600" b="0" i="0" u="none" strike="noStrike" kern="0" cap="none" spc="0" normalizeH="0" baseline="0" noProof="0" dirty="0">
                  <a:ln w="0"/>
                  <a:solidFill>
                    <a:srgbClr val="1D8900"/>
                  </a:solidFill>
                  <a:effectLst/>
                  <a:uLnTx/>
                  <a:uFillTx/>
                </a:rPr>
                <a:t> </a:t>
              </a:r>
              <a:r>
                <a:rPr kumimoji="0" lang="en-US" sz="1600" b="0" i="0" u="none" strike="noStrike" kern="0" cap="none" spc="0" normalizeH="0" baseline="0" noProof="0" dirty="0" err="1">
                  <a:ln w="0"/>
                  <a:solidFill>
                    <a:srgbClr val="1D8900"/>
                  </a:solidFill>
                  <a:effectLst/>
                  <a:uLnTx/>
                  <a:uFillTx/>
                </a:rPr>
                <a:t>VPC</a:t>
              </a:r>
              <a:r>
                <a:rPr kumimoji="0" lang="en-US" sz="1600" b="0" i="0" u="none" strike="noStrike" kern="0" cap="none" spc="0" normalizeH="0" baseline="0" noProof="0" dirty="0">
                  <a:ln w="0"/>
                  <a:solidFill>
                    <a:srgbClr val="1D8900"/>
                  </a:solidFill>
                  <a:effectLst/>
                  <a:uLnTx/>
                  <a:uFillTx/>
                </a:rPr>
                <a:t>: </a:t>
              </a:r>
              <a:r>
                <a:rPr lang="en-US" sz="1600" dirty="0">
                  <a:solidFill>
                    <a:srgbClr val="1D8900"/>
                  </a:solidFill>
                </a:rPr>
                <a:t>10.0.0.0/16</a:t>
              </a:r>
            </a:p>
          </p:txBody>
        </p:sp>
        <p:pic>
          <p:nvPicPr>
            <p:cNvPr id="30" name="Graphic 29">
              <a:extLst>
                <a:ext uri="{FF2B5EF4-FFF2-40B4-BE49-F238E27FC236}">
                  <a16:creationId xmlns="" xmlns:a16="http://schemas.microsoft.com/office/drawing/2014/main" id="{D48182A9-6B8B-4FB4-98E7-DC7594B81A47}"/>
                </a:ext>
                <a:ext uri="{C183D7F6-B498-43B3-948B-1728B52AA6E4}">
                  <adec:decorative xmlns="" xmlns:adec="http://schemas.microsoft.com/office/drawing/2017/decorative" val="1"/>
                </a:ext>
              </a:extLst>
            </p:cNvPr>
            <p:cNvPicPr>
              <a:picLocks noChangeAspect="1"/>
            </p:cNvPicPr>
            <p:nvPr/>
          </p:nvPicPr>
          <p:blipFill>
            <a:blip r:embed="rId14">
              <a:extLst>
                <a:ext uri="{96DAC541-7B7A-43D3-8B79-37D633B846F1}">
                  <asvg:svgBlip xmlns="" xmlns:asvg="http://schemas.microsoft.com/office/drawing/2016/SVG/main" r:embed="rId15"/>
                </a:ext>
              </a:extLst>
            </a:blip>
            <a:stretch>
              <a:fillRect/>
            </a:stretch>
          </p:blipFill>
          <p:spPr>
            <a:xfrm>
              <a:off x="581948" y="2561140"/>
              <a:ext cx="457200" cy="457200"/>
            </a:xfrm>
            <a:prstGeom prst="rect">
              <a:avLst/>
            </a:prstGeom>
          </p:spPr>
        </p:pic>
        <p:sp>
          <p:nvSpPr>
            <p:cNvPr id="34" name="TextBox 33">
              <a:extLst>
                <a:ext uri="{FF2B5EF4-FFF2-40B4-BE49-F238E27FC236}">
                  <a16:creationId xmlns="" xmlns:a16="http://schemas.microsoft.com/office/drawing/2014/main" id="{41BF2177-B638-4744-8399-0ED13294F28B}"/>
                </a:ext>
                <a:ext uri="{C183D7F6-B498-43B3-948B-1728B52AA6E4}">
                  <adec:decorative xmlns="" xmlns:adec="http://schemas.microsoft.com/office/drawing/2017/decorative" val="1"/>
                </a:ext>
              </a:extLst>
            </p:cNvPr>
            <p:cNvSpPr txBox="1"/>
            <p:nvPr/>
          </p:nvSpPr>
          <p:spPr>
            <a:xfrm>
              <a:off x="4753244" y="3952555"/>
              <a:ext cx="1096775" cy="830997"/>
            </a:xfrm>
            <a:prstGeom prst="rect">
              <a:avLst/>
            </a:prstGeom>
            <a:solidFill>
              <a:schemeClr val="bg1"/>
            </a:solidFill>
          </p:spPr>
          <p:txBody>
            <a:bodyPr wrap="none" rtlCol="0">
              <a:spAutoFit/>
            </a:bodyPr>
            <a:lstStyle/>
            <a:p>
              <a:pPr algn="ctr"/>
              <a:r>
                <a:rPr lang="en-US" sz="1600" dirty="0" err="1">
                  <a:ea typeface="Amazon Ember Light" panose="020B0403020204020204" pitchFamily="34" charset="0"/>
                  <a:cs typeface="Arial" panose="020B0604020202020204" pitchFamily="34" charset="0"/>
                </a:rPr>
                <a:t>VPC</a:t>
              </a:r>
              <a:r>
                <a:rPr lang="en-US" sz="1600" dirty="0">
                  <a:ea typeface="Amazon Ember Light" panose="020B0403020204020204" pitchFamily="34" charset="0"/>
                  <a:cs typeface="Arial" panose="020B0604020202020204" pitchFamily="34" charset="0"/>
                </a:rPr>
                <a:t> </a:t>
              </a:r>
              <a:br>
                <a:rPr lang="en-US" sz="1600" dirty="0">
                  <a:ea typeface="Amazon Ember Light" panose="020B0403020204020204" pitchFamily="34" charset="0"/>
                  <a:cs typeface="Arial" panose="020B0604020202020204" pitchFamily="34" charset="0"/>
                </a:rPr>
              </a:br>
              <a:r>
                <a:rPr lang="en-US" sz="1600" dirty="0">
                  <a:ea typeface="Amazon Ember Light" panose="020B0403020204020204" pitchFamily="34" charset="0"/>
                  <a:cs typeface="Arial" panose="020B0604020202020204" pitchFamily="34" charset="0"/>
                </a:rPr>
                <a:t>endpoint</a:t>
              </a:r>
            </a:p>
            <a:p>
              <a:pPr algn="ctr"/>
              <a:r>
                <a:rPr lang="en-US" sz="1600" dirty="0">
                  <a:ea typeface="Amazon Ember Light" panose="020B0403020204020204" pitchFamily="34" charset="0"/>
                  <a:cs typeface="Arial" panose="020B0604020202020204" pitchFamily="34" charset="0"/>
                </a:rPr>
                <a:t>(</a:t>
              </a:r>
              <a:r>
                <a:rPr lang="en-US" sz="1600" dirty="0" err="1">
                  <a:solidFill>
                    <a:schemeClr val="accent6"/>
                  </a:solidFill>
                  <a:ea typeface="Amazon Ember Light" panose="020B0403020204020204" pitchFamily="34" charset="0"/>
                  <a:cs typeface="Arial" panose="020B0604020202020204" pitchFamily="34" charset="0"/>
                </a:rPr>
                <a:t>vpcep</a:t>
              </a:r>
              <a:r>
                <a:rPr lang="en-US" sz="1600" dirty="0">
                  <a:solidFill>
                    <a:schemeClr val="accent6"/>
                  </a:solidFill>
                  <a:ea typeface="Amazon Ember Light" panose="020B0403020204020204" pitchFamily="34" charset="0"/>
                  <a:cs typeface="Arial" panose="020B0604020202020204" pitchFamily="34" charset="0"/>
                </a:rPr>
                <a:t>-id</a:t>
              </a:r>
              <a:r>
                <a:rPr lang="en-US" sz="1600" dirty="0">
                  <a:ea typeface="Amazon Ember Light" panose="020B0403020204020204" pitchFamily="34" charset="0"/>
                  <a:cs typeface="Arial" panose="020B0604020202020204" pitchFamily="34" charset="0"/>
                </a:rPr>
                <a:t>)</a:t>
              </a:r>
            </a:p>
          </p:txBody>
        </p:sp>
        <p:pic>
          <p:nvPicPr>
            <p:cNvPr id="35" name="Graphic 34">
              <a:extLst>
                <a:ext uri="{FF2B5EF4-FFF2-40B4-BE49-F238E27FC236}">
                  <a16:creationId xmlns="" xmlns:a16="http://schemas.microsoft.com/office/drawing/2014/main" id="{C5FB6F86-7B03-4805-A138-2DBE298A4F23}"/>
                </a:ext>
                <a:ext uri="{C183D7F6-B498-43B3-948B-1728B52AA6E4}">
                  <adec:decorative xmlns="" xmlns:adec="http://schemas.microsoft.com/office/drawing/2017/decorative" val="1"/>
                </a:ext>
              </a:extLst>
            </p:cNvPr>
            <p:cNvPicPr>
              <a:picLocks noChangeAspect="1"/>
            </p:cNvPicPr>
            <p:nvPr/>
          </p:nvPicPr>
          <p:blipFill>
            <a:blip r:embed="rId16">
              <a:extLst>
                <a:ext uri="{96DAC541-7B7A-43D3-8B79-37D633B846F1}">
                  <asvg:svgBlip xmlns="" xmlns:asvg="http://schemas.microsoft.com/office/drawing/2016/SVG/main" r:embed="rId17"/>
                </a:ext>
              </a:extLst>
            </a:blip>
            <a:stretch>
              <a:fillRect/>
            </a:stretch>
          </p:blipFill>
          <p:spPr>
            <a:xfrm>
              <a:off x="5066682" y="3334914"/>
              <a:ext cx="469900" cy="469900"/>
            </a:xfrm>
            <a:prstGeom prst="rect">
              <a:avLst/>
            </a:prstGeom>
          </p:spPr>
        </p:pic>
        <p:pic>
          <p:nvPicPr>
            <p:cNvPr id="41" name="Graphic 40">
              <a:extLst>
                <a:ext uri="{FF2B5EF4-FFF2-40B4-BE49-F238E27FC236}">
                  <a16:creationId xmlns="" xmlns:a16="http://schemas.microsoft.com/office/drawing/2014/main" id="{E23B3097-1ED3-4CA9-8E81-3AC84A1D1704}"/>
                </a:ext>
                <a:ext uri="{C183D7F6-B498-43B3-948B-1728B52AA6E4}">
                  <adec:decorative xmlns="" xmlns:adec="http://schemas.microsoft.com/office/drawing/2017/decorative" val="1"/>
                </a:ext>
              </a:extLst>
            </p:cNvPr>
            <p:cNvPicPr>
              <a:picLocks noChangeAspect="1"/>
            </p:cNvPicPr>
            <p:nvPr/>
          </p:nvPicPr>
          <p:blipFill>
            <a:blip r:embed="rId18">
              <a:extLst>
                <a:ext uri="{96DAC541-7B7A-43D3-8B79-37D633B846F1}">
                  <asvg:svgBlip xmlns="" xmlns:asvg="http://schemas.microsoft.com/office/drawing/2016/SVG/main" r:embed="rId19"/>
                </a:ext>
              </a:extLst>
            </a:blip>
            <a:stretch>
              <a:fillRect/>
            </a:stretch>
          </p:blipFill>
          <p:spPr>
            <a:xfrm>
              <a:off x="6562788" y="3334914"/>
              <a:ext cx="364084" cy="457200"/>
            </a:xfrm>
            <a:prstGeom prst="rect">
              <a:avLst/>
            </a:prstGeom>
          </p:spPr>
        </p:pic>
        <p:pic>
          <p:nvPicPr>
            <p:cNvPr id="36" name="Graphic 35">
              <a:extLst>
                <a:ext uri="{FF2B5EF4-FFF2-40B4-BE49-F238E27FC236}">
                  <a16:creationId xmlns="" xmlns:a16="http://schemas.microsoft.com/office/drawing/2014/main" id="{8D9E41D6-BC3A-40DA-8DCB-FCBD2CF8449B}"/>
                </a:ext>
                <a:ext uri="{C183D7F6-B498-43B3-948B-1728B52AA6E4}">
                  <adec:decorative xmlns="" xmlns:adec="http://schemas.microsoft.com/office/drawing/2017/decorative" val="1"/>
                </a:ext>
              </a:extLst>
            </p:cNvPr>
            <p:cNvPicPr>
              <a:picLocks noChangeAspect="1"/>
            </p:cNvPicPr>
            <p:nvPr/>
          </p:nvPicPr>
          <p:blipFill>
            <a:blip r:embed="rId20">
              <a:extLst>
                <a:ext uri="{96DAC541-7B7A-43D3-8B79-37D633B846F1}">
                  <asvg:svgBlip xmlns="" xmlns:asvg="http://schemas.microsoft.com/office/drawing/2016/SVG/main" r:embed="rId21"/>
                </a:ext>
              </a:extLst>
            </a:blip>
            <a:stretch>
              <a:fillRect/>
            </a:stretch>
          </p:blipFill>
          <p:spPr>
            <a:xfrm>
              <a:off x="3388486" y="4823619"/>
              <a:ext cx="469900" cy="469900"/>
            </a:xfrm>
            <a:prstGeom prst="rect">
              <a:avLst/>
            </a:prstGeom>
          </p:spPr>
        </p:pic>
        <p:cxnSp>
          <p:nvCxnSpPr>
            <p:cNvPr id="31" name="Connector: Elbow 30">
              <a:extLst>
                <a:ext uri="{FF2B5EF4-FFF2-40B4-BE49-F238E27FC236}">
                  <a16:creationId xmlns="" xmlns:a16="http://schemas.microsoft.com/office/drawing/2014/main" id="{83C2F41E-844F-42AF-A742-164CBA8B18C7}"/>
                </a:ext>
                <a:ext uri="{C183D7F6-B498-43B3-948B-1728B52AA6E4}">
                  <adec:decorative xmlns="" xmlns:adec="http://schemas.microsoft.com/office/drawing/2017/decorative" val="1"/>
                </a:ext>
              </a:extLst>
            </p:cNvPr>
            <p:cNvCxnSpPr>
              <a:cxnSpLocks/>
              <a:stCxn id="10" idx="3"/>
              <a:endCxn id="36" idx="0"/>
            </p:cNvCxnSpPr>
            <p:nvPr/>
          </p:nvCxnSpPr>
          <p:spPr>
            <a:xfrm>
              <a:off x="2556608" y="3461240"/>
              <a:ext cx="1066828" cy="13623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 xmlns:a16="http://schemas.microsoft.com/office/drawing/2014/main" id="{2D28E559-DECA-481A-8B57-125AA250B67E}"/>
                </a:ext>
                <a:ext uri="{C183D7F6-B498-43B3-948B-1728B52AA6E4}">
                  <adec:decorative xmlns="" xmlns:adec="http://schemas.microsoft.com/office/drawing/2017/decorative" val="1"/>
                </a:ext>
              </a:extLst>
            </p:cNvPr>
            <p:cNvCxnSpPr>
              <a:stCxn id="20" idx="3"/>
              <a:endCxn id="36" idx="1"/>
            </p:cNvCxnSpPr>
            <p:nvPr/>
          </p:nvCxnSpPr>
          <p:spPr>
            <a:xfrm>
              <a:off x="2556608" y="5058569"/>
              <a:ext cx="8318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 xmlns:a16="http://schemas.microsoft.com/office/drawing/2014/main" id="{9EDDAA94-5A31-4EF2-BD17-D8B39B3CBA54}"/>
                </a:ext>
                <a:ext uri="{C183D7F6-B498-43B3-948B-1728B52AA6E4}">
                  <adec:decorative xmlns="" xmlns:adec="http://schemas.microsoft.com/office/drawing/2017/decorative" val="1"/>
                </a:ext>
              </a:extLst>
            </p:cNvPr>
            <p:cNvSpPr txBox="1"/>
            <p:nvPr/>
          </p:nvSpPr>
          <p:spPr>
            <a:xfrm>
              <a:off x="2727197" y="5207666"/>
              <a:ext cx="1792478" cy="584775"/>
            </a:xfrm>
            <a:prstGeom prst="rect">
              <a:avLst/>
            </a:prstGeom>
            <a:noFill/>
          </p:spPr>
          <p:txBody>
            <a:bodyPr wrap="none" rtlCol="0">
              <a:spAutoFit/>
            </a:bodyPr>
            <a:lstStyle/>
            <a:p>
              <a:pPr algn="ct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Elastic </a:t>
              </a:r>
              <a:b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Network Interface</a:t>
              </a:r>
            </a:p>
          </p:txBody>
        </p:sp>
        <p:sp>
          <p:nvSpPr>
            <p:cNvPr id="46" name="TextBox 45">
              <a:extLst>
                <a:ext uri="{FF2B5EF4-FFF2-40B4-BE49-F238E27FC236}">
                  <a16:creationId xmlns="" xmlns:a16="http://schemas.microsoft.com/office/drawing/2014/main" id="{C495F6F6-4F06-46AB-972C-626D6517C7A0}"/>
                </a:ext>
                <a:ext uri="{C183D7F6-B498-43B3-948B-1728B52AA6E4}">
                  <adec:decorative xmlns="" xmlns:adec="http://schemas.microsoft.com/office/drawing/2017/decorative" val="1"/>
                </a:ext>
              </a:extLst>
            </p:cNvPr>
            <p:cNvSpPr txBox="1"/>
            <p:nvPr/>
          </p:nvSpPr>
          <p:spPr>
            <a:xfrm>
              <a:off x="4154557" y="1245295"/>
              <a:ext cx="3134191" cy="584775"/>
            </a:xfrm>
            <a:prstGeom prst="rect">
              <a:avLst/>
            </a:prstGeom>
            <a:noFill/>
          </p:spPr>
          <p:txBody>
            <a:bodyPr wrap="none" rtlCol="0">
              <a:spAutoFit/>
            </a:bodyPr>
            <a:lstStyle/>
            <a:p>
              <a:r>
                <a:rPr lang="en-US" sz="16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rPr>
                <a:t>Default DNS hostname or</a:t>
              </a:r>
              <a:br>
                <a:rPr lang="en-US" sz="16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rPr>
              </a:br>
              <a:r>
                <a:rPr lang="en-US" sz="16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rPr>
                <a:t>endpoint-specific DNS hostname</a:t>
              </a:r>
            </a:p>
          </p:txBody>
        </p:sp>
        <p:cxnSp>
          <p:nvCxnSpPr>
            <p:cNvPr id="48" name="Straight Connector 47">
              <a:extLst>
                <a:ext uri="{FF2B5EF4-FFF2-40B4-BE49-F238E27FC236}">
                  <a16:creationId xmlns="" xmlns:a16="http://schemas.microsoft.com/office/drawing/2014/main" id="{E163AF45-E457-4A05-B9E9-912EC5737FF1}"/>
                </a:ext>
                <a:ext uri="{C183D7F6-B498-43B3-948B-1728B52AA6E4}">
                  <adec:decorative xmlns="" xmlns:adec="http://schemas.microsoft.com/office/drawing/2017/decorative" val="1"/>
                </a:ext>
              </a:extLst>
            </p:cNvPr>
            <p:cNvCxnSpPr>
              <a:cxnSpLocks/>
              <a:stCxn id="46" idx="1"/>
            </p:cNvCxnSpPr>
            <p:nvPr/>
          </p:nvCxnSpPr>
          <p:spPr>
            <a:xfrm flipH="1">
              <a:off x="2866768" y="1537683"/>
              <a:ext cx="1287789" cy="18635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 xmlns:a16="http://schemas.microsoft.com/office/drawing/2014/main" id="{57363C8F-81BF-440C-9090-501894F917A4}"/>
                </a:ext>
                <a:ext uri="{C183D7F6-B498-43B3-948B-1728B52AA6E4}">
                  <adec:decorative xmlns="" xmlns:adec="http://schemas.microsoft.com/office/drawing/2017/decorative" val="1"/>
                </a:ext>
              </a:extLst>
            </p:cNvPr>
            <p:cNvCxnSpPr>
              <a:cxnSpLocks/>
              <a:stCxn id="46" idx="1"/>
            </p:cNvCxnSpPr>
            <p:nvPr/>
          </p:nvCxnSpPr>
          <p:spPr>
            <a:xfrm flipH="1">
              <a:off x="2727197" y="1537683"/>
              <a:ext cx="1427360" cy="34843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 xmlns:a16="http://schemas.microsoft.com/office/drawing/2014/main" id="{4EE8C298-C9DF-70D3-9E67-59724665D84B}"/>
                </a:ext>
                <a:ext uri="{C183D7F6-B498-43B3-948B-1728B52AA6E4}">
                  <adec:decorative xmlns="" xmlns:adec="http://schemas.microsoft.com/office/drawing/2017/decorative" val="1"/>
                </a:ext>
              </a:extLst>
            </p:cNvPr>
            <p:cNvCxnSpPr>
              <a:cxnSpLocks/>
              <a:stCxn id="36" idx="3"/>
              <a:endCxn id="35" idx="1"/>
            </p:cNvCxnSpPr>
            <p:nvPr/>
          </p:nvCxnSpPr>
          <p:spPr>
            <a:xfrm flipV="1">
              <a:off x="3858386" y="3569864"/>
              <a:ext cx="1208296" cy="1488705"/>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42256724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BF32A71F-87F1-4122-AF57-4F857C560E33}"/>
              </a:ext>
              <a:ext uri="{C183D7F6-B498-43B3-948B-1728B52AA6E4}">
                <adec:decorative xmlns="" xmlns:adec="http://schemas.microsoft.com/office/drawing/2017/decorative" val="0"/>
              </a:ext>
            </a:extLst>
          </p:cNvPr>
          <p:cNvSpPr>
            <a:spLocks noGrp="1"/>
          </p:cNvSpPr>
          <p:nvPr>
            <p:ph type="sldNum" sz="quarter" idx="20"/>
          </p:nvPr>
        </p:nvSpPr>
        <p:spPr/>
        <p:txBody>
          <a:bodyPr/>
          <a:lstStyle/>
          <a:p>
            <a:fld id="{B6A95138-A96E-2F42-A959-2EFD44FE4AB7}" type="slidenum">
              <a:rPr lang="en-US" smtClean="0"/>
              <a:t>36</a:t>
            </a:fld>
            <a:endParaRPr lang="en-US" dirty="0"/>
          </a:p>
        </p:txBody>
      </p:sp>
      <p:sp>
        <p:nvSpPr>
          <p:cNvPr id="2" name="Title 1"/>
          <p:cNvSpPr>
            <a:spLocks noGrp="1"/>
          </p:cNvSpPr>
          <p:nvPr>
            <p:ph type="title"/>
          </p:nvPr>
        </p:nvSpPr>
        <p:spPr/>
        <p:txBody>
          <a:bodyPr/>
          <a:lstStyle/>
          <a:p>
            <a:r>
              <a:rPr lang="en-US" dirty="0"/>
              <a:t>AWS Transit Gateway</a:t>
            </a:r>
          </a:p>
        </p:txBody>
      </p:sp>
      <p:sp>
        <p:nvSpPr>
          <p:cNvPr id="7" name="Content Placeholder 6">
            <a:extLst>
              <a:ext uri="{FF2B5EF4-FFF2-40B4-BE49-F238E27FC236}">
                <a16:creationId xmlns="" xmlns:a16="http://schemas.microsoft.com/office/drawing/2014/main" id="{5454E567-F6AB-456F-8E33-A6B4201FB191}"/>
              </a:ext>
            </a:extLst>
          </p:cNvPr>
          <p:cNvSpPr>
            <a:spLocks noGrp="1"/>
          </p:cNvSpPr>
          <p:nvPr>
            <p:ph sz="quarter" idx="21"/>
          </p:nvPr>
        </p:nvSpPr>
        <p:spPr>
          <a:xfrm>
            <a:off x="365760" y="1143000"/>
            <a:ext cx="11356848" cy="4645152"/>
          </a:xfrm>
        </p:spPr>
        <p:txBody>
          <a:bodyPr>
            <a:normAutofit/>
          </a:bodyPr>
          <a:lstStyle/>
          <a:p>
            <a:pPr algn="just"/>
            <a:r>
              <a:rPr lang="en-US" sz="2600" dirty="0" smtClean="0"/>
              <a:t>It </a:t>
            </a:r>
            <a:r>
              <a:rPr lang="en-US" sz="2600" dirty="0"/>
              <a:t>is not uncommon to find AWS customers with </a:t>
            </a:r>
            <a:r>
              <a:rPr lang="en-US" sz="2600" dirty="0">
                <a:solidFill>
                  <a:srgbClr val="333399"/>
                </a:solidFill>
              </a:rPr>
              <a:t>hundreds of VPCs </a:t>
            </a:r>
            <a:r>
              <a:rPr lang="en-US" sz="2600" dirty="0"/>
              <a:t>distributed across AWS accounts and Regions to serve multiple lines of business, teams, projects, and so forth. </a:t>
            </a:r>
            <a:endParaRPr lang="en-US" sz="2600" dirty="0" smtClean="0"/>
          </a:p>
          <a:p>
            <a:pPr algn="just"/>
            <a:r>
              <a:rPr lang="en-US" sz="2600" dirty="0" smtClean="0"/>
              <a:t>Things </a:t>
            </a:r>
            <a:r>
              <a:rPr lang="en-US" sz="2600" dirty="0"/>
              <a:t>get </a:t>
            </a:r>
            <a:r>
              <a:rPr lang="en-US" sz="2600" dirty="0">
                <a:solidFill>
                  <a:srgbClr val="333399"/>
                </a:solidFill>
              </a:rPr>
              <a:t>more complex </a:t>
            </a:r>
            <a:r>
              <a:rPr lang="en-US" sz="2600" dirty="0"/>
              <a:t>when customers start to set up connectivity between their </a:t>
            </a:r>
            <a:r>
              <a:rPr lang="en-US" sz="2600" dirty="0" smtClean="0"/>
              <a:t>VPCs (i.e. </a:t>
            </a:r>
            <a:r>
              <a:rPr lang="en-US" sz="2600" dirty="0" smtClean="0">
                <a:solidFill>
                  <a:srgbClr val="333399"/>
                </a:solidFill>
              </a:rPr>
              <a:t>VPC Peering</a:t>
            </a:r>
            <a:r>
              <a:rPr lang="en-US" sz="2600" dirty="0" smtClean="0"/>
              <a:t>). </a:t>
            </a:r>
          </a:p>
          <a:p>
            <a:pPr algn="just"/>
            <a:r>
              <a:rPr lang="en-US" sz="2600" dirty="0" smtClean="0"/>
              <a:t>All </a:t>
            </a:r>
            <a:r>
              <a:rPr lang="en-US" sz="2600" dirty="0"/>
              <a:t>the connectivity options are strictly </a:t>
            </a:r>
            <a:r>
              <a:rPr lang="en-US" sz="2600" dirty="0">
                <a:solidFill>
                  <a:srgbClr val="333399"/>
                </a:solidFill>
              </a:rPr>
              <a:t>point-to-point</a:t>
            </a:r>
            <a:r>
              <a:rPr lang="en-US" sz="2600" dirty="0"/>
              <a:t>, so the number of VPC-to-VPC connections can grow quickly. </a:t>
            </a:r>
            <a:endParaRPr lang="en-US" sz="2600" dirty="0" smtClean="0"/>
          </a:p>
          <a:p>
            <a:pPr algn="just"/>
            <a:r>
              <a:rPr lang="en-US" sz="2600" dirty="0" smtClean="0"/>
              <a:t>As </a:t>
            </a:r>
            <a:r>
              <a:rPr lang="en-US" sz="2600" dirty="0"/>
              <a:t>you grow the number of workloads that run on AWS, you must be able to </a:t>
            </a:r>
            <a:r>
              <a:rPr lang="en-US" sz="2600" dirty="0">
                <a:solidFill>
                  <a:srgbClr val="333399"/>
                </a:solidFill>
              </a:rPr>
              <a:t>scale your networks </a:t>
            </a:r>
            <a:r>
              <a:rPr lang="en-US" sz="2600" dirty="0"/>
              <a:t>across multiple accounts and VPCs to keep up with the growth.</a:t>
            </a:r>
          </a:p>
        </p:txBody>
      </p:sp>
    </p:spTree>
    <p:custDataLst>
      <p:tags r:id="rId1"/>
    </p:custDataLst>
    <p:extLst>
      <p:ext uri="{BB962C8B-B14F-4D97-AF65-F5344CB8AC3E}">
        <p14:creationId xmlns:p14="http://schemas.microsoft.com/office/powerpoint/2010/main" val="4282305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0"/>
          </p:nvPr>
        </p:nvSpPr>
        <p:spPr/>
        <p:txBody>
          <a:bodyPr/>
          <a:lstStyle/>
          <a:p>
            <a:fld id="{930176A1-BCF0-4712-97A6-6B495F55390B}" type="slidenum">
              <a:rPr lang="en-US" smtClean="0"/>
              <a:pPr/>
              <a:t>37</a:t>
            </a:fld>
            <a:endParaRPr lang="en-US"/>
          </a:p>
        </p:txBody>
      </p:sp>
      <p:sp>
        <p:nvSpPr>
          <p:cNvPr id="3" name="Title 2"/>
          <p:cNvSpPr>
            <a:spLocks noGrp="1"/>
          </p:cNvSpPr>
          <p:nvPr>
            <p:ph type="title"/>
          </p:nvPr>
        </p:nvSpPr>
        <p:spPr/>
        <p:txBody>
          <a:bodyPr/>
          <a:lstStyle/>
          <a:p>
            <a:r>
              <a:rPr lang="en-US" dirty="0"/>
              <a:t>AWS Transit Gateway</a:t>
            </a:r>
          </a:p>
        </p:txBody>
      </p:sp>
      <p:sp>
        <p:nvSpPr>
          <p:cNvPr id="4" name="Content Placeholder 3"/>
          <p:cNvSpPr>
            <a:spLocks noGrp="1"/>
          </p:cNvSpPr>
          <p:nvPr>
            <p:ph sz="quarter" idx="21"/>
          </p:nvPr>
        </p:nvSpPr>
        <p:spPr/>
        <p:txBody>
          <a:bodyPr>
            <a:normAutofit lnSpcReduction="10000"/>
          </a:bodyPr>
          <a:lstStyle/>
          <a:p>
            <a:pPr algn="just"/>
            <a:r>
              <a:rPr lang="en-US" dirty="0"/>
              <a:t>Though you can use VPC peering to connect pairs of VPCs, managing point-to-point connectivity across many VPCs </a:t>
            </a:r>
            <a:r>
              <a:rPr lang="en-US" dirty="0">
                <a:solidFill>
                  <a:srgbClr val="333399"/>
                </a:solidFill>
              </a:rPr>
              <a:t>without the ability to centrally manage</a:t>
            </a:r>
            <a:r>
              <a:rPr lang="en-US" dirty="0"/>
              <a:t> the connectivity policies can be operationally costly and difficult. </a:t>
            </a:r>
            <a:endParaRPr lang="en-US" dirty="0" smtClean="0"/>
          </a:p>
          <a:p>
            <a:pPr algn="just"/>
            <a:r>
              <a:rPr lang="en-US" dirty="0" smtClean="0"/>
              <a:t>For </a:t>
            </a:r>
            <a:r>
              <a:rPr lang="en-US" dirty="0"/>
              <a:t>on-premises connectivity, you must </a:t>
            </a:r>
            <a:r>
              <a:rPr lang="en-US" dirty="0">
                <a:solidFill>
                  <a:srgbClr val="333399"/>
                </a:solidFill>
              </a:rPr>
              <a:t>attach your VPN to each individual VPC</a:t>
            </a:r>
            <a:r>
              <a:rPr lang="en-US" dirty="0"/>
              <a:t>. </a:t>
            </a:r>
            <a:r>
              <a:rPr lang="en-US" dirty="0" smtClean="0"/>
              <a:t>This </a:t>
            </a:r>
            <a:r>
              <a:rPr lang="en-US" dirty="0"/>
              <a:t>solution can be </a:t>
            </a:r>
            <a:r>
              <a:rPr lang="en-US" dirty="0">
                <a:solidFill>
                  <a:srgbClr val="333399"/>
                </a:solidFill>
              </a:rPr>
              <a:t>time-consuming to build and difficult to manage</a:t>
            </a:r>
            <a:r>
              <a:rPr lang="en-US" dirty="0"/>
              <a:t> when the number of VPCs grows into the hundreds</a:t>
            </a:r>
            <a:r>
              <a:rPr lang="en-US" dirty="0" smtClean="0"/>
              <a:t>.</a:t>
            </a:r>
          </a:p>
          <a:p>
            <a:pPr algn="just"/>
            <a:r>
              <a:rPr lang="en-US" dirty="0"/>
              <a:t>To solve this problem, you can use </a:t>
            </a:r>
            <a:r>
              <a:rPr lang="en-US" dirty="0">
                <a:solidFill>
                  <a:srgbClr val="333399"/>
                </a:solidFill>
              </a:rPr>
              <a:t>AWS Transit Gateway </a:t>
            </a:r>
            <a:r>
              <a:rPr lang="en-US" dirty="0"/>
              <a:t>to simplify your networking model. </a:t>
            </a:r>
            <a:endParaRPr lang="en-US" dirty="0" smtClean="0"/>
          </a:p>
          <a:p>
            <a:pPr algn="just"/>
            <a:r>
              <a:rPr lang="en-US" dirty="0" smtClean="0"/>
              <a:t>With </a:t>
            </a:r>
            <a:r>
              <a:rPr lang="en-US" dirty="0"/>
              <a:t>AWS Transit Gateway, you </a:t>
            </a:r>
            <a:r>
              <a:rPr lang="en-US" dirty="0">
                <a:solidFill>
                  <a:srgbClr val="333399"/>
                </a:solidFill>
              </a:rPr>
              <a:t>only need to create and manage a single connection</a:t>
            </a:r>
            <a:r>
              <a:rPr lang="en-US" dirty="0"/>
              <a:t> from the central gateway into each VPC, on-premises data center, or remote office across your network. </a:t>
            </a:r>
          </a:p>
          <a:p>
            <a:pPr algn="just"/>
            <a:endParaRPr lang="en-US" dirty="0"/>
          </a:p>
        </p:txBody>
      </p:sp>
    </p:spTree>
    <p:extLst>
      <p:ext uri="{BB962C8B-B14F-4D97-AF65-F5344CB8AC3E}">
        <p14:creationId xmlns:p14="http://schemas.microsoft.com/office/powerpoint/2010/main" val="37263804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CBCCCEE0-72DA-DCD7-A86C-2B70C253DA98}"/>
              </a:ext>
            </a:extLst>
          </p:cNvPr>
          <p:cNvSpPr>
            <a:spLocks noGrp="1"/>
          </p:cNvSpPr>
          <p:nvPr>
            <p:ph type="sldNum" sz="quarter" idx="20"/>
          </p:nvPr>
        </p:nvSpPr>
        <p:spPr/>
        <p:txBody>
          <a:bodyPr/>
          <a:lstStyle/>
          <a:p>
            <a:fld id="{930176A1-BCF0-4712-97A6-6B495F55390B}" type="slidenum">
              <a:rPr lang="en-US" smtClean="0"/>
              <a:pPr/>
              <a:t>38</a:t>
            </a:fld>
            <a:endParaRPr lang="en-US"/>
          </a:p>
        </p:txBody>
      </p:sp>
      <p:sp>
        <p:nvSpPr>
          <p:cNvPr id="2" name="Title 1">
            <a:extLst>
              <a:ext uri="{FF2B5EF4-FFF2-40B4-BE49-F238E27FC236}">
                <a16:creationId xmlns="" xmlns:a16="http://schemas.microsoft.com/office/drawing/2014/main" id="{C101157D-C174-C3A1-EE43-3021B0CBF1F5}"/>
              </a:ext>
            </a:extLst>
          </p:cNvPr>
          <p:cNvSpPr>
            <a:spLocks noGrp="1"/>
          </p:cNvSpPr>
          <p:nvPr>
            <p:ph type="title"/>
          </p:nvPr>
        </p:nvSpPr>
        <p:spPr/>
        <p:txBody>
          <a:bodyPr/>
          <a:lstStyle/>
          <a:p>
            <a:r>
              <a:rPr lang="en-US" dirty="0"/>
              <a:t>AWS Transit Gateway</a:t>
            </a:r>
          </a:p>
        </p:txBody>
      </p:sp>
      <p:sp>
        <p:nvSpPr>
          <p:cNvPr id="6" name="TextBox 5">
            <a:extLst>
              <a:ext uri="{FF2B5EF4-FFF2-40B4-BE49-F238E27FC236}">
                <a16:creationId xmlns="" xmlns:a16="http://schemas.microsoft.com/office/drawing/2014/main" id="{25921BD6-090F-9944-B5EA-B6ECB439443B}"/>
              </a:ext>
            </a:extLst>
          </p:cNvPr>
          <p:cNvSpPr txBox="1"/>
          <p:nvPr/>
        </p:nvSpPr>
        <p:spPr>
          <a:xfrm>
            <a:off x="2250894" y="1366332"/>
            <a:ext cx="202651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From this…</a:t>
            </a:r>
          </a:p>
        </p:txBody>
      </p:sp>
      <p:grpSp>
        <p:nvGrpSpPr>
          <p:cNvPr id="7" name="Group 6" descr="Diagram showing a VPN attached to each individual VPC.">
            <a:extLst>
              <a:ext uri="{FF2B5EF4-FFF2-40B4-BE49-F238E27FC236}">
                <a16:creationId xmlns="" xmlns:a16="http://schemas.microsoft.com/office/drawing/2014/main" id="{2A289BCB-C3F6-794F-A10A-9EC537DD20C9}"/>
              </a:ext>
              <a:ext uri="{C183D7F6-B498-43B3-948B-1728B52AA6E4}">
                <adec:decorative xmlns="" xmlns:adec="http://schemas.microsoft.com/office/drawing/2017/decorative" val="0"/>
              </a:ext>
            </a:extLst>
          </p:cNvPr>
          <p:cNvGrpSpPr/>
          <p:nvPr/>
        </p:nvGrpSpPr>
        <p:grpSpPr>
          <a:xfrm>
            <a:off x="317065" y="2176975"/>
            <a:ext cx="6029042" cy="3722215"/>
            <a:chOff x="-176284" y="1247350"/>
            <a:chExt cx="6029042" cy="3722215"/>
          </a:xfrm>
        </p:grpSpPr>
        <p:cxnSp>
          <p:nvCxnSpPr>
            <p:cNvPr id="8" name="Straight Connector 7">
              <a:extLst>
                <a:ext uri="{FF2B5EF4-FFF2-40B4-BE49-F238E27FC236}">
                  <a16:creationId xmlns="" xmlns:a16="http://schemas.microsoft.com/office/drawing/2014/main" id="{87884EBE-E330-824A-8783-4D304D105613}"/>
                </a:ext>
              </a:extLst>
            </p:cNvPr>
            <p:cNvCxnSpPr>
              <a:cxnSpLocks/>
              <a:stCxn id="47" idx="2"/>
              <a:endCxn id="43" idx="1"/>
            </p:cNvCxnSpPr>
            <p:nvPr/>
          </p:nvCxnSpPr>
          <p:spPr>
            <a:xfrm>
              <a:off x="3465212" y="3043433"/>
              <a:ext cx="590738" cy="1010761"/>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 xmlns:a16="http://schemas.microsoft.com/office/drawing/2014/main" id="{A0B58C82-175D-5F4B-B5D9-D9CE17E807ED}"/>
                </a:ext>
              </a:extLst>
            </p:cNvPr>
            <p:cNvCxnSpPr>
              <a:cxnSpLocks/>
              <a:stCxn id="61" idx="2"/>
              <a:endCxn id="55" idx="1"/>
            </p:cNvCxnSpPr>
            <p:nvPr/>
          </p:nvCxnSpPr>
          <p:spPr>
            <a:xfrm>
              <a:off x="1588711" y="3043433"/>
              <a:ext cx="744553" cy="10107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 xmlns:a16="http://schemas.microsoft.com/office/drawing/2014/main" id="{E7A90AAA-00FF-0B42-AB4D-63AE4946F8A1}"/>
                </a:ext>
              </a:extLst>
            </p:cNvPr>
            <p:cNvCxnSpPr>
              <a:stCxn id="57" idx="2"/>
              <a:endCxn id="47" idx="1"/>
            </p:cNvCxnSpPr>
            <p:nvPr/>
          </p:nvCxnSpPr>
          <p:spPr>
            <a:xfrm>
              <a:off x="2561872" y="1832126"/>
              <a:ext cx="674740" cy="982707"/>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 xmlns:a16="http://schemas.microsoft.com/office/drawing/2014/main" id="{8C4227F7-9842-564C-826C-65EA98E27D93}"/>
                </a:ext>
              </a:extLst>
            </p:cNvPr>
            <p:cNvSpPr/>
            <p:nvPr/>
          </p:nvSpPr>
          <p:spPr>
            <a:xfrm>
              <a:off x="2567291" y="1247350"/>
              <a:ext cx="2693826" cy="3722215"/>
            </a:xfrm>
            <a:prstGeom prst="rect">
              <a:avLst/>
            </a:prstGeom>
            <a:noFill/>
            <a:ln w="12700" cap="flat" cmpd="sng" algn="ctr">
              <a:solidFill>
                <a:srgbClr val="5A6B86"/>
              </a:solidFill>
              <a:prstDash val="solid"/>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5A6B86"/>
                </a:solidFill>
                <a:effectLst/>
                <a:uLnTx/>
                <a:uFillTx/>
                <a:latin typeface="Arial" panose="020B0604020202020204"/>
                <a:ea typeface="+mn-ea"/>
                <a:cs typeface="+mn-cs"/>
              </a:endParaRPr>
            </a:p>
          </p:txBody>
        </p:sp>
        <p:grpSp>
          <p:nvGrpSpPr>
            <p:cNvPr id="12" name="Group 11">
              <a:extLst>
                <a:ext uri="{FF2B5EF4-FFF2-40B4-BE49-F238E27FC236}">
                  <a16:creationId xmlns="" xmlns:a16="http://schemas.microsoft.com/office/drawing/2014/main" id="{8F44AF3C-2556-7A49-B68B-38EAEFA9FFBD}"/>
                </a:ext>
              </a:extLst>
            </p:cNvPr>
            <p:cNvGrpSpPr/>
            <p:nvPr/>
          </p:nvGrpSpPr>
          <p:grpSpPr>
            <a:xfrm>
              <a:off x="-176284" y="3652045"/>
              <a:ext cx="1180131" cy="1041975"/>
              <a:chOff x="6115881" y="4341029"/>
              <a:chExt cx="1180131" cy="1041975"/>
            </a:xfrm>
          </p:grpSpPr>
          <p:pic>
            <p:nvPicPr>
              <p:cNvPr id="63" name="Graphic 62">
                <a:extLst>
                  <a:ext uri="{FF2B5EF4-FFF2-40B4-BE49-F238E27FC236}">
                    <a16:creationId xmlns="" xmlns:a16="http://schemas.microsoft.com/office/drawing/2014/main" id="{95E5E38E-54A1-4A4B-9011-C1759DEEAB54}"/>
                  </a:ext>
                  <a:ext uri="{C183D7F6-B498-43B3-948B-1728B52AA6E4}">
                    <adec:decorative xmlns="" xmlns:adec="http://schemas.microsoft.com/office/drawing/2017/decorative" val="1"/>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6477346" y="4341029"/>
                <a:ext cx="457200" cy="457200"/>
              </a:xfrm>
              <a:prstGeom prst="rect">
                <a:avLst/>
              </a:prstGeom>
            </p:spPr>
          </p:pic>
          <p:sp>
            <p:nvSpPr>
              <p:cNvPr id="64" name="TextBox 63">
                <a:extLst>
                  <a:ext uri="{FF2B5EF4-FFF2-40B4-BE49-F238E27FC236}">
                    <a16:creationId xmlns="" xmlns:a16="http://schemas.microsoft.com/office/drawing/2014/main" id="{E0297681-59E6-CA4D-88DB-A711335A5B0C}"/>
                  </a:ext>
                </a:extLst>
              </p:cNvPr>
              <p:cNvSpPr txBox="1"/>
              <p:nvPr/>
            </p:nvSpPr>
            <p:spPr>
              <a:xfrm>
                <a:off x="6115881" y="4798229"/>
                <a:ext cx="1180131"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VPN</a:t>
                </a:r>
                <a:br>
                  <a:rPr kumimoji="0" lang="en-US" sz="16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connection</a:t>
                </a:r>
              </a:p>
            </p:txBody>
          </p:sp>
        </p:grpSp>
        <p:grpSp>
          <p:nvGrpSpPr>
            <p:cNvPr id="13" name="Group 12">
              <a:extLst>
                <a:ext uri="{FF2B5EF4-FFF2-40B4-BE49-F238E27FC236}">
                  <a16:creationId xmlns="" xmlns:a16="http://schemas.microsoft.com/office/drawing/2014/main" id="{9DE921C8-246E-FC45-91FE-BC4D37249E0B}"/>
                </a:ext>
              </a:extLst>
            </p:cNvPr>
            <p:cNvGrpSpPr/>
            <p:nvPr/>
          </p:nvGrpSpPr>
          <p:grpSpPr>
            <a:xfrm>
              <a:off x="998645" y="2586233"/>
              <a:ext cx="1180131" cy="1041975"/>
              <a:chOff x="6232409" y="4341029"/>
              <a:chExt cx="1180131" cy="1041975"/>
            </a:xfrm>
          </p:grpSpPr>
          <p:pic>
            <p:nvPicPr>
              <p:cNvPr id="61" name="Graphic 60">
                <a:extLst>
                  <a:ext uri="{FF2B5EF4-FFF2-40B4-BE49-F238E27FC236}">
                    <a16:creationId xmlns="" xmlns:a16="http://schemas.microsoft.com/office/drawing/2014/main" id="{5DB1D12C-16D0-CD4F-8DBD-D8AE227C6FAF}"/>
                  </a:ext>
                  <a:ext uri="{C183D7F6-B498-43B3-948B-1728B52AA6E4}">
                    <adec:decorative xmlns="" xmlns:adec="http://schemas.microsoft.com/office/drawing/2017/decorative" val="1"/>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6593875" y="4341029"/>
                <a:ext cx="457200" cy="457200"/>
              </a:xfrm>
              <a:prstGeom prst="rect">
                <a:avLst/>
              </a:prstGeom>
            </p:spPr>
          </p:pic>
          <p:sp>
            <p:nvSpPr>
              <p:cNvPr id="62" name="TextBox 61">
                <a:extLst>
                  <a:ext uri="{FF2B5EF4-FFF2-40B4-BE49-F238E27FC236}">
                    <a16:creationId xmlns="" xmlns:a16="http://schemas.microsoft.com/office/drawing/2014/main" id="{803BBCF4-938A-C34B-9487-66AA63CDE283}"/>
                  </a:ext>
                </a:extLst>
              </p:cNvPr>
              <p:cNvSpPr txBox="1"/>
              <p:nvPr/>
            </p:nvSpPr>
            <p:spPr>
              <a:xfrm>
                <a:off x="6232409" y="4798229"/>
                <a:ext cx="1180131" cy="584775"/>
              </a:xfrm>
              <a:prstGeom prst="rect">
                <a:avLst/>
              </a:prstGeom>
              <a:solidFill>
                <a:schemeClr val="bg1"/>
              </a:solid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VPN</a:t>
                </a:r>
                <a:br>
                  <a:rPr kumimoji="0" lang="en-US" sz="16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connection</a:t>
                </a:r>
              </a:p>
            </p:txBody>
          </p:sp>
        </p:grpSp>
        <p:grpSp>
          <p:nvGrpSpPr>
            <p:cNvPr id="14" name="Group 13">
              <a:extLst>
                <a:ext uri="{FF2B5EF4-FFF2-40B4-BE49-F238E27FC236}">
                  <a16:creationId xmlns="" xmlns:a16="http://schemas.microsoft.com/office/drawing/2014/main" id="{CE4474BD-B8EE-3D41-A51A-ADBD047D4CE3}"/>
                </a:ext>
              </a:extLst>
            </p:cNvPr>
            <p:cNvGrpSpPr/>
            <p:nvPr/>
          </p:nvGrpSpPr>
          <p:grpSpPr>
            <a:xfrm>
              <a:off x="998645" y="1374926"/>
              <a:ext cx="1180131" cy="1041975"/>
              <a:chOff x="6232409" y="4341029"/>
              <a:chExt cx="1180131" cy="1041975"/>
            </a:xfrm>
          </p:grpSpPr>
          <p:pic>
            <p:nvPicPr>
              <p:cNvPr id="59" name="Graphic 58">
                <a:extLst>
                  <a:ext uri="{FF2B5EF4-FFF2-40B4-BE49-F238E27FC236}">
                    <a16:creationId xmlns="" xmlns:a16="http://schemas.microsoft.com/office/drawing/2014/main" id="{C586779D-71BF-534B-BC30-04001F8D00B7}"/>
                  </a:ext>
                  <a:ext uri="{C183D7F6-B498-43B3-948B-1728B52AA6E4}">
                    <adec:decorative xmlns="" xmlns:adec="http://schemas.microsoft.com/office/drawing/2017/decorative" val="1"/>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6593875" y="4341029"/>
                <a:ext cx="457200" cy="457200"/>
              </a:xfrm>
              <a:prstGeom prst="rect">
                <a:avLst/>
              </a:prstGeom>
            </p:spPr>
          </p:pic>
          <p:sp>
            <p:nvSpPr>
              <p:cNvPr id="60" name="TextBox 59">
                <a:extLst>
                  <a:ext uri="{FF2B5EF4-FFF2-40B4-BE49-F238E27FC236}">
                    <a16:creationId xmlns="" xmlns:a16="http://schemas.microsoft.com/office/drawing/2014/main" id="{8E03A422-973E-1346-8FBA-57758D2D53CF}"/>
                  </a:ext>
                </a:extLst>
              </p:cNvPr>
              <p:cNvSpPr txBox="1"/>
              <p:nvPr/>
            </p:nvSpPr>
            <p:spPr>
              <a:xfrm>
                <a:off x="6232409" y="4798229"/>
                <a:ext cx="1180131" cy="584775"/>
              </a:xfrm>
              <a:prstGeom prst="rect">
                <a:avLst/>
              </a:prstGeom>
              <a:solidFill>
                <a:schemeClr val="bg1"/>
              </a:solid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VPN</a:t>
                </a:r>
                <a:br>
                  <a:rPr kumimoji="0" lang="en-US" sz="16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connection</a:t>
                </a:r>
              </a:p>
            </p:txBody>
          </p:sp>
        </p:grpSp>
        <p:grpSp>
          <p:nvGrpSpPr>
            <p:cNvPr id="15" name="Group 14">
              <a:extLst>
                <a:ext uri="{FF2B5EF4-FFF2-40B4-BE49-F238E27FC236}">
                  <a16:creationId xmlns="" xmlns:a16="http://schemas.microsoft.com/office/drawing/2014/main" id="{220C3086-6C8C-7E48-9C8B-A7B7EBDC7039}"/>
                </a:ext>
              </a:extLst>
            </p:cNvPr>
            <p:cNvGrpSpPr/>
            <p:nvPr/>
          </p:nvGrpSpPr>
          <p:grpSpPr>
            <a:xfrm>
              <a:off x="2099245" y="1374926"/>
              <a:ext cx="925253" cy="1041975"/>
              <a:chOff x="8651361" y="2038184"/>
              <a:chExt cx="925253" cy="1041975"/>
            </a:xfrm>
          </p:grpSpPr>
          <p:pic>
            <p:nvPicPr>
              <p:cNvPr id="57" name="Graphic 56">
                <a:extLst>
                  <a:ext uri="{FF2B5EF4-FFF2-40B4-BE49-F238E27FC236}">
                    <a16:creationId xmlns="" xmlns:a16="http://schemas.microsoft.com/office/drawing/2014/main" id="{A9321AE8-54CA-294C-B10E-DC285EBCEB1B}"/>
                  </a:ext>
                  <a:ext uri="{C183D7F6-B498-43B3-948B-1728B52AA6E4}">
                    <adec:decorative xmlns="" xmlns:adec="http://schemas.microsoft.com/office/drawing/2017/decorative" val="1"/>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a:xfrm>
                <a:off x="8885388" y="2038184"/>
                <a:ext cx="457200" cy="457200"/>
              </a:xfrm>
              <a:prstGeom prst="rect">
                <a:avLst/>
              </a:prstGeom>
            </p:spPr>
          </p:pic>
          <p:sp>
            <p:nvSpPr>
              <p:cNvPr id="58" name="TextBox 57">
                <a:extLst>
                  <a:ext uri="{FF2B5EF4-FFF2-40B4-BE49-F238E27FC236}">
                    <a16:creationId xmlns="" xmlns:a16="http://schemas.microsoft.com/office/drawing/2014/main" id="{41D3F028-75B5-4645-B5B8-C55D01A52732}"/>
                  </a:ext>
                </a:extLst>
              </p:cNvPr>
              <p:cNvSpPr txBox="1"/>
              <p:nvPr/>
            </p:nvSpPr>
            <p:spPr>
              <a:xfrm>
                <a:off x="8651361" y="2495384"/>
                <a:ext cx="925253" cy="584775"/>
              </a:xfrm>
              <a:prstGeom prst="rect">
                <a:avLst/>
              </a:prstGeom>
              <a:solidFill>
                <a:schemeClr val="bg1"/>
              </a:solid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Amazon</a:t>
                </a:r>
                <a:b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VPC</a:t>
                </a:r>
              </a:p>
            </p:txBody>
          </p:sp>
        </p:grpSp>
        <p:grpSp>
          <p:nvGrpSpPr>
            <p:cNvPr id="16" name="Group 15">
              <a:extLst>
                <a:ext uri="{FF2B5EF4-FFF2-40B4-BE49-F238E27FC236}">
                  <a16:creationId xmlns="" xmlns:a16="http://schemas.microsoft.com/office/drawing/2014/main" id="{199F8125-A28F-8B4A-9FB5-A0F24D7A9CF0}"/>
                </a:ext>
              </a:extLst>
            </p:cNvPr>
            <p:cNvGrpSpPr/>
            <p:nvPr/>
          </p:nvGrpSpPr>
          <p:grpSpPr>
            <a:xfrm>
              <a:off x="2099237" y="3825594"/>
              <a:ext cx="925253" cy="1041975"/>
              <a:chOff x="8651361" y="2038184"/>
              <a:chExt cx="925253" cy="1041975"/>
            </a:xfrm>
          </p:grpSpPr>
          <p:pic>
            <p:nvPicPr>
              <p:cNvPr id="55" name="Graphic 54">
                <a:extLst>
                  <a:ext uri="{FF2B5EF4-FFF2-40B4-BE49-F238E27FC236}">
                    <a16:creationId xmlns="" xmlns:a16="http://schemas.microsoft.com/office/drawing/2014/main" id="{638B453D-8B40-994E-AD53-006705BAC3C5}"/>
                  </a:ext>
                  <a:ext uri="{C183D7F6-B498-43B3-948B-1728B52AA6E4}">
                    <adec:decorative xmlns="" xmlns:adec="http://schemas.microsoft.com/office/drawing/2017/decorative" val="1"/>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a:xfrm>
                <a:off x="8885388" y="2038184"/>
                <a:ext cx="457200" cy="457200"/>
              </a:xfrm>
              <a:prstGeom prst="rect">
                <a:avLst/>
              </a:prstGeom>
            </p:spPr>
          </p:pic>
          <p:sp>
            <p:nvSpPr>
              <p:cNvPr id="56" name="TextBox 55">
                <a:extLst>
                  <a:ext uri="{FF2B5EF4-FFF2-40B4-BE49-F238E27FC236}">
                    <a16:creationId xmlns="" xmlns:a16="http://schemas.microsoft.com/office/drawing/2014/main" id="{ACA2B15B-79BF-9B4A-B90C-0AD0386ADE0C}"/>
                  </a:ext>
                </a:extLst>
              </p:cNvPr>
              <p:cNvSpPr txBox="1"/>
              <p:nvPr/>
            </p:nvSpPr>
            <p:spPr>
              <a:xfrm>
                <a:off x="8651361" y="2495384"/>
                <a:ext cx="925253" cy="584775"/>
              </a:xfrm>
              <a:prstGeom prst="rect">
                <a:avLst/>
              </a:prstGeom>
              <a:solidFill>
                <a:schemeClr val="bg1"/>
              </a:solid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Amazon</a:t>
                </a:r>
                <a:br>
                  <a:rPr kumimoji="0" lang="en-US" sz="16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VPC</a:t>
                </a:r>
              </a:p>
            </p:txBody>
          </p:sp>
        </p:grpSp>
        <p:grpSp>
          <p:nvGrpSpPr>
            <p:cNvPr id="17" name="Group 16">
              <a:extLst>
                <a:ext uri="{FF2B5EF4-FFF2-40B4-BE49-F238E27FC236}">
                  <a16:creationId xmlns="" xmlns:a16="http://schemas.microsoft.com/office/drawing/2014/main" id="{92D28CA1-FFA2-304F-9C5A-457C97F23E9A}"/>
                </a:ext>
              </a:extLst>
            </p:cNvPr>
            <p:cNvGrpSpPr/>
            <p:nvPr/>
          </p:nvGrpSpPr>
          <p:grpSpPr>
            <a:xfrm>
              <a:off x="2161753" y="2586233"/>
              <a:ext cx="862737" cy="1041975"/>
              <a:chOff x="9022003" y="4878619"/>
              <a:chExt cx="862737" cy="1041975"/>
            </a:xfrm>
          </p:grpSpPr>
          <p:pic>
            <p:nvPicPr>
              <p:cNvPr id="53" name="Graphic 52">
                <a:extLst>
                  <a:ext uri="{FF2B5EF4-FFF2-40B4-BE49-F238E27FC236}">
                    <a16:creationId xmlns="" xmlns:a16="http://schemas.microsoft.com/office/drawing/2014/main" id="{8CC20133-CDE7-464C-A073-D467FF32DB58}"/>
                  </a:ext>
                  <a:ext uri="{C183D7F6-B498-43B3-948B-1728B52AA6E4}">
                    <adec:decorative xmlns="" xmlns:adec="http://schemas.microsoft.com/office/drawing/2017/decorative" val="1"/>
                  </a:ext>
                </a:extLst>
              </p:cNvPr>
              <p:cNvPicPr>
                <a:picLocks noChangeAspect="1"/>
              </p:cNvPicPr>
              <p:nvPr/>
            </p:nvPicPr>
            <p:blipFill>
              <a:blip r:embed="rId7">
                <a:extLst>
                  <a:ext uri="{96DAC541-7B7A-43D3-8B79-37D633B846F1}">
                    <asvg:svgBlip xmlns="" xmlns:asvg="http://schemas.microsoft.com/office/drawing/2016/SVG/main" r:embed="rId8"/>
                  </a:ext>
                </a:extLst>
              </a:blip>
              <a:stretch>
                <a:fillRect/>
              </a:stretch>
            </p:blipFill>
            <p:spPr>
              <a:xfrm>
                <a:off x="9251148" y="4878619"/>
                <a:ext cx="457200" cy="457200"/>
              </a:xfrm>
              <a:prstGeom prst="rect">
                <a:avLst/>
              </a:prstGeom>
            </p:spPr>
          </p:pic>
          <p:sp>
            <p:nvSpPr>
              <p:cNvPr id="54" name="TextBox 53">
                <a:extLst>
                  <a:ext uri="{FF2B5EF4-FFF2-40B4-BE49-F238E27FC236}">
                    <a16:creationId xmlns="" xmlns:a16="http://schemas.microsoft.com/office/drawing/2014/main" id="{BA8EE85A-7DA7-CB45-BFD4-F15899F62C5F}"/>
                  </a:ext>
                </a:extLst>
              </p:cNvPr>
              <p:cNvSpPr txBox="1"/>
              <p:nvPr/>
            </p:nvSpPr>
            <p:spPr>
              <a:xfrm>
                <a:off x="9022003" y="5335819"/>
                <a:ext cx="862737" cy="584775"/>
              </a:xfrm>
              <a:prstGeom prst="rect">
                <a:avLst/>
              </a:prstGeom>
              <a:solidFill>
                <a:schemeClr val="bg1"/>
              </a:solid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VPC</a:t>
                </a:r>
                <a:br>
                  <a:rPr kumimoji="0" lang="en-US" sz="16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peering</a:t>
                </a:r>
              </a:p>
            </p:txBody>
          </p:sp>
        </p:grpSp>
        <p:grpSp>
          <p:nvGrpSpPr>
            <p:cNvPr id="18" name="Group 17">
              <a:extLst>
                <a:ext uri="{FF2B5EF4-FFF2-40B4-BE49-F238E27FC236}">
                  <a16:creationId xmlns="" xmlns:a16="http://schemas.microsoft.com/office/drawing/2014/main" id="{1FA52ACC-FF8C-C747-8A6D-F708BC409B9A}"/>
                </a:ext>
              </a:extLst>
            </p:cNvPr>
            <p:cNvGrpSpPr/>
            <p:nvPr/>
          </p:nvGrpSpPr>
          <p:grpSpPr>
            <a:xfrm>
              <a:off x="2941900" y="1374926"/>
              <a:ext cx="862737" cy="1041975"/>
              <a:chOff x="9022003" y="4878619"/>
              <a:chExt cx="862737" cy="1041975"/>
            </a:xfrm>
          </p:grpSpPr>
          <p:pic>
            <p:nvPicPr>
              <p:cNvPr id="51" name="Graphic 50">
                <a:extLst>
                  <a:ext uri="{FF2B5EF4-FFF2-40B4-BE49-F238E27FC236}">
                    <a16:creationId xmlns="" xmlns:a16="http://schemas.microsoft.com/office/drawing/2014/main" id="{1D847FD0-8362-CD41-9571-B4E88D5BA0D3}"/>
                  </a:ext>
                  <a:ext uri="{C183D7F6-B498-43B3-948B-1728B52AA6E4}">
                    <adec:decorative xmlns="" xmlns:adec="http://schemas.microsoft.com/office/drawing/2017/decorative" val="1"/>
                  </a:ext>
                </a:extLst>
              </p:cNvPr>
              <p:cNvPicPr>
                <a:picLocks noChangeAspect="1"/>
              </p:cNvPicPr>
              <p:nvPr/>
            </p:nvPicPr>
            <p:blipFill>
              <a:blip r:embed="rId7">
                <a:extLst>
                  <a:ext uri="{96DAC541-7B7A-43D3-8B79-37D633B846F1}">
                    <asvg:svgBlip xmlns="" xmlns:asvg="http://schemas.microsoft.com/office/drawing/2016/SVG/main" r:embed="rId8"/>
                  </a:ext>
                </a:extLst>
              </a:blip>
              <a:stretch>
                <a:fillRect/>
              </a:stretch>
            </p:blipFill>
            <p:spPr>
              <a:xfrm>
                <a:off x="9251148" y="4878619"/>
                <a:ext cx="457200" cy="457200"/>
              </a:xfrm>
              <a:prstGeom prst="rect">
                <a:avLst/>
              </a:prstGeom>
            </p:spPr>
          </p:pic>
          <p:sp>
            <p:nvSpPr>
              <p:cNvPr id="52" name="TextBox 51">
                <a:extLst>
                  <a:ext uri="{FF2B5EF4-FFF2-40B4-BE49-F238E27FC236}">
                    <a16:creationId xmlns="" xmlns:a16="http://schemas.microsoft.com/office/drawing/2014/main" id="{536A27F6-09E0-2F4D-8F33-27EC5421AF71}"/>
                  </a:ext>
                </a:extLst>
              </p:cNvPr>
              <p:cNvSpPr txBox="1"/>
              <p:nvPr/>
            </p:nvSpPr>
            <p:spPr>
              <a:xfrm>
                <a:off x="9022003" y="5335819"/>
                <a:ext cx="862737" cy="584775"/>
              </a:xfrm>
              <a:prstGeom prst="rect">
                <a:avLst/>
              </a:prstGeom>
              <a:solidFill>
                <a:schemeClr val="bg1"/>
              </a:solid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VPC</a:t>
                </a:r>
                <a:br>
                  <a:rPr kumimoji="0" lang="en-US" sz="16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peering</a:t>
                </a:r>
              </a:p>
            </p:txBody>
          </p:sp>
        </p:grpSp>
        <p:grpSp>
          <p:nvGrpSpPr>
            <p:cNvPr id="19" name="Group 18">
              <a:extLst>
                <a:ext uri="{FF2B5EF4-FFF2-40B4-BE49-F238E27FC236}">
                  <a16:creationId xmlns="" xmlns:a16="http://schemas.microsoft.com/office/drawing/2014/main" id="{2E2A802B-1092-F64F-AD24-F33B86FFA3C8}"/>
                </a:ext>
              </a:extLst>
            </p:cNvPr>
            <p:cNvGrpSpPr/>
            <p:nvPr/>
          </p:nvGrpSpPr>
          <p:grpSpPr>
            <a:xfrm>
              <a:off x="2941900" y="3825594"/>
              <a:ext cx="862737" cy="1041975"/>
              <a:chOff x="9022003" y="4878619"/>
              <a:chExt cx="862737" cy="1041975"/>
            </a:xfrm>
          </p:grpSpPr>
          <p:pic>
            <p:nvPicPr>
              <p:cNvPr id="49" name="Graphic 48">
                <a:extLst>
                  <a:ext uri="{FF2B5EF4-FFF2-40B4-BE49-F238E27FC236}">
                    <a16:creationId xmlns="" xmlns:a16="http://schemas.microsoft.com/office/drawing/2014/main" id="{B939C9B7-DCD1-CB45-AAC9-1359B727A965}"/>
                  </a:ext>
                  <a:ext uri="{C183D7F6-B498-43B3-948B-1728B52AA6E4}">
                    <adec:decorative xmlns="" xmlns:adec="http://schemas.microsoft.com/office/drawing/2017/decorative" val="1"/>
                  </a:ext>
                </a:extLst>
              </p:cNvPr>
              <p:cNvPicPr>
                <a:picLocks noChangeAspect="1"/>
              </p:cNvPicPr>
              <p:nvPr/>
            </p:nvPicPr>
            <p:blipFill>
              <a:blip r:embed="rId7">
                <a:extLst>
                  <a:ext uri="{96DAC541-7B7A-43D3-8B79-37D633B846F1}">
                    <asvg:svgBlip xmlns="" xmlns:asvg="http://schemas.microsoft.com/office/drawing/2016/SVG/main" r:embed="rId8"/>
                  </a:ext>
                </a:extLst>
              </a:blip>
              <a:stretch>
                <a:fillRect/>
              </a:stretch>
            </p:blipFill>
            <p:spPr>
              <a:xfrm>
                <a:off x="9251148" y="4878619"/>
                <a:ext cx="457200" cy="457200"/>
              </a:xfrm>
              <a:prstGeom prst="rect">
                <a:avLst/>
              </a:prstGeom>
            </p:spPr>
          </p:pic>
          <p:sp>
            <p:nvSpPr>
              <p:cNvPr id="50" name="TextBox 49">
                <a:extLst>
                  <a:ext uri="{FF2B5EF4-FFF2-40B4-BE49-F238E27FC236}">
                    <a16:creationId xmlns="" xmlns:a16="http://schemas.microsoft.com/office/drawing/2014/main" id="{895B7BF0-254A-4043-90AF-CB916AD77916}"/>
                  </a:ext>
                </a:extLst>
              </p:cNvPr>
              <p:cNvSpPr txBox="1"/>
              <p:nvPr/>
            </p:nvSpPr>
            <p:spPr>
              <a:xfrm>
                <a:off x="9022003" y="5335819"/>
                <a:ext cx="862737" cy="584775"/>
              </a:xfrm>
              <a:prstGeom prst="rect">
                <a:avLst/>
              </a:prstGeom>
              <a:solidFill>
                <a:schemeClr val="bg1"/>
              </a:solid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VPC</a:t>
                </a:r>
                <a:br>
                  <a:rPr kumimoji="0" lang="en-US" sz="16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peering</a:t>
                </a:r>
              </a:p>
            </p:txBody>
          </p:sp>
        </p:grpSp>
        <p:grpSp>
          <p:nvGrpSpPr>
            <p:cNvPr id="20" name="Group 19">
              <a:extLst>
                <a:ext uri="{FF2B5EF4-FFF2-40B4-BE49-F238E27FC236}">
                  <a16:creationId xmlns="" xmlns:a16="http://schemas.microsoft.com/office/drawing/2014/main" id="{3E16DC1F-1260-7140-A1D0-D19040A108A1}"/>
                </a:ext>
              </a:extLst>
            </p:cNvPr>
            <p:cNvGrpSpPr/>
            <p:nvPr/>
          </p:nvGrpSpPr>
          <p:grpSpPr>
            <a:xfrm>
              <a:off x="3007467" y="2586233"/>
              <a:ext cx="862737" cy="1041975"/>
              <a:chOff x="9022003" y="4878619"/>
              <a:chExt cx="862737" cy="1041975"/>
            </a:xfrm>
          </p:grpSpPr>
          <p:pic>
            <p:nvPicPr>
              <p:cNvPr id="47" name="Graphic 46">
                <a:extLst>
                  <a:ext uri="{FF2B5EF4-FFF2-40B4-BE49-F238E27FC236}">
                    <a16:creationId xmlns="" xmlns:a16="http://schemas.microsoft.com/office/drawing/2014/main" id="{4E375675-7CDF-7B47-BD29-F4C6F0D86ABD}"/>
                  </a:ext>
                  <a:ext uri="{C183D7F6-B498-43B3-948B-1728B52AA6E4}">
                    <adec:decorative xmlns="" xmlns:adec="http://schemas.microsoft.com/office/drawing/2017/decorative" val="1"/>
                  </a:ext>
                </a:extLst>
              </p:cNvPr>
              <p:cNvPicPr>
                <a:picLocks noChangeAspect="1"/>
              </p:cNvPicPr>
              <p:nvPr/>
            </p:nvPicPr>
            <p:blipFill>
              <a:blip r:embed="rId7">
                <a:extLst>
                  <a:ext uri="{96DAC541-7B7A-43D3-8B79-37D633B846F1}">
                    <asvg:svgBlip xmlns="" xmlns:asvg="http://schemas.microsoft.com/office/drawing/2016/SVG/main" r:embed="rId8"/>
                  </a:ext>
                </a:extLst>
              </a:blip>
              <a:stretch>
                <a:fillRect/>
              </a:stretch>
            </p:blipFill>
            <p:spPr>
              <a:xfrm>
                <a:off x="9251148" y="4878619"/>
                <a:ext cx="457200" cy="457200"/>
              </a:xfrm>
              <a:prstGeom prst="rect">
                <a:avLst/>
              </a:prstGeom>
            </p:spPr>
          </p:pic>
          <p:sp>
            <p:nvSpPr>
              <p:cNvPr id="48" name="TextBox 47">
                <a:extLst>
                  <a:ext uri="{FF2B5EF4-FFF2-40B4-BE49-F238E27FC236}">
                    <a16:creationId xmlns="" xmlns:a16="http://schemas.microsoft.com/office/drawing/2014/main" id="{3A5F40E1-FFD7-D649-A2CE-D8F8804C6B4B}"/>
                  </a:ext>
                </a:extLst>
              </p:cNvPr>
              <p:cNvSpPr txBox="1"/>
              <p:nvPr/>
            </p:nvSpPr>
            <p:spPr>
              <a:xfrm>
                <a:off x="9022003" y="5335819"/>
                <a:ext cx="862737" cy="584775"/>
              </a:xfrm>
              <a:prstGeom prst="rect">
                <a:avLst/>
              </a:prstGeom>
              <a:solidFill>
                <a:schemeClr val="bg1"/>
              </a:solid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VPC</a:t>
                </a:r>
                <a:br>
                  <a:rPr kumimoji="0" lang="en-US" sz="16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peering</a:t>
                </a:r>
              </a:p>
            </p:txBody>
          </p:sp>
        </p:grpSp>
        <p:grpSp>
          <p:nvGrpSpPr>
            <p:cNvPr id="21" name="Group 20">
              <a:extLst>
                <a:ext uri="{FF2B5EF4-FFF2-40B4-BE49-F238E27FC236}">
                  <a16:creationId xmlns="" xmlns:a16="http://schemas.microsoft.com/office/drawing/2014/main" id="{C8E6E54B-A0A0-8B4A-A1CD-4EC1757EE98A}"/>
                </a:ext>
              </a:extLst>
            </p:cNvPr>
            <p:cNvGrpSpPr/>
            <p:nvPr/>
          </p:nvGrpSpPr>
          <p:grpSpPr>
            <a:xfrm>
              <a:off x="3821923" y="1374926"/>
              <a:ext cx="925253" cy="1041975"/>
              <a:chOff x="5451941" y="1374926"/>
              <a:chExt cx="925253" cy="1041975"/>
            </a:xfrm>
          </p:grpSpPr>
          <p:pic>
            <p:nvPicPr>
              <p:cNvPr id="45" name="Graphic 44">
                <a:extLst>
                  <a:ext uri="{FF2B5EF4-FFF2-40B4-BE49-F238E27FC236}">
                    <a16:creationId xmlns="" xmlns:a16="http://schemas.microsoft.com/office/drawing/2014/main" id="{4E4665BF-54B5-9B4B-BD22-187DDE555A32}"/>
                  </a:ext>
                  <a:ext uri="{C183D7F6-B498-43B3-948B-1728B52AA6E4}">
                    <adec:decorative xmlns="" xmlns:adec="http://schemas.microsoft.com/office/drawing/2017/decorative" val="1"/>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a:xfrm>
                <a:off x="5685967" y="1374926"/>
                <a:ext cx="457200" cy="457200"/>
              </a:xfrm>
              <a:prstGeom prst="rect">
                <a:avLst/>
              </a:prstGeom>
            </p:spPr>
          </p:pic>
          <p:sp>
            <p:nvSpPr>
              <p:cNvPr id="46" name="TextBox 45">
                <a:extLst>
                  <a:ext uri="{FF2B5EF4-FFF2-40B4-BE49-F238E27FC236}">
                    <a16:creationId xmlns="" xmlns:a16="http://schemas.microsoft.com/office/drawing/2014/main" id="{3A47F608-F463-1043-9A1E-D30A78FB5F06}"/>
                  </a:ext>
                </a:extLst>
              </p:cNvPr>
              <p:cNvSpPr txBox="1"/>
              <p:nvPr/>
            </p:nvSpPr>
            <p:spPr>
              <a:xfrm>
                <a:off x="5451941" y="1832126"/>
                <a:ext cx="925253" cy="584775"/>
              </a:xfrm>
              <a:prstGeom prst="rect">
                <a:avLst/>
              </a:prstGeom>
              <a:solidFill>
                <a:schemeClr val="bg1"/>
              </a:solid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Amazon</a:t>
                </a:r>
                <a:br>
                  <a:rPr kumimoji="0" lang="en-US" sz="16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VPC</a:t>
                </a:r>
              </a:p>
            </p:txBody>
          </p:sp>
        </p:grpSp>
        <p:grpSp>
          <p:nvGrpSpPr>
            <p:cNvPr id="22" name="Group 21">
              <a:extLst>
                <a:ext uri="{FF2B5EF4-FFF2-40B4-BE49-F238E27FC236}">
                  <a16:creationId xmlns="" xmlns:a16="http://schemas.microsoft.com/office/drawing/2014/main" id="{41962D0F-CEB3-184F-B80A-596D729CBFC7}"/>
                </a:ext>
              </a:extLst>
            </p:cNvPr>
            <p:cNvGrpSpPr/>
            <p:nvPr/>
          </p:nvGrpSpPr>
          <p:grpSpPr>
            <a:xfrm>
              <a:off x="3821923" y="3825594"/>
              <a:ext cx="925253" cy="1041975"/>
              <a:chOff x="8651361" y="2038184"/>
              <a:chExt cx="925253" cy="1041975"/>
            </a:xfrm>
          </p:grpSpPr>
          <p:pic>
            <p:nvPicPr>
              <p:cNvPr id="43" name="Graphic 42">
                <a:extLst>
                  <a:ext uri="{FF2B5EF4-FFF2-40B4-BE49-F238E27FC236}">
                    <a16:creationId xmlns="" xmlns:a16="http://schemas.microsoft.com/office/drawing/2014/main" id="{8146AC1D-B2A4-964A-9150-2693EB56E4E1}"/>
                  </a:ext>
                  <a:ext uri="{C183D7F6-B498-43B3-948B-1728B52AA6E4}">
                    <adec:decorative xmlns="" xmlns:adec="http://schemas.microsoft.com/office/drawing/2017/decorative" val="1"/>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a:xfrm>
                <a:off x="8885388" y="2038184"/>
                <a:ext cx="457200" cy="457200"/>
              </a:xfrm>
              <a:prstGeom prst="rect">
                <a:avLst/>
              </a:prstGeom>
            </p:spPr>
          </p:pic>
          <p:sp>
            <p:nvSpPr>
              <p:cNvPr id="44" name="TextBox 43">
                <a:extLst>
                  <a:ext uri="{FF2B5EF4-FFF2-40B4-BE49-F238E27FC236}">
                    <a16:creationId xmlns="" xmlns:a16="http://schemas.microsoft.com/office/drawing/2014/main" id="{67A4C0EE-259C-DF4B-9BA9-8530A2AE9FBD}"/>
                  </a:ext>
                </a:extLst>
              </p:cNvPr>
              <p:cNvSpPr txBox="1"/>
              <p:nvPr/>
            </p:nvSpPr>
            <p:spPr>
              <a:xfrm>
                <a:off x="8651361" y="2495384"/>
                <a:ext cx="925253" cy="584775"/>
              </a:xfrm>
              <a:prstGeom prst="rect">
                <a:avLst/>
              </a:prstGeom>
              <a:solidFill>
                <a:schemeClr val="bg1"/>
              </a:solid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Amazon</a:t>
                </a:r>
                <a:br>
                  <a:rPr kumimoji="0" lang="en-US" sz="16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VPC</a:t>
                </a:r>
              </a:p>
            </p:txBody>
          </p:sp>
        </p:grpSp>
        <p:grpSp>
          <p:nvGrpSpPr>
            <p:cNvPr id="23" name="Group 22">
              <a:extLst>
                <a:ext uri="{FF2B5EF4-FFF2-40B4-BE49-F238E27FC236}">
                  <a16:creationId xmlns="" xmlns:a16="http://schemas.microsoft.com/office/drawing/2014/main" id="{76F6B00B-4607-C64C-95C4-91DF2F2B3730}"/>
                </a:ext>
              </a:extLst>
            </p:cNvPr>
            <p:cNvGrpSpPr/>
            <p:nvPr/>
          </p:nvGrpSpPr>
          <p:grpSpPr>
            <a:xfrm>
              <a:off x="3853181" y="2586233"/>
              <a:ext cx="862737" cy="1041975"/>
              <a:chOff x="5483199" y="2586233"/>
              <a:chExt cx="862737" cy="1041975"/>
            </a:xfrm>
          </p:grpSpPr>
          <p:pic>
            <p:nvPicPr>
              <p:cNvPr id="41" name="Graphic 40">
                <a:extLst>
                  <a:ext uri="{FF2B5EF4-FFF2-40B4-BE49-F238E27FC236}">
                    <a16:creationId xmlns="" xmlns:a16="http://schemas.microsoft.com/office/drawing/2014/main" id="{4B696F12-1084-1048-B9E7-128BA375FDC2}"/>
                  </a:ext>
                  <a:ext uri="{C183D7F6-B498-43B3-948B-1728B52AA6E4}">
                    <adec:decorative xmlns="" xmlns:adec="http://schemas.microsoft.com/office/drawing/2017/decorative" val="1"/>
                  </a:ext>
                </a:extLst>
              </p:cNvPr>
              <p:cNvPicPr>
                <a:picLocks noChangeAspect="1"/>
              </p:cNvPicPr>
              <p:nvPr/>
            </p:nvPicPr>
            <p:blipFill>
              <a:blip r:embed="rId7">
                <a:extLst>
                  <a:ext uri="{96DAC541-7B7A-43D3-8B79-37D633B846F1}">
                    <asvg:svgBlip xmlns="" xmlns:asvg="http://schemas.microsoft.com/office/drawing/2016/SVG/main" r:embed="rId8"/>
                  </a:ext>
                </a:extLst>
              </a:blip>
              <a:stretch>
                <a:fillRect/>
              </a:stretch>
            </p:blipFill>
            <p:spPr>
              <a:xfrm>
                <a:off x="5685967" y="2586233"/>
                <a:ext cx="457200" cy="457200"/>
              </a:xfrm>
              <a:prstGeom prst="rect">
                <a:avLst/>
              </a:prstGeom>
            </p:spPr>
          </p:pic>
          <p:sp>
            <p:nvSpPr>
              <p:cNvPr id="42" name="TextBox 41">
                <a:extLst>
                  <a:ext uri="{FF2B5EF4-FFF2-40B4-BE49-F238E27FC236}">
                    <a16:creationId xmlns="" xmlns:a16="http://schemas.microsoft.com/office/drawing/2014/main" id="{1E532962-9675-134A-9756-55315463C283}"/>
                  </a:ext>
                </a:extLst>
              </p:cNvPr>
              <p:cNvSpPr txBox="1"/>
              <p:nvPr/>
            </p:nvSpPr>
            <p:spPr>
              <a:xfrm>
                <a:off x="5483199" y="3043433"/>
                <a:ext cx="862737" cy="584775"/>
              </a:xfrm>
              <a:prstGeom prst="rect">
                <a:avLst/>
              </a:prstGeom>
              <a:solidFill>
                <a:schemeClr val="bg1"/>
              </a:solid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VPC</a:t>
                </a:r>
                <a:br>
                  <a:rPr kumimoji="0" lang="en-US" sz="16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peering</a:t>
                </a:r>
              </a:p>
            </p:txBody>
          </p:sp>
        </p:grpSp>
        <p:grpSp>
          <p:nvGrpSpPr>
            <p:cNvPr id="24" name="Group 23">
              <a:extLst>
                <a:ext uri="{FF2B5EF4-FFF2-40B4-BE49-F238E27FC236}">
                  <a16:creationId xmlns="" xmlns:a16="http://schemas.microsoft.com/office/drawing/2014/main" id="{046DF165-D2D7-DC41-B5B9-44B30FF6CB81}"/>
                </a:ext>
              </a:extLst>
            </p:cNvPr>
            <p:cNvGrpSpPr/>
            <p:nvPr/>
          </p:nvGrpSpPr>
          <p:grpSpPr>
            <a:xfrm>
              <a:off x="4605302" y="2586233"/>
              <a:ext cx="1247456" cy="1316251"/>
              <a:chOff x="6961896" y="1240692"/>
              <a:chExt cx="1247456" cy="1316251"/>
            </a:xfrm>
          </p:grpSpPr>
          <p:pic>
            <p:nvPicPr>
              <p:cNvPr id="39" name="Graphic 38">
                <a:extLst>
                  <a:ext uri="{FF2B5EF4-FFF2-40B4-BE49-F238E27FC236}">
                    <a16:creationId xmlns="" xmlns:a16="http://schemas.microsoft.com/office/drawing/2014/main" id="{6B210A88-9238-A54C-929B-027E969601BE}"/>
                  </a:ext>
                  <a:ext uri="{C183D7F6-B498-43B3-948B-1728B52AA6E4}">
                    <adec:decorative xmlns="" xmlns:adec="http://schemas.microsoft.com/office/drawing/2017/decorative" val="1"/>
                  </a:ext>
                </a:extLst>
              </p:cNvPr>
              <p:cNvPicPr>
                <a:picLocks noChangeAspect="1"/>
              </p:cNvPicPr>
              <p:nvPr/>
            </p:nvPicPr>
            <p:blipFill>
              <a:blip r:embed="rId9">
                <a:extLst>
                  <a:ext uri="{96DAC541-7B7A-43D3-8B79-37D633B846F1}">
                    <asvg:svgBlip xmlns="" xmlns:asvg="http://schemas.microsoft.com/office/drawing/2016/SVG/main" r:embed="rId10"/>
                  </a:ext>
                </a:extLst>
              </a:blip>
              <a:stretch>
                <a:fillRect/>
              </a:stretch>
            </p:blipFill>
            <p:spPr>
              <a:xfrm>
                <a:off x="7357024" y="1240692"/>
                <a:ext cx="457200" cy="457200"/>
              </a:xfrm>
              <a:prstGeom prst="rect">
                <a:avLst/>
              </a:prstGeom>
            </p:spPr>
          </p:pic>
          <p:sp>
            <p:nvSpPr>
              <p:cNvPr id="40" name="TextBox 39">
                <a:extLst>
                  <a:ext uri="{FF2B5EF4-FFF2-40B4-BE49-F238E27FC236}">
                    <a16:creationId xmlns="" xmlns:a16="http://schemas.microsoft.com/office/drawing/2014/main" id="{E011C907-0883-5A46-9E21-AC1CB26D1CC3}"/>
                  </a:ext>
                </a:extLst>
              </p:cNvPr>
              <p:cNvSpPr txBox="1"/>
              <p:nvPr/>
            </p:nvSpPr>
            <p:spPr>
              <a:xfrm>
                <a:off x="6961896" y="1725946"/>
                <a:ext cx="1247456" cy="830997"/>
              </a:xfrm>
              <a:prstGeom prst="rect">
                <a:avLst/>
              </a:prstGeom>
              <a:solidFill>
                <a:schemeClr val="bg1"/>
              </a:solid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AWS Direct </a:t>
                </a:r>
                <a:br>
                  <a:rPr kumimoji="0" lang="en-US" sz="16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Connect </a:t>
                </a:r>
                <a:br>
                  <a:rPr kumimoji="0" lang="en-US" sz="16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gateway</a:t>
                </a:r>
              </a:p>
            </p:txBody>
          </p:sp>
        </p:grpSp>
        <p:cxnSp>
          <p:nvCxnSpPr>
            <p:cNvPr id="25" name="Straight Connector 24">
              <a:extLst>
                <a:ext uri="{FF2B5EF4-FFF2-40B4-BE49-F238E27FC236}">
                  <a16:creationId xmlns="" xmlns:a16="http://schemas.microsoft.com/office/drawing/2014/main" id="{094AA0FA-D86B-BA48-8596-3DA4F636CE4A}"/>
                </a:ext>
              </a:extLst>
            </p:cNvPr>
            <p:cNvCxnSpPr>
              <a:cxnSpLocks/>
              <a:stCxn id="37" idx="2"/>
              <a:endCxn id="61" idx="1"/>
            </p:cNvCxnSpPr>
            <p:nvPr/>
          </p:nvCxnSpPr>
          <p:spPr>
            <a:xfrm>
              <a:off x="413781" y="1832126"/>
              <a:ext cx="946330" cy="982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 xmlns:a16="http://schemas.microsoft.com/office/drawing/2014/main" id="{A369A723-969E-8C46-817B-5F2937D7CB7C}"/>
                </a:ext>
              </a:extLst>
            </p:cNvPr>
            <p:cNvCxnSpPr>
              <a:stCxn id="37" idx="3"/>
              <a:endCxn id="59" idx="1"/>
            </p:cNvCxnSpPr>
            <p:nvPr/>
          </p:nvCxnSpPr>
          <p:spPr>
            <a:xfrm>
              <a:off x="642381" y="1603526"/>
              <a:ext cx="7177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 xmlns:a16="http://schemas.microsoft.com/office/drawing/2014/main" id="{8FA81694-4824-7043-80F3-43ECA90E537E}"/>
                </a:ext>
              </a:extLst>
            </p:cNvPr>
            <p:cNvCxnSpPr>
              <a:stCxn id="59" idx="3"/>
              <a:endCxn id="57" idx="1"/>
            </p:cNvCxnSpPr>
            <p:nvPr/>
          </p:nvCxnSpPr>
          <p:spPr>
            <a:xfrm>
              <a:off x="1817311" y="1603526"/>
              <a:ext cx="5159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 xmlns:a16="http://schemas.microsoft.com/office/drawing/2014/main" id="{6BA1C036-F227-A64B-8DC3-5E119FB3B6DD}"/>
                </a:ext>
              </a:extLst>
            </p:cNvPr>
            <p:cNvCxnSpPr>
              <a:stCxn id="57" idx="3"/>
              <a:endCxn id="51" idx="1"/>
            </p:cNvCxnSpPr>
            <p:nvPr/>
          </p:nvCxnSpPr>
          <p:spPr>
            <a:xfrm>
              <a:off x="2790472" y="1603526"/>
              <a:ext cx="3805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 xmlns:a16="http://schemas.microsoft.com/office/drawing/2014/main" id="{8FDE5288-D4AB-844E-85C8-1CEBBE28FE99}"/>
                </a:ext>
              </a:extLst>
            </p:cNvPr>
            <p:cNvCxnSpPr>
              <a:stCxn id="51" idx="3"/>
              <a:endCxn id="45" idx="1"/>
            </p:cNvCxnSpPr>
            <p:nvPr/>
          </p:nvCxnSpPr>
          <p:spPr>
            <a:xfrm>
              <a:off x="3628245" y="1603526"/>
              <a:ext cx="4277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 xmlns:a16="http://schemas.microsoft.com/office/drawing/2014/main" id="{A622D98F-DC2E-D343-9ACB-7E4F43C0D627}"/>
                </a:ext>
              </a:extLst>
            </p:cNvPr>
            <p:cNvCxnSpPr>
              <a:stCxn id="46" idx="2"/>
              <a:endCxn id="41" idx="0"/>
            </p:cNvCxnSpPr>
            <p:nvPr/>
          </p:nvCxnSpPr>
          <p:spPr>
            <a:xfrm flipH="1">
              <a:off x="4284549" y="2416901"/>
              <a:ext cx="1" cy="169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 xmlns:a16="http://schemas.microsoft.com/office/drawing/2014/main" id="{55C4D1AC-4E1C-8C48-8C89-6FE36C8629EC}"/>
                </a:ext>
              </a:extLst>
            </p:cNvPr>
            <p:cNvCxnSpPr>
              <a:stCxn id="42" idx="2"/>
              <a:endCxn id="43" idx="0"/>
            </p:cNvCxnSpPr>
            <p:nvPr/>
          </p:nvCxnSpPr>
          <p:spPr>
            <a:xfrm>
              <a:off x="4284550" y="3628208"/>
              <a:ext cx="0" cy="1973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 xmlns:a16="http://schemas.microsoft.com/office/drawing/2014/main" id="{84524937-8899-1941-A4E5-D4808EF7F70B}"/>
                </a:ext>
              </a:extLst>
            </p:cNvPr>
            <p:cNvCxnSpPr>
              <a:stCxn id="55" idx="3"/>
              <a:endCxn id="49" idx="1"/>
            </p:cNvCxnSpPr>
            <p:nvPr/>
          </p:nvCxnSpPr>
          <p:spPr>
            <a:xfrm>
              <a:off x="2790464" y="4054194"/>
              <a:ext cx="3805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 xmlns:a16="http://schemas.microsoft.com/office/drawing/2014/main" id="{BC05BB83-CFF0-BC43-8D87-477CD05632DB}"/>
                </a:ext>
              </a:extLst>
            </p:cNvPr>
            <p:cNvCxnSpPr>
              <a:stCxn id="49" idx="3"/>
              <a:endCxn id="43" idx="1"/>
            </p:cNvCxnSpPr>
            <p:nvPr/>
          </p:nvCxnSpPr>
          <p:spPr>
            <a:xfrm>
              <a:off x="3628245" y="4054194"/>
              <a:ext cx="42770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 xmlns:a16="http://schemas.microsoft.com/office/drawing/2014/main" id="{F22432CD-8274-7F4F-91D8-EC2BD8AD9026}"/>
                </a:ext>
              </a:extLst>
            </p:cNvPr>
            <p:cNvGrpSpPr/>
            <p:nvPr/>
          </p:nvGrpSpPr>
          <p:grpSpPr>
            <a:xfrm>
              <a:off x="-123543" y="1374926"/>
              <a:ext cx="1074648" cy="1041975"/>
              <a:chOff x="-1554774" y="1374926"/>
              <a:chExt cx="1074648" cy="1041975"/>
            </a:xfrm>
          </p:grpSpPr>
          <p:pic>
            <p:nvPicPr>
              <p:cNvPr id="37" name="Graphic 36">
                <a:extLst>
                  <a:ext uri="{FF2B5EF4-FFF2-40B4-BE49-F238E27FC236}">
                    <a16:creationId xmlns="" xmlns:a16="http://schemas.microsoft.com/office/drawing/2014/main" id="{F429EB94-5CA8-3442-88BB-D35EDB2650F4}"/>
                  </a:ext>
                  <a:ext uri="{C183D7F6-B498-43B3-948B-1728B52AA6E4}">
                    <adec:decorative xmlns="" xmlns:adec="http://schemas.microsoft.com/office/drawing/2017/decorative" val="1"/>
                  </a:ext>
                </a:extLst>
              </p:cNvPr>
              <p:cNvPicPr>
                <a:picLocks noChangeAspect="1"/>
              </p:cNvPicPr>
              <p:nvPr/>
            </p:nvPicPr>
            <p:blipFill>
              <a:blip r:embed="rId11">
                <a:extLst>
                  <a:ext uri="{96DAC541-7B7A-43D3-8B79-37D633B846F1}">
                    <asvg:svgBlip xmlns="" xmlns:asvg="http://schemas.microsoft.com/office/drawing/2016/SVG/main" r:embed="rId12"/>
                  </a:ext>
                </a:extLst>
              </a:blip>
              <a:stretch>
                <a:fillRect/>
              </a:stretch>
            </p:blipFill>
            <p:spPr>
              <a:xfrm>
                <a:off x="-1246050" y="1374926"/>
                <a:ext cx="457200" cy="457200"/>
              </a:xfrm>
              <a:prstGeom prst="rect">
                <a:avLst/>
              </a:prstGeom>
            </p:spPr>
          </p:pic>
          <p:sp>
            <p:nvSpPr>
              <p:cNvPr id="38" name="TextBox 37">
                <a:extLst>
                  <a:ext uri="{FF2B5EF4-FFF2-40B4-BE49-F238E27FC236}">
                    <a16:creationId xmlns="" xmlns:a16="http://schemas.microsoft.com/office/drawing/2014/main" id="{BB8EC05A-68D5-A645-B523-D31AC463EA5E}"/>
                  </a:ext>
                </a:extLst>
              </p:cNvPr>
              <p:cNvSpPr txBox="1"/>
              <p:nvPr/>
            </p:nvSpPr>
            <p:spPr>
              <a:xfrm>
                <a:off x="-1554774" y="1832126"/>
                <a:ext cx="1074648" cy="584775"/>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Customer gateway</a:t>
                </a:r>
              </a:p>
            </p:txBody>
          </p:sp>
        </p:grpSp>
        <p:cxnSp>
          <p:nvCxnSpPr>
            <p:cNvPr id="35" name="Straight Connector 34">
              <a:extLst>
                <a:ext uri="{FF2B5EF4-FFF2-40B4-BE49-F238E27FC236}">
                  <a16:creationId xmlns="" xmlns:a16="http://schemas.microsoft.com/office/drawing/2014/main" id="{AA78EF55-3459-2B47-B1BB-E011689E48D5}"/>
                </a:ext>
              </a:extLst>
            </p:cNvPr>
            <p:cNvCxnSpPr>
              <a:stCxn id="38" idx="2"/>
              <a:endCxn id="63" idx="0"/>
            </p:cNvCxnSpPr>
            <p:nvPr/>
          </p:nvCxnSpPr>
          <p:spPr>
            <a:xfrm>
              <a:off x="413781" y="2416901"/>
              <a:ext cx="0" cy="12351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Connector: Elbow 93">
              <a:extLst>
                <a:ext uri="{FF2B5EF4-FFF2-40B4-BE49-F238E27FC236}">
                  <a16:creationId xmlns="" xmlns:a16="http://schemas.microsoft.com/office/drawing/2014/main" id="{3FBE9089-092C-E943-9572-C0745350ABBF}"/>
                </a:ext>
              </a:extLst>
            </p:cNvPr>
            <p:cNvCxnSpPr>
              <a:cxnSpLocks/>
              <a:stCxn id="64" idx="2"/>
              <a:endCxn id="44" idx="2"/>
            </p:cNvCxnSpPr>
            <p:nvPr/>
          </p:nvCxnSpPr>
          <p:spPr>
            <a:xfrm rot="16200000" flipH="1">
              <a:off x="2262392" y="2845410"/>
              <a:ext cx="173549" cy="3870768"/>
            </a:xfrm>
            <a:prstGeom prst="bentConnector3">
              <a:avLst>
                <a:gd name="adj1" fmla="val 231721"/>
              </a:avLst>
            </a:prstGeom>
          </p:spPr>
          <p:style>
            <a:lnRef idx="1">
              <a:schemeClr val="accent1"/>
            </a:lnRef>
            <a:fillRef idx="0">
              <a:schemeClr val="accent1"/>
            </a:fillRef>
            <a:effectRef idx="0">
              <a:schemeClr val="accent1"/>
            </a:effectRef>
            <a:fontRef idx="minor">
              <a:schemeClr val="tx1"/>
            </a:fontRef>
          </p:style>
        </p:cxnSp>
      </p:grpSp>
      <p:sp>
        <p:nvSpPr>
          <p:cNvPr id="65" name="TextBox 64">
            <a:extLst>
              <a:ext uri="{FF2B5EF4-FFF2-40B4-BE49-F238E27FC236}">
                <a16:creationId xmlns="" xmlns:a16="http://schemas.microsoft.com/office/drawing/2014/main" id="{2529C38F-33D5-6243-8914-6F1C2ED94F20}"/>
              </a:ext>
            </a:extLst>
          </p:cNvPr>
          <p:cNvSpPr txBox="1"/>
          <p:nvPr/>
        </p:nvSpPr>
        <p:spPr>
          <a:xfrm>
            <a:off x="8392397" y="1366332"/>
            <a:ext cx="160492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To this…</a:t>
            </a:r>
          </a:p>
        </p:txBody>
      </p:sp>
      <p:grpSp>
        <p:nvGrpSpPr>
          <p:cNvPr id="66" name="Group 65" descr="Diagram showing an AWS Transit Gateway as hub with four VPCs, the AWS Direct Connect gateway, and the VPN connection as spokes.">
            <a:extLst>
              <a:ext uri="{FF2B5EF4-FFF2-40B4-BE49-F238E27FC236}">
                <a16:creationId xmlns="" xmlns:a16="http://schemas.microsoft.com/office/drawing/2014/main" id="{4D5A2727-BA06-694B-87CE-C3AB48128107}"/>
              </a:ext>
              <a:ext uri="{C183D7F6-B498-43B3-948B-1728B52AA6E4}">
                <adec:decorative xmlns="" xmlns:adec="http://schemas.microsoft.com/office/drawing/2017/decorative" val="0"/>
              </a:ext>
            </a:extLst>
          </p:cNvPr>
          <p:cNvGrpSpPr/>
          <p:nvPr/>
        </p:nvGrpSpPr>
        <p:grpSpPr>
          <a:xfrm>
            <a:off x="7498337" y="2099215"/>
            <a:ext cx="4155176" cy="4355019"/>
            <a:chOff x="7111884" y="2182044"/>
            <a:chExt cx="4155176" cy="4355019"/>
          </a:xfrm>
        </p:grpSpPr>
        <p:cxnSp>
          <p:nvCxnSpPr>
            <p:cNvPr id="67" name="Straight Connector 66">
              <a:extLst>
                <a:ext uri="{FF2B5EF4-FFF2-40B4-BE49-F238E27FC236}">
                  <a16:creationId xmlns="" xmlns:a16="http://schemas.microsoft.com/office/drawing/2014/main" id="{A197AB99-8618-434B-98DA-FE994D5C1769}"/>
                </a:ext>
              </a:extLst>
            </p:cNvPr>
            <p:cNvCxnSpPr>
              <a:cxnSpLocks/>
              <a:stCxn id="92" idx="2"/>
            </p:cNvCxnSpPr>
            <p:nvPr/>
          </p:nvCxnSpPr>
          <p:spPr>
            <a:xfrm>
              <a:off x="7574511" y="3362755"/>
              <a:ext cx="1279335" cy="548579"/>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 xmlns:a16="http://schemas.microsoft.com/office/drawing/2014/main" id="{9313AE97-FC33-2346-B142-C0F9DF0264D9}"/>
                </a:ext>
              </a:extLst>
            </p:cNvPr>
            <p:cNvCxnSpPr>
              <a:stCxn id="80" idx="2"/>
              <a:endCxn id="82" idx="0"/>
            </p:cNvCxnSpPr>
            <p:nvPr/>
          </p:nvCxnSpPr>
          <p:spPr>
            <a:xfrm>
              <a:off x="9189472" y="4559368"/>
              <a:ext cx="1" cy="935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 xmlns:a16="http://schemas.microsoft.com/office/drawing/2014/main" id="{24AA0F25-C169-F04D-BC64-D511206BE130}"/>
                </a:ext>
              </a:extLst>
            </p:cNvPr>
            <p:cNvCxnSpPr>
              <a:stCxn id="80" idx="0"/>
              <a:endCxn id="84" idx="2"/>
            </p:cNvCxnSpPr>
            <p:nvPr/>
          </p:nvCxnSpPr>
          <p:spPr>
            <a:xfrm flipV="1">
              <a:off x="9189472" y="2639244"/>
              <a:ext cx="0" cy="1208924"/>
            </a:xfrm>
            <a:prstGeom prst="line">
              <a:avLst/>
            </a:prstGeom>
          </p:spPr>
          <p:style>
            <a:lnRef idx="1">
              <a:schemeClr val="accent1"/>
            </a:lnRef>
            <a:fillRef idx="0">
              <a:schemeClr val="accent1"/>
            </a:fillRef>
            <a:effectRef idx="0">
              <a:schemeClr val="accent1"/>
            </a:effectRef>
            <a:fontRef idx="minor">
              <a:schemeClr val="tx1"/>
            </a:fontRef>
          </p:style>
        </p:cxnSp>
        <p:grpSp>
          <p:nvGrpSpPr>
            <p:cNvPr id="70" name="Group 69">
              <a:extLst>
                <a:ext uri="{FF2B5EF4-FFF2-40B4-BE49-F238E27FC236}">
                  <a16:creationId xmlns="" xmlns:a16="http://schemas.microsoft.com/office/drawing/2014/main" id="{12A91BCD-9F46-1944-95D9-D39E2276F39A}"/>
                </a:ext>
              </a:extLst>
            </p:cNvPr>
            <p:cNvGrpSpPr/>
            <p:nvPr/>
          </p:nvGrpSpPr>
          <p:grpSpPr>
            <a:xfrm>
              <a:off x="7111884" y="2905555"/>
              <a:ext cx="925253" cy="1041975"/>
              <a:chOff x="7101945" y="2547743"/>
              <a:chExt cx="925253" cy="1041975"/>
            </a:xfrm>
          </p:grpSpPr>
          <p:pic>
            <p:nvPicPr>
              <p:cNvPr id="92" name="Graphic 91">
                <a:extLst>
                  <a:ext uri="{FF2B5EF4-FFF2-40B4-BE49-F238E27FC236}">
                    <a16:creationId xmlns="" xmlns:a16="http://schemas.microsoft.com/office/drawing/2014/main" id="{3DA8AC9C-D6BF-CC4E-81AA-DC8E004D7D36}"/>
                  </a:ext>
                  <a:ext uri="{C183D7F6-B498-43B3-948B-1728B52AA6E4}">
                    <adec:decorative xmlns="" xmlns:adec="http://schemas.microsoft.com/office/drawing/2017/decorative" val="1"/>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a:xfrm>
                <a:off x="7335972" y="2547743"/>
                <a:ext cx="457200" cy="457200"/>
              </a:xfrm>
              <a:prstGeom prst="rect">
                <a:avLst/>
              </a:prstGeom>
            </p:spPr>
          </p:pic>
          <p:sp>
            <p:nvSpPr>
              <p:cNvPr id="93" name="TextBox 92">
                <a:extLst>
                  <a:ext uri="{FF2B5EF4-FFF2-40B4-BE49-F238E27FC236}">
                    <a16:creationId xmlns="" xmlns:a16="http://schemas.microsoft.com/office/drawing/2014/main" id="{F24937EC-4E50-EA4F-9FDA-7335E4A3685A}"/>
                  </a:ext>
                </a:extLst>
              </p:cNvPr>
              <p:cNvSpPr txBox="1"/>
              <p:nvPr/>
            </p:nvSpPr>
            <p:spPr>
              <a:xfrm>
                <a:off x="7101945" y="3004943"/>
                <a:ext cx="925253" cy="584775"/>
              </a:xfrm>
              <a:prstGeom prst="rect">
                <a:avLst/>
              </a:prstGeom>
              <a:solidFill>
                <a:schemeClr val="bg1"/>
              </a:solid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Amazon</a:t>
                </a:r>
                <a:br>
                  <a:rPr kumimoji="0" lang="en-US" sz="16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VPC</a:t>
                </a:r>
              </a:p>
            </p:txBody>
          </p:sp>
        </p:grpSp>
        <p:grpSp>
          <p:nvGrpSpPr>
            <p:cNvPr id="71" name="Group 70">
              <a:extLst>
                <a:ext uri="{FF2B5EF4-FFF2-40B4-BE49-F238E27FC236}">
                  <a16:creationId xmlns="" xmlns:a16="http://schemas.microsoft.com/office/drawing/2014/main" id="{E8B77404-348A-CB44-8FFE-9F659E1DF64F}"/>
                </a:ext>
              </a:extLst>
            </p:cNvPr>
            <p:cNvGrpSpPr/>
            <p:nvPr/>
          </p:nvGrpSpPr>
          <p:grpSpPr>
            <a:xfrm>
              <a:off x="7111884" y="4621711"/>
              <a:ext cx="925253" cy="1041975"/>
              <a:chOff x="7121823" y="4263899"/>
              <a:chExt cx="925253" cy="1041975"/>
            </a:xfrm>
          </p:grpSpPr>
          <p:pic>
            <p:nvPicPr>
              <p:cNvPr id="90" name="Graphic 89">
                <a:extLst>
                  <a:ext uri="{FF2B5EF4-FFF2-40B4-BE49-F238E27FC236}">
                    <a16:creationId xmlns="" xmlns:a16="http://schemas.microsoft.com/office/drawing/2014/main" id="{0EEC687F-EFED-A64F-8790-ABD1685C8178}"/>
                  </a:ext>
                  <a:ext uri="{C183D7F6-B498-43B3-948B-1728B52AA6E4}">
                    <adec:decorative xmlns="" xmlns:adec="http://schemas.microsoft.com/office/drawing/2017/decorative" val="1"/>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a:xfrm>
                <a:off x="7355850" y="4263899"/>
                <a:ext cx="457200" cy="457200"/>
              </a:xfrm>
              <a:prstGeom prst="rect">
                <a:avLst/>
              </a:prstGeom>
            </p:spPr>
          </p:pic>
          <p:sp>
            <p:nvSpPr>
              <p:cNvPr id="91" name="TextBox 90">
                <a:extLst>
                  <a:ext uri="{FF2B5EF4-FFF2-40B4-BE49-F238E27FC236}">
                    <a16:creationId xmlns="" xmlns:a16="http://schemas.microsoft.com/office/drawing/2014/main" id="{1FF57BD6-169D-BA4D-BD69-7A02EEA15D5E}"/>
                  </a:ext>
                </a:extLst>
              </p:cNvPr>
              <p:cNvSpPr txBox="1"/>
              <p:nvPr/>
            </p:nvSpPr>
            <p:spPr>
              <a:xfrm>
                <a:off x="7121823" y="4721099"/>
                <a:ext cx="925253" cy="584775"/>
              </a:xfrm>
              <a:prstGeom prst="rect">
                <a:avLst/>
              </a:prstGeom>
              <a:solidFill>
                <a:schemeClr val="bg1"/>
              </a:solid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Amazon</a:t>
                </a:r>
                <a:br>
                  <a:rPr kumimoji="0" lang="en-US" sz="16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VPC</a:t>
                </a:r>
              </a:p>
            </p:txBody>
          </p:sp>
        </p:grpSp>
        <p:grpSp>
          <p:nvGrpSpPr>
            <p:cNvPr id="72" name="Group 71">
              <a:extLst>
                <a:ext uri="{FF2B5EF4-FFF2-40B4-BE49-F238E27FC236}">
                  <a16:creationId xmlns="" xmlns:a16="http://schemas.microsoft.com/office/drawing/2014/main" id="{35C299B2-892A-B844-AFDA-F855E91B811B}"/>
                </a:ext>
              </a:extLst>
            </p:cNvPr>
            <p:cNvGrpSpPr/>
            <p:nvPr/>
          </p:nvGrpSpPr>
          <p:grpSpPr>
            <a:xfrm>
              <a:off x="10341807" y="2905555"/>
              <a:ext cx="925253" cy="1041975"/>
              <a:chOff x="10314005" y="2547743"/>
              <a:chExt cx="925253" cy="1041975"/>
            </a:xfrm>
          </p:grpSpPr>
          <p:pic>
            <p:nvPicPr>
              <p:cNvPr id="88" name="Graphic 87">
                <a:extLst>
                  <a:ext uri="{FF2B5EF4-FFF2-40B4-BE49-F238E27FC236}">
                    <a16:creationId xmlns="" xmlns:a16="http://schemas.microsoft.com/office/drawing/2014/main" id="{AF41AE31-7528-7E48-A57C-961952D8A6FF}"/>
                  </a:ext>
                  <a:ext uri="{C183D7F6-B498-43B3-948B-1728B52AA6E4}">
                    <adec:decorative xmlns="" xmlns:adec="http://schemas.microsoft.com/office/drawing/2017/decorative" val="1"/>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a:xfrm>
                <a:off x="10548032" y="2547743"/>
                <a:ext cx="457200" cy="457200"/>
              </a:xfrm>
              <a:prstGeom prst="rect">
                <a:avLst/>
              </a:prstGeom>
            </p:spPr>
          </p:pic>
          <p:sp>
            <p:nvSpPr>
              <p:cNvPr id="89" name="TextBox 88">
                <a:extLst>
                  <a:ext uri="{FF2B5EF4-FFF2-40B4-BE49-F238E27FC236}">
                    <a16:creationId xmlns="" xmlns:a16="http://schemas.microsoft.com/office/drawing/2014/main" id="{CE726183-6D2F-6348-AB14-551D7E8E60CE}"/>
                  </a:ext>
                </a:extLst>
              </p:cNvPr>
              <p:cNvSpPr txBox="1"/>
              <p:nvPr/>
            </p:nvSpPr>
            <p:spPr>
              <a:xfrm>
                <a:off x="10314005" y="3004943"/>
                <a:ext cx="925253" cy="584775"/>
              </a:xfrm>
              <a:prstGeom prst="rect">
                <a:avLst/>
              </a:prstGeom>
              <a:solidFill>
                <a:schemeClr val="bg1"/>
              </a:solid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Amazon</a:t>
                </a:r>
                <a:br>
                  <a:rPr kumimoji="0" lang="en-US" sz="16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VPC</a:t>
                </a:r>
              </a:p>
            </p:txBody>
          </p:sp>
        </p:grpSp>
        <p:grpSp>
          <p:nvGrpSpPr>
            <p:cNvPr id="73" name="Group 72">
              <a:extLst>
                <a:ext uri="{FF2B5EF4-FFF2-40B4-BE49-F238E27FC236}">
                  <a16:creationId xmlns="" xmlns:a16="http://schemas.microsoft.com/office/drawing/2014/main" id="{EA8FE4B5-33C9-6A4A-9E50-E8D68450AF13}"/>
                </a:ext>
              </a:extLst>
            </p:cNvPr>
            <p:cNvGrpSpPr/>
            <p:nvPr/>
          </p:nvGrpSpPr>
          <p:grpSpPr>
            <a:xfrm>
              <a:off x="10341807" y="4621711"/>
              <a:ext cx="925253" cy="1041975"/>
              <a:chOff x="10369608" y="4263899"/>
              <a:chExt cx="925253" cy="1041975"/>
            </a:xfrm>
          </p:grpSpPr>
          <p:pic>
            <p:nvPicPr>
              <p:cNvPr id="86" name="Graphic 85">
                <a:extLst>
                  <a:ext uri="{FF2B5EF4-FFF2-40B4-BE49-F238E27FC236}">
                    <a16:creationId xmlns="" xmlns:a16="http://schemas.microsoft.com/office/drawing/2014/main" id="{10625DB8-EC7B-AC4F-B07E-C8DB6E330C5F}"/>
                  </a:ext>
                  <a:ext uri="{C183D7F6-B498-43B3-948B-1728B52AA6E4}">
                    <adec:decorative xmlns="" xmlns:adec="http://schemas.microsoft.com/office/drawing/2017/decorative" val="1"/>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a:xfrm>
                <a:off x="10603635" y="4263899"/>
                <a:ext cx="457200" cy="457200"/>
              </a:xfrm>
              <a:prstGeom prst="rect">
                <a:avLst/>
              </a:prstGeom>
            </p:spPr>
          </p:pic>
          <p:sp>
            <p:nvSpPr>
              <p:cNvPr id="87" name="TextBox 86">
                <a:extLst>
                  <a:ext uri="{FF2B5EF4-FFF2-40B4-BE49-F238E27FC236}">
                    <a16:creationId xmlns="" xmlns:a16="http://schemas.microsoft.com/office/drawing/2014/main" id="{3A0A0E2F-2009-D64D-A1DD-D877BD9B566A}"/>
                  </a:ext>
                </a:extLst>
              </p:cNvPr>
              <p:cNvSpPr txBox="1"/>
              <p:nvPr/>
            </p:nvSpPr>
            <p:spPr>
              <a:xfrm>
                <a:off x="10369608" y="4721099"/>
                <a:ext cx="925253" cy="584775"/>
              </a:xfrm>
              <a:prstGeom prst="rect">
                <a:avLst/>
              </a:prstGeom>
              <a:solidFill>
                <a:schemeClr val="bg1"/>
              </a:solid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Amazon</a:t>
                </a:r>
                <a:br>
                  <a:rPr kumimoji="0" lang="en-US" sz="16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VPC</a:t>
                </a:r>
              </a:p>
            </p:txBody>
          </p:sp>
        </p:grpSp>
        <p:grpSp>
          <p:nvGrpSpPr>
            <p:cNvPr id="74" name="Group 73">
              <a:extLst>
                <a:ext uri="{FF2B5EF4-FFF2-40B4-BE49-F238E27FC236}">
                  <a16:creationId xmlns="" xmlns:a16="http://schemas.microsoft.com/office/drawing/2014/main" id="{100FB085-BCAD-EB4C-AABC-5BE140B89459}"/>
                </a:ext>
              </a:extLst>
            </p:cNvPr>
            <p:cNvGrpSpPr/>
            <p:nvPr/>
          </p:nvGrpSpPr>
          <p:grpSpPr>
            <a:xfrm>
              <a:off x="8565744" y="2182044"/>
              <a:ext cx="1247456" cy="1316251"/>
              <a:chOff x="8627338" y="1824232"/>
              <a:chExt cx="1247456" cy="1316251"/>
            </a:xfrm>
          </p:grpSpPr>
          <p:pic>
            <p:nvPicPr>
              <p:cNvPr id="84" name="Graphic 83">
                <a:extLst>
                  <a:ext uri="{FF2B5EF4-FFF2-40B4-BE49-F238E27FC236}">
                    <a16:creationId xmlns="" xmlns:a16="http://schemas.microsoft.com/office/drawing/2014/main" id="{49A75FB0-02E6-094A-B9FB-7A3FE4B1ACB5}"/>
                  </a:ext>
                  <a:ext uri="{C183D7F6-B498-43B3-948B-1728B52AA6E4}">
                    <adec:decorative xmlns="" xmlns:adec="http://schemas.microsoft.com/office/drawing/2017/decorative" val="1"/>
                  </a:ext>
                </a:extLst>
              </p:cNvPr>
              <p:cNvPicPr>
                <a:picLocks noChangeAspect="1"/>
              </p:cNvPicPr>
              <p:nvPr/>
            </p:nvPicPr>
            <p:blipFill>
              <a:blip r:embed="rId9">
                <a:extLst>
                  <a:ext uri="{96DAC541-7B7A-43D3-8B79-37D633B846F1}">
                    <asvg:svgBlip xmlns="" xmlns:asvg="http://schemas.microsoft.com/office/drawing/2016/SVG/main" r:embed="rId10"/>
                  </a:ext>
                </a:extLst>
              </a:blip>
              <a:stretch>
                <a:fillRect/>
              </a:stretch>
            </p:blipFill>
            <p:spPr>
              <a:xfrm>
                <a:off x="9022466" y="1824232"/>
                <a:ext cx="457200" cy="457200"/>
              </a:xfrm>
              <a:prstGeom prst="rect">
                <a:avLst/>
              </a:prstGeom>
            </p:spPr>
          </p:pic>
          <p:sp>
            <p:nvSpPr>
              <p:cNvPr id="85" name="TextBox 84">
                <a:extLst>
                  <a:ext uri="{FF2B5EF4-FFF2-40B4-BE49-F238E27FC236}">
                    <a16:creationId xmlns="" xmlns:a16="http://schemas.microsoft.com/office/drawing/2014/main" id="{85203EA5-0632-4A49-83D6-1065DC304ED1}"/>
                  </a:ext>
                </a:extLst>
              </p:cNvPr>
              <p:cNvSpPr txBox="1"/>
              <p:nvPr/>
            </p:nvSpPr>
            <p:spPr>
              <a:xfrm>
                <a:off x="8627338" y="2309486"/>
                <a:ext cx="1247456" cy="830997"/>
              </a:xfrm>
              <a:prstGeom prst="rect">
                <a:avLst/>
              </a:prstGeom>
              <a:solidFill>
                <a:schemeClr val="bg1"/>
              </a:solid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AWS Direct </a:t>
                </a:r>
                <a:br>
                  <a:rPr kumimoji="0" lang="en-US" sz="16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Connect </a:t>
                </a:r>
                <a:br>
                  <a:rPr kumimoji="0" lang="en-US" sz="16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gateway</a:t>
                </a:r>
              </a:p>
            </p:txBody>
          </p:sp>
        </p:grpSp>
        <p:grpSp>
          <p:nvGrpSpPr>
            <p:cNvPr id="75" name="Group 74">
              <a:extLst>
                <a:ext uri="{FF2B5EF4-FFF2-40B4-BE49-F238E27FC236}">
                  <a16:creationId xmlns="" xmlns:a16="http://schemas.microsoft.com/office/drawing/2014/main" id="{98806469-F125-C743-86B8-E30F2C6F27C1}"/>
                </a:ext>
              </a:extLst>
            </p:cNvPr>
            <p:cNvGrpSpPr/>
            <p:nvPr/>
          </p:nvGrpSpPr>
          <p:grpSpPr>
            <a:xfrm>
              <a:off x="8599407" y="5495088"/>
              <a:ext cx="1180131" cy="1041975"/>
              <a:chOff x="8651785" y="5137276"/>
              <a:chExt cx="1180131" cy="1041975"/>
            </a:xfrm>
          </p:grpSpPr>
          <p:pic>
            <p:nvPicPr>
              <p:cNvPr id="82" name="Graphic 81">
                <a:extLst>
                  <a:ext uri="{FF2B5EF4-FFF2-40B4-BE49-F238E27FC236}">
                    <a16:creationId xmlns="" xmlns:a16="http://schemas.microsoft.com/office/drawing/2014/main" id="{E0BBF6DD-7390-BE40-828B-20F7574B72A3}"/>
                  </a:ext>
                  <a:ext uri="{C183D7F6-B498-43B3-948B-1728B52AA6E4}">
                    <adec:decorative xmlns="" xmlns:adec="http://schemas.microsoft.com/office/drawing/2017/decorative" val="1"/>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9013251" y="5137276"/>
                <a:ext cx="457200" cy="457200"/>
              </a:xfrm>
              <a:prstGeom prst="rect">
                <a:avLst/>
              </a:prstGeom>
            </p:spPr>
          </p:pic>
          <p:sp>
            <p:nvSpPr>
              <p:cNvPr id="83" name="TextBox 82">
                <a:extLst>
                  <a:ext uri="{FF2B5EF4-FFF2-40B4-BE49-F238E27FC236}">
                    <a16:creationId xmlns="" xmlns:a16="http://schemas.microsoft.com/office/drawing/2014/main" id="{C432473C-ED38-9843-86D6-B79A563F0740}"/>
                  </a:ext>
                </a:extLst>
              </p:cNvPr>
              <p:cNvSpPr txBox="1"/>
              <p:nvPr/>
            </p:nvSpPr>
            <p:spPr>
              <a:xfrm>
                <a:off x="8651785" y="5594476"/>
                <a:ext cx="1180131" cy="584775"/>
              </a:xfrm>
              <a:prstGeom prst="rect">
                <a:avLst/>
              </a:prstGeom>
              <a:solidFill>
                <a:schemeClr val="bg1"/>
              </a:solid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VPN</a:t>
                </a:r>
                <a:br>
                  <a:rPr kumimoji="0" lang="en-US" sz="16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connection</a:t>
                </a:r>
              </a:p>
            </p:txBody>
          </p:sp>
        </p:grpSp>
        <p:grpSp>
          <p:nvGrpSpPr>
            <p:cNvPr id="76" name="Group 75">
              <a:extLst>
                <a:ext uri="{FF2B5EF4-FFF2-40B4-BE49-F238E27FC236}">
                  <a16:creationId xmlns="" xmlns:a16="http://schemas.microsoft.com/office/drawing/2014/main" id="{AE947A8B-CFC5-AD44-BDBF-47EB75604039}"/>
                </a:ext>
              </a:extLst>
            </p:cNvPr>
            <p:cNvGrpSpPr/>
            <p:nvPr/>
          </p:nvGrpSpPr>
          <p:grpSpPr>
            <a:xfrm>
              <a:off x="8374986" y="3848168"/>
              <a:ext cx="1628972" cy="1297047"/>
              <a:chOff x="8427364" y="3383600"/>
              <a:chExt cx="1628972" cy="1297047"/>
            </a:xfrm>
          </p:grpSpPr>
          <p:pic>
            <p:nvPicPr>
              <p:cNvPr id="80" name="Graphic 79">
                <a:extLst>
                  <a:ext uri="{FF2B5EF4-FFF2-40B4-BE49-F238E27FC236}">
                    <a16:creationId xmlns="" xmlns:a16="http://schemas.microsoft.com/office/drawing/2014/main" id="{F7027D6E-9819-3B41-980C-E6DA639B9621}"/>
                  </a:ext>
                  <a:ext uri="{C183D7F6-B498-43B3-948B-1728B52AA6E4}">
                    <adec:decorative xmlns="" xmlns:adec="http://schemas.microsoft.com/office/drawing/2017/decorative" val="1"/>
                  </a:ext>
                </a:extLst>
              </p:cNvPr>
              <p:cNvPicPr>
                <a:picLocks noChangeAspect="1"/>
              </p:cNvPicPr>
              <p:nvPr/>
            </p:nvPicPr>
            <p:blipFill>
              <a:blip r:embed="rId13">
                <a:extLst>
                  <a:ext uri="{96DAC541-7B7A-43D3-8B79-37D633B846F1}">
                    <asvg:svgBlip xmlns="" xmlns:asvg="http://schemas.microsoft.com/office/drawing/2016/SVG/main" r:embed="rId14"/>
                  </a:ext>
                </a:extLst>
              </a:blip>
              <a:stretch>
                <a:fillRect/>
              </a:stretch>
            </p:blipFill>
            <p:spPr>
              <a:xfrm>
                <a:off x="8886250" y="3383600"/>
                <a:ext cx="711200" cy="711200"/>
              </a:xfrm>
              <a:prstGeom prst="rect">
                <a:avLst/>
              </a:prstGeom>
            </p:spPr>
          </p:pic>
          <p:sp>
            <p:nvSpPr>
              <p:cNvPr id="81" name="TextBox 80">
                <a:extLst>
                  <a:ext uri="{FF2B5EF4-FFF2-40B4-BE49-F238E27FC236}">
                    <a16:creationId xmlns="" xmlns:a16="http://schemas.microsoft.com/office/drawing/2014/main" id="{B25E2BF4-CB5E-9D44-813C-5AD042C7BB53}"/>
                  </a:ext>
                </a:extLst>
              </p:cNvPr>
              <p:cNvSpPr txBox="1"/>
              <p:nvPr/>
            </p:nvSpPr>
            <p:spPr>
              <a:xfrm>
                <a:off x="8427364" y="4095872"/>
                <a:ext cx="1628972" cy="584775"/>
              </a:xfrm>
              <a:prstGeom prst="rect">
                <a:avLst/>
              </a:prstGeom>
              <a:solidFill>
                <a:schemeClr val="bg1"/>
              </a:solid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AWS </a:t>
                </a:r>
                <a:br>
                  <a:rPr kumimoji="0" lang="en-US" sz="16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Transit Gateway</a:t>
                </a:r>
              </a:p>
            </p:txBody>
          </p:sp>
        </p:grpSp>
        <p:cxnSp>
          <p:nvCxnSpPr>
            <p:cNvPr id="77" name="Straight Connector 76">
              <a:extLst>
                <a:ext uri="{FF2B5EF4-FFF2-40B4-BE49-F238E27FC236}">
                  <a16:creationId xmlns="" xmlns:a16="http://schemas.microsoft.com/office/drawing/2014/main" id="{BF48869B-2278-BE47-B2B6-D027FB19F963}"/>
                </a:ext>
              </a:extLst>
            </p:cNvPr>
            <p:cNvCxnSpPr>
              <a:cxnSpLocks/>
              <a:endCxn id="90" idx="3"/>
            </p:cNvCxnSpPr>
            <p:nvPr/>
          </p:nvCxnSpPr>
          <p:spPr>
            <a:xfrm flipH="1">
              <a:off x="7803111" y="4456751"/>
              <a:ext cx="1030761" cy="393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 xmlns:a16="http://schemas.microsoft.com/office/drawing/2014/main" id="{37E73CC6-F55C-FA4A-BEB0-380AC40162AB}"/>
                </a:ext>
              </a:extLst>
            </p:cNvPr>
            <p:cNvCxnSpPr>
              <a:cxnSpLocks/>
              <a:endCxn id="88" idx="1"/>
            </p:cNvCxnSpPr>
            <p:nvPr/>
          </p:nvCxnSpPr>
          <p:spPr>
            <a:xfrm flipV="1">
              <a:off x="9545072" y="3134155"/>
              <a:ext cx="1030762" cy="813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 xmlns:a16="http://schemas.microsoft.com/office/drawing/2014/main" id="{FFEC5C4C-E978-1640-9DF7-F368A9DCCA4C}"/>
                </a:ext>
              </a:extLst>
            </p:cNvPr>
            <p:cNvCxnSpPr>
              <a:cxnSpLocks/>
              <a:endCxn id="86" idx="1"/>
            </p:cNvCxnSpPr>
            <p:nvPr/>
          </p:nvCxnSpPr>
          <p:spPr>
            <a:xfrm>
              <a:off x="9545072" y="4424607"/>
              <a:ext cx="1030762" cy="425704"/>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871732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340C5468-DB16-0DD6-F4F6-F14CA5B16CD9}"/>
              </a:ext>
            </a:extLst>
          </p:cNvPr>
          <p:cNvSpPr>
            <a:spLocks noGrp="1"/>
          </p:cNvSpPr>
          <p:nvPr>
            <p:ph type="sldNum" sz="quarter" idx="20"/>
          </p:nvPr>
        </p:nvSpPr>
        <p:spPr/>
        <p:txBody>
          <a:bodyPr/>
          <a:lstStyle/>
          <a:p>
            <a:fld id="{930176A1-BCF0-4712-97A6-6B495F55390B}" type="slidenum">
              <a:rPr lang="en-US" smtClean="0"/>
              <a:pPr/>
              <a:t>39</a:t>
            </a:fld>
            <a:endParaRPr lang="en-US"/>
          </a:p>
        </p:txBody>
      </p:sp>
      <p:sp>
        <p:nvSpPr>
          <p:cNvPr id="2" name="Title 1">
            <a:extLst>
              <a:ext uri="{FF2B5EF4-FFF2-40B4-BE49-F238E27FC236}">
                <a16:creationId xmlns="" xmlns:a16="http://schemas.microsoft.com/office/drawing/2014/main" id="{C419CB7B-0806-44E8-B382-113C9D5EF30E}"/>
              </a:ext>
            </a:extLst>
          </p:cNvPr>
          <p:cNvSpPr>
            <a:spLocks noGrp="1"/>
          </p:cNvSpPr>
          <p:nvPr>
            <p:ph type="title"/>
          </p:nvPr>
        </p:nvSpPr>
        <p:spPr>
          <a:xfrm>
            <a:off x="142310" y="314100"/>
            <a:ext cx="11569209" cy="731318"/>
          </a:xfrm>
        </p:spPr>
        <p:txBody>
          <a:bodyPr/>
          <a:lstStyle/>
          <a:p>
            <a:r>
              <a:rPr lang="en-US"/>
              <a:t>Activity: Label this network diagram</a:t>
            </a:r>
          </a:p>
        </p:txBody>
      </p:sp>
      <p:graphicFrame>
        <p:nvGraphicFramePr>
          <p:cNvPr id="94" name="Table 93">
            <a:extLst>
              <a:ext uri="{FF2B5EF4-FFF2-40B4-BE49-F238E27FC236}">
                <a16:creationId xmlns="" xmlns:a16="http://schemas.microsoft.com/office/drawing/2014/main" id="{84A1DE26-D088-444C-849E-4ACF27FA3051}"/>
              </a:ext>
            </a:extLst>
          </p:cNvPr>
          <p:cNvGraphicFramePr>
            <a:graphicFrameLocks noGrp="1"/>
          </p:cNvGraphicFramePr>
          <p:nvPr/>
        </p:nvGraphicFramePr>
        <p:xfrm>
          <a:off x="8917385" y="3970965"/>
          <a:ext cx="2395728" cy="1112520"/>
        </p:xfrm>
        <a:graphic>
          <a:graphicData uri="http://schemas.openxmlformats.org/drawingml/2006/table">
            <a:tbl>
              <a:tblPr firstRow="1" bandRow="1">
                <a:tableStyleId>{2D5ABB26-0587-4C30-8999-92F81FD0307C}</a:tableStyleId>
              </a:tblPr>
              <a:tblGrid>
                <a:gridCol w="1465583">
                  <a:extLst>
                    <a:ext uri="{9D8B030D-6E8A-4147-A177-3AD203B41FA5}">
                      <a16:colId xmlns="" xmlns:a16="http://schemas.microsoft.com/office/drawing/2014/main" val="3829441895"/>
                    </a:ext>
                  </a:extLst>
                </a:gridCol>
                <a:gridCol w="930145">
                  <a:extLst>
                    <a:ext uri="{9D8B030D-6E8A-4147-A177-3AD203B41FA5}">
                      <a16:colId xmlns="" xmlns:a16="http://schemas.microsoft.com/office/drawing/2014/main" val="3130759443"/>
                    </a:ext>
                  </a:extLst>
                </a:gridCol>
              </a:tblGrid>
              <a:tr h="370840">
                <a:tc>
                  <a:txBody>
                    <a:bodyPr/>
                    <a:lstStyle/>
                    <a:p>
                      <a:r>
                        <a:rPr lang="en-US" sz="1600" b="1"/>
                        <a:t>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1"/>
                        <a:t>Target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669712680"/>
                  </a:ext>
                </a:extLst>
              </a:tr>
              <a:tr h="370840">
                <a:tc>
                  <a:txBody>
                    <a:bodyPr/>
                    <a:lstStyle/>
                    <a:p>
                      <a:pPr algn="ctr"/>
                      <a:r>
                        <a:rPr lang="en-US" sz="1600">
                          <a:highlight>
                            <a:srgbClr val="FFFF00"/>
                          </a:highlight>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t>local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650357514"/>
                  </a:ext>
                </a:extLst>
              </a:tr>
              <a:tr h="370840">
                <a:tc>
                  <a:txBody>
                    <a:bodyPr/>
                    <a:lstStyle/>
                    <a:p>
                      <a:r>
                        <a:rPr lang="en-US" sz="1600">
                          <a:solidFill>
                            <a:schemeClr val="tx1"/>
                          </a:solidFill>
                        </a:rPr>
                        <a:t>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a:solidFill>
                            <a:schemeClr val="tx1"/>
                          </a:solidFill>
                          <a:highlight>
                            <a:srgbClr val="FFFF00"/>
                          </a:highlight>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4077068529"/>
                  </a:ext>
                </a:extLst>
              </a:tr>
            </a:tbl>
          </a:graphicData>
        </a:graphic>
      </p:graphicFrame>
      <p:grpSp>
        <p:nvGrpSpPr>
          <p:cNvPr id="14" name="Group 13" descr="question marks pointing to boxes around a 2 by 3 table and around a row in the table.  two cells of the table have a question mark.">
            <a:extLst>
              <a:ext uri="{FF2B5EF4-FFF2-40B4-BE49-F238E27FC236}">
                <a16:creationId xmlns="" xmlns:a16="http://schemas.microsoft.com/office/drawing/2014/main" id="{824CD53A-EDCF-4EFC-8200-39AA065D1EDC}"/>
              </a:ext>
            </a:extLst>
          </p:cNvPr>
          <p:cNvGrpSpPr/>
          <p:nvPr/>
        </p:nvGrpSpPr>
        <p:grpSpPr>
          <a:xfrm>
            <a:off x="7908561" y="2676601"/>
            <a:ext cx="3635639" cy="2474367"/>
            <a:chOff x="7908561" y="2676601"/>
            <a:chExt cx="3635639" cy="2474367"/>
          </a:xfrm>
        </p:grpSpPr>
        <p:cxnSp>
          <p:nvCxnSpPr>
            <p:cNvPr id="120" name="Straight Connector 119">
              <a:extLst>
                <a:ext uri="{FF2B5EF4-FFF2-40B4-BE49-F238E27FC236}">
                  <a16:creationId xmlns="" xmlns:a16="http://schemas.microsoft.com/office/drawing/2014/main" id="{E9E3E223-618A-4616-A2AE-345CEAA109BB}"/>
                </a:ext>
              </a:extLst>
            </p:cNvPr>
            <p:cNvCxnSpPr>
              <a:cxnSpLocks/>
              <a:stCxn id="127" idx="0"/>
              <a:endCxn id="121" idx="2"/>
            </p:cNvCxnSpPr>
            <p:nvPr/>
          </p:nvCxnSpPr>
          <p:spPr>
            <a:xfrm flipH="1" flipV="1">
              <a:off x="9303279" y="3015155"/>
              <a:ext cx="813609" cy="875967"/>
            </a:xfrm>
            <a:prstGeom prst="line">
              <a:avLst/>
            </a:prstGeom>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 xmlns:a16="http://schemas.microsoft.com/office/drawing/2014/main" id="{BDBA7B0E-12D8-4041-83D3-087FC09C08DC}"/>
                </a:ext>
              </a:extLst>
            </p:cNvPr>
            <p:cNvSpPr txBox="1"/>
            <p:nvPr/>
          </p:nvSpPr>
          <p:spPr>
            <a:xfrm>
              <a:off x="9154039" y="2676601"/>
              <a:ext cx="298480" cy="338554"/>
            </a:xfrm>
            <a:prstGeom prst="rect">
              <a:avLst/>
            </a:prstGeom>
            <a:noFill/>
            <a:ln>
              <a:solidFill>
                <a:schemeClr val="tx1"/>
              </a:solidFill>
            </a:ln>
          </p:spPr>
          <p:txBody>
            <a:bodyPr wrap="none" rtlCol="0">
              <a:spAutoFit/>
            </a:bodyPr>
            <a:lstStyle/>
            <a:p>
              <a:r>
                <a:rPr lang="en-US" sz="1600">
                  <a:highlight>
                    <a:srgbClr val="FFFF00"/>
                  </a:highlight>
                  <a:latin typeface="Arial" panose="020B0604020202020204" pitchFamily="34" charset="0"/>
                  <a:ea typeface="Amazon Ember Light" panose="020B0403020204020204" pitchFamily="34" charset="0"/>
                  <a:cs typeface="Arial" panose="020B0604020202020204" pitchFamily="34" charset="0"/>
                </a:rPr>
                <a:t>?</a:t>
              </a:r>
            </a:p>
          </p:txBody>
        </p:sp>
        <p:sp>
          <p:nvSpPr>
            <p:cNvPr id="122" name="Rectangle 121">
              <a:extLst>
                <a:ext uri="{FF2B5EF4-FFF2-40B4-BE49-F238E27FC236}">
                  <a16:creationId xmlns="" xmlns:a16="http://schemas.microsoft.com/office/drawing/2014/main" id="{2183E006-E3C8-404D-A925-91AC3A69FCF5}"/>
                </a:ext>
              </a:extLst>
            </p:cNvPr>
            <p:cNvSpPr/>
            <p:nvPr/>
          </p:nvSpPr>
          <p:spPr>
            <a:xfrm>
              <a:off x="8709560" y="4268549"/>
              <a:ext cx="2834640" cy="520964"/>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3" name="Straight Connector 122">
              <a:extLst>
                <a:ext uri="{FF2B5EF4-FFF2-40B4-BE49-F238E27FC236}">
                  <a16:creationId xmlns="" xmlns:a16="http://schemas.microsoft.com/office/drawing/2014/main" id="{A8380A55-03C1-406A-82B5-670A9EDE8A47}"/>
                </a:ext>
              </a:extLst>
            </p:cNvPr>
            <p:cNvCxnSpPr>
              <a:cxnSpLocks/>
              <a:stCxn id="122" idx="1"/>
              <a:endCxn id="124" idx="3"/>
            </p:cNvCxnSpPr>
            <p:nvPr/>
          </p:nvCxnSpPr>
          <p:spPr>
            <a:xfrm flipH="1" flipV="1">
              <a:off x="8207041" y="3875733"/>
              <a:ext cx="502519" cy="653298"/>
            </a:xfrm>
            <a:prstGeom prst="line">
              <a:avLst/>
            </a:prstGeom>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 xmlns:a16="http://schemas.microsoft.com/office/drawing/2014/main" id="{3614E457-91D0-447B-842B-2EE48D062AE3}"/>
                </a:ext>
              </a:extLst>
            </p:cNvPr>
            <p:cNvSpPr txBox="1"/>
            <p:nvPr/>
          </p:nvSpPr>
          <p:spPr>
            <a:xfrm>
              <a:off x="7908561" y="3706456"/>
              <a:ext cx="298480" cy="338554"/>
            </a:xfrm>
            <a:prstGeom prst="rect">
              <a:avLst/>
            </a:prstGeom>
            <a:noFill/>
            <a:ln>
              <a:solidFill>
                <a:schemeClr val="tx1"/>
              </a:solidFill>
            </a:ln>
          </p:spPr>
          <p:txBody>
            <a:bodyPr wrap="none" rtlCol="0">
              <a:spAutoFit/>
            </a:bodyPr>
            <a:lstStyle/>
            <a:p>
              <a:r>
                <a:rPr lang="en-US" sz="1600">
                  <a:highlight>
                    <a:srgbClr val="FFFF00"/>
                  </a:highlight>
                  <a:latin typeface="Arial" panose="020B0604020202020204" pitchFamily="34" charset="0"/>
                  <a:ea typeface="Amazon Ember Light" panose="020B0403020204020204" pitchFamily="34" charset="0"/>
                  <a:cs typeface="Arial" panose="020B0604020202020204" pitchFamily="34" charset="0"/>
                </a:rPr>
                <a:t>?</a:t>
              </a:r>
            </a:p>
          </p:txBody>
        </p:sp>
        <p:sp>
          <p:nvSpPr>
            <p:cNvPr id="127" name="Rectangle 126">
              <a:extLst>
                <a:ext uri="{FF2B5EF4-FFF2-40B4-BE49-F238E27FC236}">
                  <a16:creationId xmlns="" xmlns:a16="http://schemas.microsoft.com/office/drawing/2014/main" id="{83366235-419F-4873-A8C9-B2168C7CE05C}"/>
                </a:ext>
              </a:extLst>
            </p:cNvPr>
            <p:cNvSpPr/>
            <p:nvPr/>
          </p:nvSpPr>
          <p:spPr>
            <a:xfrm>
              <a:off x="8834255" y="3891122"/>
              <a:ext cx="2565266" cy="1259846"/>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descr="Architecture diagram with question marks over various components that need a label.">
            <a:extLst>
              <a:ext uri="{FF2B5EF4-FFF2-40B4-BE49-F238E27FC236}">
                <a16:creationId xmlns="" xmlns:a16="http://schemas.microsoft.com/office/drawing/2014/main" id="{BABBE1DD-0E88-EF78-1F66-FB7C56E9AE28}"/>
              </a:ext>
            </a:extLst>
          </p:cNvPr>
          <p:cNvGrpSpPr/>
          <p:nvPr/>
        </p:nvGrpSpPr>
        <p:grpSpPr>
          <a:xfrm>
            <a:off x="152400" y="1207045"/>
            <a:ext cx="11887200" cy="5149305"/>
            <a:chOff x="152400" y="1207045"/>
            <a:chExt cx="11887200" cy="5149305"/>
          </a:xfrm>
        </p:grpSpPr>
        <p:grpSp>
          <p:nvGrpSpPr>
            <p:cNvPr id="15" name="Group 14" descr="Architecture diagram with question marks over various components that need a label.">
              <a:extLst>
                <a:ext uri="{FF2B5EF4-FFF2-40B4-BE49-F238E27FC236}">
                  <a16:creationId xmlns="" xmlns:a16="http://schemas.microsoft.com/office/drawing/2014/main" id="{E9483FA9-C64B-4385-9914-2DD013EFC3B8}"/>
                </a:ext>
              </a:extLst>
            </p:cNvPr>
            <p:cNvGrpSpPr/>
            <p:nvPr/>
          </p:nvGrpSpPr>
          <p:grpSpPr>
            <a:xfrm>
              <a:off x="152400" y="1207045"/>
              <a:ext cx="11887200" cy="5149305"/>
              <a:chOff x="152400" y="1207045"/>
              <a:chExt cx="11887200" cy="5149305"/>
            </a:xfrm>
          </p:grpSpPr>
          <p:sp>
            <p:nvSpPr>
              <p:cNvPr id="7" name="Rectangle 6">
                <a:extLst>
                  <a:ext uri="{FF2B5EF4-FFF2-40B4-BE49-F238E27FC236}">
                    <a16:creationId xmlns="" xmlns:a16="http://schemas.microsoft.com/office/drawing/2014/main" id="{F171ADE5-0976-44A9-9A89-45C11481B784}"/>
                  </a:ext>
                </a:extLst>
              </p:cNvPr>
              <p:cNvSpPr/>
              <p:nvPr/>
            </p:nvSpPr>
            <p:spPr>
              <a:xfrm>
                <a:off x="152400" y="1213376"/>
                <a:ext cx="11887200" cy="5142974"/>
              </a:xfrm>
              <a:prstGeom prst="rect">
                <a:avLst/>
              </a:prstGeom>
              <a:noFill/>
              <a:ln w="12700" cap="flat" cmpd="sng" algn="ctr">
                <a:solidFill>
                  <a:srgbClr val="232F3D"/>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ea typeface="+mn-ea"/>
                    <a:cs typeface="+mn-cs"/>
                  </a:rPr>
                  <a:t> </a:t>
                </a:r>
                <a:r>
                  <a:rPr kumimoji="0" lang="en-US" sz="1600" b="0" i="0" u="none" strike="noStrike" kern="0" cap="none" spc="0" normalizeH="0" baseline="0" noProof="0">
                    <a:ln>
                      <a:noFill/>
                    </a:ln>
                    <a:solidFill>
                      <a:sysClr val="windowText" lastClr="000000"/>
                    </a:solidFill>
                    <a:effectLst/>
                    <a:uLnTx/>
                    <a:uFillTx/>
                    <a:ea typeface="+mn-ea"/>
                    <a:cs typeface="+mn-cs"/>
                  </a:rPr>
                  <a:t>AWS Cloud</a:t>
                </a:r>
              </a:p>
            </p:txBody>
          </p:sp>
          <p:sp>
            <p:nvSpPr>
              <p:cNvPr id="60" name="Rectangle 59">
                <a:extLst>
                  <a:ext uri="{FF2B5EF4-FFF2-40B4-BE49-F238E27FC236}">
                    <a16:creationId xmlns="" xmlns:a16="http://schemas.microsoft.com/office/drawing/2014/main" id="{DBF2B20B-9790-4B72-ABB4-8220A1E13520}"/>
                  </a:ext>
                </a:extLst>
              </p:cNvPr>
              <p:cNvSpPr/>
              <p:nvPr/>
            </p:nvSpPr>
            <p:spPr>
              <a:xfrm>
                <a:off x="2562575" y="4178210"/>
                <a:ext cx="3202243" cy="1645920"/>
              </a:xfrm>
              <a:prstGeom prst="rect">
                <a:avLst/>
              </a:prstGeom>
              <a:solidFill>
                <a:srgbClr val="007CBC">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7CBC"/>
                    </a:solidFill>
                    <a:effectLst/>
                    <a:uLnTx/>
                    <a:uFillTx/>
                    <a:ea typeface="+mn-ea"/>
                    <a:cs typeface="+mn-cs"/>
                  </a:rPr>
                  <a:t>   </a:t>
                </a:r>
                <a:r>
                  <a:rPr kumimoji="0" lang="en-US" sz="1600" b="0" i="0" u="none" strike="noStrike" kern="0" cap="none" spc="0" normalizeH="0" baseline="0" noProof="0">
                    <a:ln>
                      <a:noFill/>
                    </a:ln>
                    <a:solidFill>
                      <a:srgbClr val="E6F2F8"/>
                    </a:solidFill>
                    <a:effectLst/>
                    <a:uLnTx/>
                    <a:uFillTx/>
                    <a:ea typeface="+mn-ea"/>
                    <a:cs typeface="+mn-cs"/>
                  </a:rPr>
                  <a:t>Private subnet</a:t>
                </a:r>
                <a:r>
                  <a:rPr kumimoji="0" lang="en-US" sz="1600" b="0" i="0" u="none" strike="noStrike" kern="0" cap="none" spc="0" normalizeH="0" baseline="0" noProof="0">
                    <a:ln>
                      <a:noFill/>
                    </a:ln>
                    <a:solidFill>
                      <a:srgbClr val="007CBC"/>
                    </a:solidFill>
                    <a:effectLst/>
                    <a:uLnTx/>
                    <a:uFillTx/>
                    <a:ea typeface="+mn-ea"/>
                    <a:cs typeface="+mn-cs"/>
                  </a:rPr>
                  <a:t>: 10.0.2.0/24</a:t>
                </a:r>
              </a:p>
            </p:txBody>
          </p:sp>
          <p:sp>
            <p:nvSpPr>
              <p:cNvPr id="6" name="Rectangle 5">
                <a:extLst>
                  <a:ext uri="{FF2B5EF4-FFF2-40B4-BE49-F238E27FC236}">
                    <a16:creationId xmlns="" xmlns:a16="http://schemas.microsoft.com/office/drawing/2014/main" id="{8A00625C-5F01-45B9-BEB9-66443831D928}"/>
                  </a:ext>
                </a:extLst>
              </p:cNvPr>
              <p:cNvSpPr/>
              <p:nvPr/>
            </p:nvSpPr>
            <p:spPr>
              <a:xfrm>
                <a:off x="1330105" y="2319231"/>
                <a:ext cx="6428414" cy="3624131"/>
              </a:xfrm>
              <a:prstGeom prst="rect">
                <a:avLst/>
              </a:prstGeom>
              <a:noFill/>
              <a:ln w="12700" cap="flat" cmpd="sng" algn="ctr">
                <a:solidFill>
                  <a:srgbClr val="1D8900"/>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w="0"/>
                    <a:solidFill>
                      <a:srgbClr val="1D8900"/>
                    </a:solidFill>
                    <a:effectLst/>
                    <a:uLnTx/>
                    <a:uFillTx/>
                    <a:ea typeface="+mn-ea"/>
                    <a:cs typeface="+mn-cs"/>
                  </a:rPr>
                  <a:t> </a:t>
                </a:r>
              </a:p>
            </p:txBody>
          </p:sp>
          <p:sp>
            <p:nvSpPr>
              <p:cNvPr id="8" name="Rectangle 7">
                <a:extLst>
                  <a:ext uri="{FF2B5EF4-FFF2-40B4-BE49-F238E27FC236}">
                    <a16:creationId xmlns="" xmlns:a16="http://schemas.microsoft.com/office/drawing/2014/main" id="{5B4C0FFB-E5B5-4C67-BE6A-8B849867AEE6}"/>
                  </a:ext>
                </a:extLst>
              </p:cNvPr>
              <p:cNvSpPr/>
              <p:nvPr/>
            </p:nvSpPr>
            <p:spPr>
              <a:xfrm>
                <a:off x="2365951" y="1856508"/>
                <a:ext cx="3591473" cy="4239491"/>
              </a:xfrm>
              <a:prstGeom prst="rect">
                <a:avLst/>
              </a:prstGeom>
              <a:noFill/>
              <a:ln w="12700" cap="flat" cmpd="sng" algn="ctr">
                <a:solidFill>
                  <a:srgbClr val="007CBC"/>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7CBC"/>
                  </a:solidFill>
                  <a:effectLst/>
                  <a:uLnTx/>
                  <a:uFillTx/>
                  <a:ea typeface="+mn-ea"/>
                  <a:cs typeface="+mn-cs"/>
                </a:endParaRPr>
              </a:p>
            </p:txBody>
          </p:sp>
          <p:pic>
            <p:nvPicPr>
              <p:cNvPr id="9" name="Graphic 8">
                <a:extLst>
                  <a:ext uri="{FF2B5EF4-FFF2-40B4-BE49-F238E27FC236}">
                    <a16:creationId xmlns="" xmlns:a16="http://schemas.microsoft.com/office/drawing/2014/main" id="{B9C9485F-2EBC-422E-83CE-8240D3847008}"/>
                  </a:ext>
                  <a:ext uri="{C183D7F6-B498-43B3-948B-1728B52AA6E4}">
                    <adec:decorative xmlns="" xmlns:adec="http://schemas.microsoft.com/office/drawing/2017/decorative" val="1"/>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152400" y="1207045"/>
                <a:ext cx="457200" cy="457200"/>
              </a:xfrm>
              <a:prstGeom prst="rect">
                <a:avLst/>
              </a:prstGeom>
            </p:spPr>
          </p:pic>
          <p:pic>
            <p:nvPicPr>
              <p:cNvPr id="10" name="Graphic 9">
                <a:extLst>
                  <a:ext uri="{FF2B5EF4-FFF2-40B4-BE49-F238E27FC236}">
                    <a16:creationId xmlns="" xmlns:a16="http://schemas.microsoft.com/office/drawing/2014/main" id="{57B9F8D3-23EE-4311-9531-2D91CA789FFA}"/>
                  </a:ext>
                  <a:ext uri="{C183D7F6-B498-43B3-948B-1728B52AA6E4}">
                    <adec:decorative xmlns="" xmlns:adec="http://schemas.microsoft.com/office/drawing/2017/decorative" val="1"/>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1330104" y="2319231"/>
                <a:ext cx="457200" cy="457200"/>
              </a:xfrm>
              <a:prstGeom prst="rect">
                <a:avLst/>
              </a:prstGeom>
            </p:spPr>
          </p:pic>
          <p:sp>
            <p:nvSpPr>
              <p:cNvPr id="11" name="TextBox 10">
                <a:extLst>
                  <a:ext uri="{FF2B5EF4-FFF2-40B4-BE49-F238E27FC236}">
                    <a16:creationId xmlns="" xmlns:a16="http://schemas.microsoft.com/office/drawing/2014/main" id="{886F81AE-A049-4C19-9057-49A3AC07DB81}"/>
                  </a:ext>
                </a:extLst>
              </p:cNvPr>
              <p:cNvSpPr txBox="1"/>
              <p:nvPr/>
            </p:nvSpPr>
            <p:spPr>
              <a:xfrm>
                <a:off x="5751918" y="5561494"/>
                <a:ext cx="2006600" cy="338554"/>
              </a:xfrm>
              <a:prstGeom prst="rect">
                <a:avLst/>
              </a:prstGeom>
              <a:noFill/>
            </p:spPr>
            <p:txBody>
              <a:bodyPr wrap="square" rtlCol="0">
                <a:spAutoFit/>
              </a:bodyPr>
              <a:lstStyle/>
              <a:p>
                <a:pPr algn="ctr"/>
                <a:r>
                  <a:rPr lang="en-US" sz="1600">
                    <a:solidFill>
                      <a:srgbClr val="1D8900"/>
                    </a:solidFill>
                  </a:rPr>
                  <a:t>10.0.0.0/16</a:t>
                </a:r>
              </a:p>
            </p:txBody>
          </p:sp>
          <p:sp>
            <p:nvSpPr>
              <p:cNvPr id="12" name="Rectangle 11">
                <a:extLst>
                  <a:ext uri="{FF2B5EF4-FFF2-40B4-BE49-F238E27FC236}">
                    <a16:creationId xmlns="" xmlns:a16="http://schemas.microsoft.com/office/drawing/2014/main" id="{E7166951-D5F5-4D5F-A929-89BD67EC61E6}"/>
                  </a:ext>
                </a:extLst>
              </p:cNvPr>
              <p:cNvSpPr/>
              <p:nvPr/>
            </p:nvSpPr>
            <p:spPr>
              <a:xfrm>
                <a:off x="2562576" y="2442536"/>
                <a:ext cx="3202243" cy="1645920"/>
              </a:xfrm>
              <a:prstGeom prst="rect">
                <a:avLst/>
              </a:prstGeom>
              <a:solidFill>
                <a:srgbClr val="1D8900">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1D8900"/>
                    </a:solidFill>
                    <a:effectLst/>
                    <a:uLnTx/>
                    <a:uFillTx/>
                    <a:ea typeface="+mn-ea"/>
                    <a:cs typeface="+mn-cs"/>
                  </a:rPr>
                  <a:t>   </a:t>
                </a:r>
                <a:r>
                  <a:rPr kumimoji="0" lang="en-US" sz="1600" b="0" i="0" u="none" strike="noStrike" kern="0" cap="none" spc="0" normalizeH="0" baseline="0" noProof="0">
                    <a:ln>
                      <a:noFill/>
                    </a:ln>
                    <a:solidFill>
                      <a:srgbClr val="E9F3E6"/>
                    </a:solidFill>
                    <a:effectLst/>
                    <a:uLnTx/>
                    <a:uFillTx/>
                    <a:ea typeface="+mn-ea"/>
                    <a:cs typeface="+mn-cs"/>
                  </a:rPr>
                  <a:t>Public subnet</a:t>
                </a:r>
                <a:r>
                  <a:rPr kumimoji="0" lang="en-US" sz="1600" b="0" i="0" u="none" strike="noStrike" kern="0" cap="none" spc="0" normalizeH="0" baseline="0" noProof="0">
                    <a:ln>
                      <a:noFill/>
                    </a:ln>
                    <a:solidFill>
                      <a:srgbClr val="1D8900"/>
                    </a:solidFill>
                    <a:effectLst/>
                    <a:uLnTx/>
                    <a:uFillTx/>
                    <a:ea typeface="+mn-ea"/>
                    <a:cs typeface="+mn-cs"/>
                  </a:rPr>
                  <a:t>:10.0.1.0/24</a:t>
                </a:r>
              </a:p>
            </p:txBody>
          </p:sp>
          <p:pic>
            <p:nvPicPr>
              <p:cNvPr id="13" name="Graphic 12">
                <a:extLst>
                  <a:ext uri="{FF2B5EF4-FFF2-40B4-BE49-F238E27FC236}">
                    <a16:creationId xmlns="" xmlns:a16="http://schemas.microsoft.com/office/drawing/2014/main" id="{0267DA52-0955-4E35-8F29-A775580B9157}"/>
                  </a:ext>
                  <a:ext uri="{C183D7F6-B498-43B3-948B-1728B52AA6E4}">
                    <adec:decorative xmlns="" xmlns:adec="http://schemas.microsoft.com/office/drawing/2017/decorative" val="1"/>
                  </a:ext>
                </a:extLst>
              </p:cNvPr>
              <p:cNvPicPr>
                <a:picLocks noChangeAspect="1"/>
              </p:cNvPicPr>
              <p:nvPr/>
            </p:nvPicPr>
            <p:blipFill>
              <a:blip r:embed="rId8">
                <a:extLst>
                  <a:ext uri="{96DAC541-7B7A-43D3-8B79-37D633B846F1}">
                    <asvg:svgBlip xmlns="" xmlns:asvg="http://schemas.microsoft.com/office/drawing/2016/SVG/main" r:embed="rId9"/>
                  </a:ext>
                </a:extLst>
              </a:blip>
              <a:stretch>
                <a:fillRect/>
              </a:stretch>
            </p:blipFill>
            <p:spPr>
              <a:xfrm>
                <a:off x="2562577" y="2440178"/>
                <a:ext cx="457200" cy="457200"/>
              </a:xfrm>
              <a:prstGeom prst="rect">
                <a:avLst/>
              </a:prstGeom>
            </p:spPr>
          </p:pic>
          <p:pic>
            <p:nvPicPr>
              <p:cNvPr id="19" name="Graphic 18">
                <a:extLst>
                  <a:ext uri="{FF2B5EF4-FFF2-40B4-BE49-F238E27FC236}">
                    <a16:creationId xmlns="" xmlns:a16="http://schemas.microsoft.com/office/drawing/2014/main" id="{0E04E710-C136-4047-9C54-ECAA9EACC9A4}"/>
                  </a:ext>
                  <a:ext uri="{C183D7F6-B498-43B3-948B-1728B52AA6E4}">
                    <adec:decorative xmlns="" xmlns:adec="http://schemas.microsoft.com/office/drawing/2017/decorative" val="1"/>
                  </a:ext>
                </a:extLst>
              </p:cNvPr>
              <p:cNvPicPr>
                <a:picLocks noChangeAspect="1"/>
              </p:cNvPicPr>
              <p:nvPr/>
            </p:nvPicPr>
            <p:blipFill>
              <a:blip r:embed="rId10">
                <a:extLst>
                  <a:ext uri="{96DAC541-7B7A-43D3-8B79-37D633B846F1}">
                    <asvg:svgBlip xmlns="" xmlns:asvg="http://schemas.microsoft.com/office/drawing/2016/SVG/main" r:embed="rId11"/>
                  </a:ext>
                </a:extLst>
              </a:blip>
              <a:stretch>
                <a:fillRect/>
              </a:stretch>
            </p:blipFill>
            <p:spPr>
              <a:xfrm>
                <a:off x="6520269" y="2064878"/>
                <a:ext cx="469900" cy="469900"/>
              </a:xfrm>
              <a:prstGeom prst="rect">
                <a:avLst/>
              </a:prstGeom>
            </p:spPr>
          </p:pic>
          <p:pic>
            <p:nvPicPr>
              <p:cNvPr id="39" name="Graphic 38">
                <a:extLst>
                  <a:ext uri="{FF2B5EF4-FFF2-40B4-BE49-F238E27FC236}">
                    <a16:creationId xmlns="" xmlns:a16="http://schemas.microsoft.com/office/drawing/2014/main" id="{F15121F8-03C4-4A82-8228-CF9C5D6849DC}"/>
                  </a:ext>
                  <a:ext uri="{C183D7F6-B498-43B3-948B-1728B52AA6E4}">
                    <adec:decorative xmlns="" xmlns:adec="http://schemas.microsoft.com/office/drawing/2017/decorative" val="1"/>
                  </a:ext>
                </a:extLst>
              </p:cNvPr>
              <p:cNvPicPr>
                <a:picLocks noChangeAspect="1"/>
              </p:cNvPicPr>
              <p:nvPr/>
            </p:nvPicPr>
            <p:blipFill>
              <a:blip r:embed="rId12">
                <a:extLst>
                  <a:ext uri="{96DAC541-7B7A-43D3-8B79-37D633B846F1}">
                    <asvg:svgBlip xmlns="" xmlns:asvg="http://schemas.microsoft.com/office/drawing/2016/SVG/main" r:embed="rId13"/>
                  </a:ext>
                </a:extLst>
              </a:blip>
              <a:stretch>
                <a:fillRect/>
              </a:stretch>
            </p:blipFill>
            <p:spPr>
              <a:xfrm>
                <a:off x="3201869" y="3034149"/>
                <a:ext cx="457200" cy="457200"/>
              </a:xfrm>
              <a:prstGeom prst="rect">
                <a:avLst/>
              </a:prstGeom>
            </p:spPr>
          </p:pic>
          <p:pic>
            <p:nvPicPr>
              <p:cNvPr id="44" name="Graphic 43">
                <a:extLst>
                  <a:ext uri="{FF2B5EF4-FFF2-40B4-BE49-F238E27FC236}">
                    <a16:creationId xmlns="" xmlns:a16="http://schemas.microsoft.com/office/drawing/2014/main" id="{85E76D4D-E3FF-4864-A50B-F16B6A929B2F}"/>
                  </a:ext>
                  <a:ext uri="{C183D7F6-B498-43B3-948B-1728B52AA6E4}">
                    <adec:decorative xmlns="" xmlns:adec="http://schemas.microsoft.com/office/drawing/2017/decorative" val="1"/>
                  </a:ext>
                </a:extLst>
              </p:cNvPr>
              <p:cNvPicPr>
                <a:picLocks noChangeAspect="1"/>
              </p:cNvPicPr>
              <p:nvPr/>
            </p:nvPicPr>
            <p:blipFill>
              <a:blip r:embed="rId12">
                <a:extLst>
                  <a:ext uri="{96DAC541-7B7A-43D3-8B79-37D633B846F1}">
                    <asvg:svgBlip xmlns="" xmlns:asvg="http://schemas.microsoft.com/office/drawing/2016/SVG/main" r:embed="rId13"/>
                  </a:ext>
                </a:extLst>
              </a:blip>
              <a:stretch>
                <a:fillRect/>
              </a:stretch>
            </p:blipFill>
            <p:spPr>
              <a:xfrm>
                <a:off x="3935096" y="5099544"/>
                <a:ext cx="457200" cy="457200"/>
              </a:xfrm>
              <a:prstGeom prst="rect">
                <a:avLst/>
              </a:prstGeom>
            </p:spPr>
          </p:pic>
          <p:pic>
            <p:nvPicPr>
              <p:cNvPr id="61" name="Graphic 60">
                <a:extLst>
                  <a:ext uri="{FF2B5EF4-FFF2-40B4-BE49-F238E27FC236}">
                    <a16:creationId xmlns="" xmlns:a16="http://schemas.microsoft.com/office/drawing/2014/main" id="{CCF479AE-2B36-4C6F-88F8-C48CDD88D7D8}"/>
                  </a:ext>
                  <a:ext uri="{C183D7F6-B498-43B3-948B-1728B52AA6E4}">
                    <adec:decorative xmlns="" xmlns:adec="http://schemas.microsoft.com/office/drawing/2017/decorative" val="1"/>
                  </a:ext>
                </a:extLst>
              </p:cNvPr>
              <p:cNvPicPr>
                <a:picLocks noChangeAspect="1"/>
              </p:cNvPicPr>
              <p:nvPr/>
            </p:nvPicPr>
            <p:blipFill>
              <a:blip r:embed="rId14">
                <a:extLst>
                  <a:ext uri="{96DAC541-7B7A-43D3-8B79-37D633B846F1}">
                    <asvg:svgBlip xmlns="" xmlns:asvg="http://schemas.microsoft.com/office/drawing/2016/SVG/main" r:embed="rId15"/>
                  </a:ext>
                </a:extLst>
              </a:blip>
              <a:stretch>
                <a:fillRect/>
              </a:stretch>
            </p:blipFill>
            <p:spPr>
              <a:xfrm>
                <a:off x="2562576" y="4178210"/>
                <a:ext cx="457200" cy="457200"/>
              </a:xfrm>
              <a:prstGeom prst="rect">
                <a:avLst/>
              </a:prstGeom>
            </p:spPr>
          </p:pic>
          <p:pic>
            <p:nvPicPr>
              <p:cNvPr id="71" name="Graphic 70">
                <a:extLst>
                  <a:ext uri="{FF2B5EF4-FFF2-40B4-BE49-F238E27FC236}">
                    <a16:creationId xmlns="" xmlns:a16="http://schemas.microsoft.com/office/drawing/2014/main" id="{F7F6D664-D6F5-496B-ABFA-C8CD8FC46412}"/>
                  </a:ext>
                  <a:ext uri="{C183D7F6-B498-43B3-948B-1728B52AA6E4}">
                    <adec:decorative xmlns="" xmlns:adec="http://schemas.microsoft.com/office/drawing/2017/decorative" val="1"/>
                  </a:ext>
                </a:extLst>
              </p:cNvPr>
              <p:cNvPicPr>
                <a:picLocks noChangeAspect="1"/>
              </p:cNvPicPr>
              <p:nvPr/>
            </p:nvPicPr>
            <p:blipFill>
              <a:blip r:embed="rId16">
                <a:extLst>
                  <a:ext uri="{96DAC541-7B7A-43D3-8B79-37D633B846F1}">
                    <asvg:svgBlip xmlns="" xmlns:asvg="http://schemas.microsoft.com/office/drawing/2016/SVG/main" r:embed="rId17"/>
                  </a:ext>
                </a:extLst>
              </a:blip>
              <a:stretch>
                <a:fillRect/>
              </a:stretch>
            </p:blipFill>
            <p:spPr>
              <a:xfrm>
                <a:off x="4706281" y="3053606"/>
                <a:ext cx="469900" cy="469900"/>
              </a:xfrm>
              <a:prstGeom prst="rect">
                <a:avLst/>
              </a:prstGeom>
            </p:spPr>
          </p:pic>
          <p:sp>
            <p:nvSpPr>
              <p:cNvPr id="73" name="TextBox 72">
                <a:extLst>
                  <a:ext uri="{FF2B5EF4-FFF2-40B4-BE49-F238E27FC236}">
                    <a16:creationId xmlns="" xmlns:a16="http://schemas.microsoft.com/office/drawing/2014/main" id="{F1EF0657-6055-4EF8-A2C1-6162362BB58B}"/>
                  </a:ext>
                </a:extLst>
              </p:cNvPr>
              <p:cNvSpPr txBox="1"/>
              <p:nvPr/>
            </p:nvSpPr>
            <p:spPr>
              <a:xfrm>
                <a:off x="4789018" y="3576445"/>
                <a:ext cx="463588" cy="338554"/>
              </a:xfrm>
              <a:prstGeom prst="rect">
                <a:avLst/>
              </a:prstGeom>
              <a:solidFill>
                <a:schemeClr val="bg1"/>
              </a:solidFill>
              <a:ln>
                <a:solidFill>
                  <a:schemeClr val="tx1"/>
                </a:solidFill>
              </a:ln>
            </p:spPr>
            <p:txBody>
              <a:bodyPr wrap="none" rtlCol="0">
                <a:spAutoFit/>
              </a:bodyPr>
              <a:lstStyle/>
              <a:p>
                <a:r>
                  <a:rPr lang="en-US" sz="1600">
                    <a:highlight>
                      <a:srgbClr val="FFFF00"/>
                    </a:highlight>
                    <a:ea typeface="Amazon Ember Light" panose="020B0403020204020204" pitchFamily="34" charset="0"/>
                    <a:cs typeface="Arial" panose="020B0604020202020204" pitchFamily="34" charset="0"/>
                  </a:rPr>
                  <a:t>Q6</a:t>
                </a:r>
              </a:p>
            </p:txBody>
          </p:sp>
          <p:sp>
            <p:nvSpPr>
              <p:cNvPr id="77" name="Rectangle 76">
                <a:extLst>
                  <a:ext uri="{FF2B5EF4-FFF2-40B4-BE49-F238E27FC236}">
                    <a16:creationId xmlns="" xmlns:a16="http://schemas.microsoft.com/office/drawing/2014/main" id="{8DE143CC-4DF7-426E-8F9A-37FCCE527142}"/>
                  </a:ext>
                </a:extLst>
              </p:cNvPr>
              <p:cNvSpPr/>
              <p:nvPr/>
            </p:nvSpPr>
            <p:spPr>
              <a:xfrm>
                <a:off x="419100" y="1733520"/>
                <a:ext cx="7630391" cy="4519622"/>
              </a:xfrm>
              <a:prstGeom prst="rect">
                <a:avLst/>
              </a:prstGeom>
              <a:noFill/>
              <a:ln w="12700" cap="flat" cmpd="sng" algn="ctr">
                <a:solidFill>
                  <a:srgbClr val="007CBC"/>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7CBC"/>
                    </a:solidFill>
                    <a:effectLst/>
                    <a:uLnTx/>
                    <a:uFillTx/>
                    <a:ea typeface="+mn-ea"/>
                    <a:cs typeface="+mn-cs"/>
                  </a:rPr>
                  <a:t> </a:t>
                </a:r>
              </a:p>
            </p:txBody>
          </p:sp>
          <p:pic>
            <p:nvPicPr>
              <p:cNvPr id="78" name="Graphic 77">
                <a:extLst>
                  <a:ext uri="{FF2B5EF4-FFF2-40B4-BE49-F238E27FC236}">
                    <a16:creationId xmlns="" xmlns:a16="http://schemas.microsoft.com/office/drawing/2014/main" id="{BB80363B-72FA-4B30-A324-7D42434FEAF6}"/>
                  </a:ext>
                  <a:ext uri="{C183D7F6-B498-43B3-948B-1728B52AA6E4}">
                    <adec:decorative xmlns="" xmlns:adec="http://schemas.microsoft.com/office/drawing/2017/decorative" val="1"/>
                  </a:ext>
                </a:extLst>
              </p:cNvPr>
              <p:cNvPicPr>
                <a:picLocks noChangeAspect="1"/>
              </p:cNvPicPr>
              <p:nvPr/>
            </p:nvPicPr>
            <p:blipFill>
              <a:blip r:embed="rId18">
                <a:extLst>
                  <a:ext uri="{96DAC541-7B7A-43D3-8B79-37D633B846F1}">
                    <asvg:svgBlip xmlns="" xmlns:asvg="http://schemas.microsoft.com/office/drawing/2016/SVG/main" r:embed="rId19"/>
                  </a:ext>
                </a:extLst>
              </a:blip>
              <a:stretch>
                <a:fillRect/>
              </a:stretch>
            </p:blipFill>
            <p:spPr>
              <a:xfrm>
                <a:off x="419100" y="1733520"/>
                <a:ext cx="457200" cy="457200"/>
              </a:xfrm>
              <a:prstGeom prst="rect">
                <a:avLst/>
              </a:prstGeom>
            </p:spPr>
          </p:pic>
          <p:pic>
            <p:nvPicPr>
              <p:cNvPr id="81" name="Graphic 80">
                <a:extLst>
                  <a:ext uri="{FF2B5EF4-FFF2-40B4-BE49-F238E27FC236}">
                    <a16:creationId xmlns="" xmlns:a16="http://schemas.microsoft.com/office/drawing/2014/main" id="{5503B2CF-F03C-4053-92E9-3AACE977CB67}"/>
                  </a:ext>
                  <a:ext uri="{C183D7F6-B498-43B3-948B-1728B52AA6E4}">
                    <adec:decorative xmlns="" xmlns:adec="http://schemas.microsoft.com/office/drawing/2017/decorative" val="1"/>
                  </a:ext>
                </a:extLst>
              </p:cNvPr>
              <p:cNvPicPr>
                <a:picLocks noChangeAspect="1"/>
              </p:cNvPicPr>
              <p:nvPr/>
            </p:nvPicPr>
            <p:blipFill>
              <a:blip r:embed="rId20">
                <a:extLst>
                  <a:ext uri="{96DAC541-7B7A-43D3-8B79-37D633B846F1}">
                    <asvg:svgBlip xmlns="" xmlns:asvg="http://schemas.microsoft.com/office/drawing/2016/SVG/main" r:embed="rId21"/>
                  </a:ext>
                </a:extLst>
              </a:blip>
              <a:stretch>
                <a:fillRect/>
              </a:stretch>
            </p:blipFill>
            <p:spPr>
              <a:xfrm>
                <a:off x="3924072" y="4681068"/>
                <a:ext cx="469900" cy="469900"/>
              </a:xfrm>
              <a:prstGeom prst="rect">
                <a:avLst/>
              </a:prstGeom>
            </p:spPr>
          </p:pic>
          <p:sp>
            <p:nvSpPr>
              <p:cNvPr id="82" name="TextBox 81">
                <a:extLst>
                  <a:ext uri="{FF2B5EF4-FFF2-40B4-BE49-F238E27FC236}">
                    <a16:creationId xmlns="" xmlns:a16="http://schemas.microsoft.com/office/drawing/2014/main" id="{A268F417-4DB2-42A0-88C6-B01CB96477D4}"/>
                  </a:ext>
                </a:extLst>
              </p:cNvPr>
              <p:cNvSpPr txBox="1"/>
              <p:nvPr/>
            </p:nvSpPr>
            <p:spPr>
              <a:xfrm>
                <a:off x="3040479" y="5098133"/>
                <a:ext cx="269626" cy="338554"/>
              </a:xfrm>
              <a:prstGeom prst="rect">
                <a:avLst/>
              </a:prstGeom>
              <a:solidFill>
                <a:schemeClr val="bg1"/>
              </a:solidFill>
              <a:ln>
                <a:solidFill>
                  <a:schemeClr val="tx1"/>
                </a:solidFill>
              </a:ln>
            </p:spPr>
            <p:txBody>
              <a:bodyPr wrap="none" rtlCol="0">
                <a:spAutoFit/>
              </a:bodyPr>
              <a:lstStyle/>
              <a:p>
                <a:r>
                  <a:rPr lang="en-US" sz="1600">
                    <a:highlight>
                      <a:srgbClr val="FFFF00"/>
                    </a:highlight>
                    <a:ea typeface="Amazon Ember Light" panose="020B0403020204020204" pitchFamily="34" charset="0"/>
                    <a:cs typeface="Arial" panose="020B0604020202020204" pitchFamily="34" charset="0"/>
                  </a:rPr>
                  <a:t>?</a:t>
                </a:r>
              </a:p>
            </p:txBody>
          </p:sp>
          <p:sp>
            <p:nvSpPr>
              <p:cNvPr id="90" name="TextBox 89">
                <a:extLst>
                  <a:ext uri="{FF2B5EF4-FFF2-40B4-BE49-F238E27FC236}">
                    <a16:creationId xmlns="" xmlns:a16="http://schemas.microsoft.com/office/drawing/2014/main" id="{9BD5F12B-9061-47F6-B7B3-FC589F9101A8}"/>
                  </a:ext>
                </a:extLst>
              </p:cNvPr>
              <p:cNvSpPr txBox="1"/>
              <p:nvPr/>
            </p:nvSpPr>
            <p:spPr>
              <a:xfrm>
                <a:off x="2736208" y="3589779"/>
                <a:ext cx="1495922" cy="338554"/>
              </a:xfrm>
              <a:prstGeom prst="rect">
                <a:avLst/>
              </a:prstGeom>
              <a:solidFill>
                <a:schemeClr val="bg1"/>
              </a:solidFill>
              <a:ln>
                <a:solidFill>
                  <a:schemeClr val="tx1"/>
                </a:solidFill>
              </a:ln>
            </p:spPr>
            <p:txBody>
              <a:bodyPr wrap="none" rtlCol="0">
                <a:spAutoFit/>
              </a:bodyPr>
              <a:lstStyle/>
              <a:p>
                <a:pPr algn="ctr"/>
                <a:r>
                  <a:rPr lang="en-US" sz="1600">
                    <a:highlight>
                      <a:srgbClr val="FFFF00"/>
                    </a:highlight>
                    <a:ea typeface="Amazon Ember Light" panose="020B0403020204020204" pitchFamily="34" charset="0"/>
                    <a:cs typeface="Arial" panose="020B0604020202020204" pitchFamily="34" charset="0"/>
                  </a:rPr>
                  <a:t> _?_ IP address</a:t>
                </a:r>
              </a:p>
            </p:txBody>
          </p:sp>
          <p:sp>
            <p:nvSpPr>
              <p:cNvPr id="91" name="Rectangle 90">
                <a:extLst>
                  <a:ext uri="{FF2B5EF4-FFF2-40B4-BE49-F238E27FC236}">
                    <a16:creationId xmlns="" xmlns:a16="http://schemas.microsoft.com/office/drawing/2014/main" id="{6B3F1415-BCD4-473B-BE05-E86D14A3E7CF}"/>
                  </a:ext>
                </a:extLst>
              </p:cNvPr>
              <p:cNvSpPr/>
              <p:nvPr/>
            </p:nvSpPr>
            <p:spPr>
              <a:xfrm>
                <a:off x="955963" y="1773378"/>
                <a:ext cx="984594" cy="3657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highlight>
                      <a:srgbClr val="FFFF00"/>
                    </a:highlight>
                    <a:cs typeface="Arial" panose="020B0604020202020204" pitchFamily="34" charset="0"/>
                  </a:rPr>
                  <a:t>?</a:t>
                </a:r>
              </a:p>
            </p:txBody>
          </p:sp>
          <p:sp>
            <p:nvSpPr>
              <p:cNvPr id="92" name="Rectangle 91">
                <a:extLst>
                  <a:ext uri="{FF2B5EF4-FFF2-40B4-BE49-F238E27FC236}">
                    <a16:creationId xmlns="" xmlns:a16="http://schemas.microsoft.com/office/drawing/2014/main" id="{06476FDF-6DD2-4F9E-AE6A-031F374DF349}"/>
                  </a:ext>
                </a:extLst>
              </p:cNvPr>
              <p:cNvSpPr/>
              <p:nvPr/>
            </p:nvSpPr>
            <p:spPr>
              <a:xfrm>
                <a:off x="1826077" y="2338131"/>
                <a:ext cx="457200" cy="3657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highlight>
                      <a:srgbClr val="FFFF00"/>
                    </a:highlight>
                    <a:cs typeface="Arial" panose="020B0604020202020204" pitchFamily="34" charset="0"/>
                  </a:rPr>
                  <a:t>?</a:t>
                </a:r>
              </a:p>
            </p:txBody>
          </p:sp>
          <p:sp>
            <p:nvSpPr>
              <p:cNvPr id="93" name="Rectangle 92">
                <a:extLst>
                  <a:ext uri="{FF2B5EF4-FFF2-40B4-BE49-F238E27FC236}">
                    <a16:creationId xmlns="" xmlns:a16="http://schemas.microsoft.com/office/drawing/2014/main" id="{0F6E66B0-A60B-4B28-BB3F-F9F67EA4BC3E}"/>
                  </a:ext>
                </a:extLst>
              </p:cNvPr>
              <p:cNvSpPr/>
              <p:nvPr/>
            </p:nvSpPr>
            <p:spPr>
              <a:xfrm>
                <a:off x="3741998" y="1911555"/>
                <a:ext cx="984594" cy="3657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highlight>
                      <a:srgbClr val="FFFF00"/>
                    </a:highlight>
                    <a:cs typeface="Arial" panose="020B0604020202020204" pitchFamily="34" charset="0"/>
                  </a:rPr>
                  <a:t>?</a:t>
                </a:r>
              </a:p>
            </p:txBody>
          </p:sp>
          <p:sp>
            <p:nvSpPr>
              <p:cNvPr id="97" name="TextBox 96">
                <a:extLst>
                  <a:ext uri="{FF2B5EF4-FFF2-40B4-BE49-F238E27FC236}">
                    <a16:creationId xmlns="" xmlns:a16="http://schemas.microsoft.com/office/drawing/2014/main" id="{8E5674E7-0C5C-4080-BCA8-3A6C3D6EF081}"/>
                  </a:ext>
                </a:extLst>
              </p:cNvPr>
              <p:cNvSpPr txBox="1"/>
              <p:nvPr/>
            </p:nvSpPr>
            <p:spPr>
              <a:xfrm>
                <a:off x="6600938" y="2625946"/>
                <a:ext cx="269626" cy="338554"/>
              </a:xfrm>
              <a:prstGeom prst="rect">
                <a:avLst/>
              </a:prstGeom>
              <a:noFill/>
              <a:ln>
                <a:solidFill>
                  <a:schemeClr val="tx1"/>
                </a:solidFill>
              </a:ln>
            </p:spPr>
            <p:txBody>
              <a:bodyPr wrap="none" rtlCol="0">
                <a:spAutoFit/>
              </a:bodyPr>
              <a:lstStyle/>
              <a:p>
                <a:r>
                  <a:rPr lang="en-US" sz="1600">
                    <a:highlight>
                      <a:srgbClr val="FFFF00"/>
                    </a:highlight>
                    <a:ea typeface="Amazon Ember Light" panose="020B0403020204020204" pitchFamily="34" charset="0"/>
                    <a:cs typeface="Arial" panose="020B0604020202020204" pitchFamily="34" charset="0"/>
                  </a:rPr>
                  <a:t>?</a:t>
                </a:r>
              </a:p>
            </p:txBody>
          </p:sp>
          <p:sp>
            <p:nvSpPr>
              <p:cNvPr id="98" name="TextBox 97">
                <a:extLst>
                  <a:ext uri="{FF2B5EF4-FFF2-40B4-BE49-F238E27FC236}">
                    <a16:creationId xmlns="" xmlns:a16="http://schemas.microsoft.com/office/drawing/2014/main" id="{075E0770-42E2-4792-89A8-487B88C6AAB4}"/>
                  </a:ext>
                </a:extLst>
              </p:cNvPr>
              <p:cNvSpPr txBox="1"/>
              <p:nvPr/>
            </p:nvSpPr>
            <p:spPr>
              <a:xfrm>
                <a:off x="3430469" y="4284320"/>
                <a:ext cx="269626" cy="338554"/>
              </a:xfrm>
              <a:prstGeom prst="rect">
                <a:avLst/>
              </a:prstGeom>
              <a:solidFill>
                <a:schemeClr val="bg1"/>
              </a:solidFill>
              <a:ln>
                <a:solidFill>
                  <a:schemeClr val="tx1"/>
                </a:solidFill>
              </a:ln>
            </p:spPr>
            <p:txBody>
              <a:bodyPr wrap="none" rtlCol="0">
                <a:spAutoFit/>
              </a:bodyPr>
              <a:lstStyle/>
              <a:p>
                <a:r>
                  <a:rPr lang="en-US" sz="1600">
                    <a:highlight>
                      <a:srgbClr val="FFFF00"/>
                    </a:highlight>
                    <a:ea typeface="Amazon Ember Light" panose="020B0403020204020204" pitchFamily="34" charset="0"/>
                    <a:cs typeface="Arial" panose="020B0604020202020204" pitchFamily="34" charset="0"/>
                  </a:rPr>
                  <a:t>?</a:t>
                </a:r>
              </a:p>
            </p:txBody>
          </p:sp>
          <p:cxnSp>
            <p:nvCxnSpPr>
              <p:cNvPr id="100" name="Straight Connector 99">
                <a:extLst>
                  <a:ext uri="{FF2B5EF4-FFF2-40B4-BE49-F238E27FC236}">
                    <a16:creationId xmlns="" xmlns:a16="http://schemas.microsoft.com/office/drawing/2014/main" id="{06543B80-62F1-4504-A01D-D31A7413E7C6}"/>
                  </a:ext>
                </a:extLst>
              </p:cNvPr>
              <p:cNvCxnSpPr>
                <a:cxnSpLocks/>
                <a:stCxn id="82" idx="3"/>
                <a:endCxn id="81" idx="1"/>
              </p:cNvCxnSpPr>
              <p:nvPr/>
            </p:nvCxnSpPr>
            <p:spPr>
              <a:xfrm flipV="1">
                <a:off x="3310105" y="4916018"/>
                <a:ext cx="613967" cy="351392"/>
              </a:xfrm>
              <a:prstGeom prst="line">
                <a:avLst/>
              </a:prstGeom>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 xmlns:a16="http://schemas.microsoft.com/office/drawing/2014/main" id="{27FDB713-2D98-4BC3-B4C2-976DB39124B6}"/>
                  </a:ext>
                </a:extLst>
              </p:cNvPr>
              <p:cNvSpPr txBox="1"/>
              <p:nvPr/>
            </p:nvSpPr>
            <p:spPr>
              <a:xfrm>
                <a:off x="6577065" y="4577464"/>
                <a:ext cx="269626" cy="338554"/>
              </a:xfrm>
              <a:prstGeom prst="rect">
                <a:avLst/>
              </a:prstGeom>
              <a:noFill/>
              <a:ln>
                <a:solidFill>
                  <a:schemeClr val="tx1"/>
                </a:solidFill>
              </a:ln>
            </p:spPr>
            <p:txBody>
              <a:bodyPr wrap="none" rtlCol="0">
                <a:spAutoFit/>
              </a:bodyPr>
              <a:lstStyle/>
              <a:p>
                <a:r>
                  <a:rPr lang="en-US" sz="1600">
                    <a:highlight>
                      <a:srgbClr val="FFFF00"/>
                    </a:highlight>
                    <a:ea typeface="Amazon Ember Light" panose="020B0403020204020204" pitchFamily="34" charset="0"/>
                    <a:cs typeface="Arial" panose="020B0604020202020204" pitchFamily="34" charset="0"/>
                  </a:rPr>
                  <a:t>?</a:t>
                </a:r>
              </a:p>
            </p:txBody>
          </p:sp>
          <p:sp>
            <p:nvSpPr>
              <p:cNvPr id="103" name="TextBox 102">
                <a:extLst>
                  <a:ext uri="{FF2B5EF4-FFF2-40B4-BE49-F238E27FC236}">
                    <a16:creationId xmlns="" xmlns:a16="http://schemas.microsoft.com/office/drawing/2014/main" id="{36D8EAFE-1A6F-48D0-8956-C02CD2A45C11}"/>
                  </a:ext>
                </a:extLst>
              </p:cNvPr>
              <p:cNvSpPr txBox="1"/>
              <p:nvPr/>
            </p:nvSpPr>
            <p:spPr>
              <a:xfrm>
                <a:off x="3444319" y="2497084"/>
                <a:ext cx="269626" cy="338554"/>
              </a:xfrm>
              <a:prstGeom prst="rect">
                <a:avLst/>
              </a:prstGeom>
              <a:solidFill>
                <a:schemeClr val="bg1"/>
              </a:solidFill>
              <a:ln>
                <a:solidFill>
                  <a:schemeClr val="tx1"/>
                </a:solidFill>
              </a:ln>
            </p:spPr>
            <p:txBody>
              <a:bodyPr wrap="none" rtlCol="0">
                <a:spAutoFit/>
              </a:bodyPr>
              <a:lstStyle/>
              <a:p>
                <a:r>
                  <a:rPr lang="en-US" sz="1600">
                    <a:highlight>
                      <a:srgbClr val="FFFF00"/>
                    </a:highlight>
                    <a:ea typeface="Amazon Ember Light" panose="020B0403020204020204" pitchFamily="34" charset="0"/>
                    <a:cs typeface="Arial" panose="020B0604020202020204" pitchFamily="34" charset="0"/>
                  </a:rPr>
                  <a:t>?</a:t>
                </a:r>
              </a:p>
            </p:txBody>
          </p:sp>
          <p:cxnSp>
            <p:nvCxnSpPr>
              <p:cNvPr id="112" name="Straight Arrow Connector 111">
                <a:extLst>
                  <a:ext uri="{FF2B5EF4-FFF2-40B4-BE49-F238E27FC236}">
                    <a16:creationId xmlns="" xmlns:a16="http://schemas.microsoft.com/office/drawing/2014/main" id="{DD2E0C40-C049-44C2-83DE-0FF53CAD24A9}"/>
                  </a:ext>
                </a:extLst>
              </p:cNvPr>
              <p:cNvCxnSpPr>
                <a:cxnSpLocks/>
                <a:stCxn id="97" idx="2"/>
              </p:cNvCxnSpPr>
              <p:nvPr/>
            </p:nvCxnSpPr>
            <p:spPr>
              <a:xfrm>
                <a:off x="6735751" y="2964500"/>
                <a:ext cx="19954" cy="105356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15" name="Graphic 114">
                <a:extLst>
                  <a:ext uri="{FF2B5EF4-FFF2-40B4-BE49-F238E27FC236}">
                    <a16:creationId xmlns="" xmlns:a16="http://schemas.microsoft.com/office/drawing/2014/main" id="{B0B2D66B-3579-4B74-A9D7-443FDE22ACF9}"/>
                  </a:ext>
                  <a:ext uri="{C183D7F6-B498-43B3-948B-1728B52AA6E4}">
                    <adec:decorative xmlns="" xmlns:adec="http://schemas.microsoft.com/office/drawing/2017/decorative" val="1"/>
                  </a:ext>
                </a:extLst>
              </p:cNvPr>
              <p:cNvPicPr>
                <a:picLocks noChangeAspect="1"/>
              </p:cNvPicPr>
              <p:nvPr/>
            </p:nvPicPr>
            <p:blipFill>
              <a:blip r:embed="rId22">
                <a:extLst>
                  <a:ext uri="{96DAC541-7B7A-43D3-8B79-37D633B846F1}">
                    <asvg:svgBlip xmlns="" xmlns:asvg="http://schemas.microsoft.com/office/drawing/2016/SVG/main" r:embed="rId23"/>
                  </a:ext>
                </a:extLst>
              </a:blip>
              <a:stretch>
                <a:fillRect/>
              </a:stretch>
            </p:blipFill>
            <p:spPr>
              <a:xfrm>
                <a:off x="10119361" y="1271818"/>
                <a:ext cx="1280160" cy="1280160"/>
              </a:xfrm>
              <a:prstGeom prst="rect">
                <a:avLst/>
              </a:prstGeom>
            </p:spPr>
          </p:pic>
          <p:sp>
            <p:nvSpPr>
              <p:cNvPr id="116" name="TextBox 115">
                <a:extLst>
                  <a:ext uri="{FF2B5EF4-FFF2-40B4-BE49-F238E27FC236}">
                    <a16:creationId xmlns="" xmlns:a16="http://schemas.microsoft.com/office/drawing/2014/main" id="{F661AEA3-B256-4C18-84DC-592A38823109}"/>
                  </a:ext>
                </a:extLst>
              </p:cNvPr>
              <p:cNvSpPr txBox="1"/>
              <p:nvPr/>
            </p:nvSpPr>
            <p:spPr>
              <a:xfrm>
                <a:off x="10310440" y="2610729"/>
                <a:ext cx="898003" cy="338554"/>
              </a:xfrm>
              <a:prstGeom prst="rect">
                <a:avLst/>
              </a:prstGeom>
              <a:noFill/>
            </p:spPr>
            <p:txBody>
              <a:bodyPr wrap="none" rtlCol="0">
                <a:spAutoFit/>
              </a:bodyPr>
              <a:lstStyle/>
              <a:p>
                <a:pPr algn="ctr"/>
                <a:r>
                  <a:rPr lang="en-US" sz="1600">
                    <a:ea typeface="Amazon Ember Light" panose="020B0403020204020204" pitchFamily="34" charset="0"/>
                    <a:cs typeface="Arial" panose="020B0604020202020204" pitchFamily="34" charset="0"/>
                  </a:rPr>
                  <a:t>Internet</a:t>
                </a:r>
              </a:p>
            </p:txBody>
          </p:sp>
          <p:sp>
            <p:nvSpPr>
              <p:cNvPr id="131" name="TextBox 130">
                <a:extLst>
                  <a:ext uri="{FF2B5EF4-FFF2-40B4-BE49-F238E27FC236}">
                    <a16:creationId xmlns="" xmlns:a16="http://schemas.microsoft.com/office/drawing/2014/main" id="{036C1D01-F64B-46AF-B3BB-631FAFF5A830}"/>
                  </a:ext>
                </a:extLst>
              </p:cNvPr>
              <p:cNvSpPr txBox="1"/>
              <p:nvPr/>
            </p:nvSpPr>
            <p:spPr>
              <a:xfrm>
                <a:off x="3440976" y="5570029"/>
                <a:ext cx="1441420" cy="338554"/>
              </a:xfrm>
              <a:prstGeom prst="rect">
                <a:avLst/>
              </a:prstGeom>
              <a:solidFill>
                <a:schemeClr val="bg1"/>
              </a:solidFill>
              <a:ln>
                <a:solidFill>
                  <a:schemeClr val="tx1"/>
                </a:solidFill>
              </a:ln>
            </p:spPr>
            <p:txBody>
              <a:bodyPr wrap="none" rtlCol="0">
                <a:spAutoFit/>
              </a:bodyPr>
              <a:lstStyle/>
              <a:p>
                <a:pPr algn="ctr"/>
                <a:r>
                  <a:rPr lang="en-US" sz="1600">
                    <a:highlight>
                      <a:srgbClr val="FFFF00"/>
                    </a:highlight>
                    <a:ea typeface="Amazon Ember Light" panose="020B0403020204020204" pitchFamily="34" charset="0"/>
                    <a:cs typeface="Arial" panose="020B0604020202020204" pitchFamily="34" charset="0"/>
                  </a:rPr>
                  <a:t>_?_ IP address</a:t>
                </a:r>
              </a:p>
            </p:txBody>
          </p:sp>
          <p:pic>
            <p:nvPicPr>
              <p:cNvPr id="133" name="Graphic 132">
                <a:extLst>
                  <a:ext uri="{FF2B5EF4-FFF2-40B4-BE49-F238E27FC236}">
                    <a16:creationId xmlns="" xmlns:a16="http://schemas.microsoft.com/office/drawing/2014/main" id="{19CF37B0-EA6E-45A7-9B35-0DA3ED65C40C}"/>
                  </a:ext>
                  <a:ext uri="{C183D7F6-B498-43B3-948B-1728B52AA6E4}">
                    <adec:decorative xmlns="" xmlns:adec="http://schemas.microsoft.com/office/drawing/2017/decorative" val="1"/>
                  </a:ext>
                </a:extLst>
              </p:cNvPr>
              <p:cNvPicPr>
                <a:picLocks noChangeAspect="1"/>
              </p:cNvPicPr>
              <p:nvPr/>
            </p:nvPicPr>
            <p:blipFill>
              <a:blip r:embed="rId24">
                <a:extLst>
                  <a:ext uri="{96DAC541-7B7A-43D3-8B79-37D633B846F1}">
                    <asvg:svgBlip xmlns="" xmlns:asvg="http://schemas.microsoft.com/office/drawing/2016/SVG/main" r:embed="rId25"/>
                  </a:ext>
                </a:extLst>
              </a:blip>
              <a:stretch>
                <a:fillRect/>
              </a:stretch>
            </p:blipFill>
            <p:spPr>
              <a:xfrm>
                <a:off x="6490005" y="4037021"/>
                <a:ext cx="469900" cy="469900"/>
              </a:xfrm>
              <a:prstGeom prst="rect">
                <a:avLst/>
              </a:prstGeom>
            </p:spPr>
          </p:pic>
        </p:grpSp>
        <p:cxnSp>
          <p:nvCxnSpPr>
            <p:cNvPr id="17" name="Elbow Connector 16">
              <a:extLst>
                <a:ext uri="{FF2B5EF4-FFF2-40B4-BE49-F238E27FC236}">
                  <a16:creationId xmlns="" xmlns:a16="http://schemas.microsoft.com/office/drawing/2014/main" id="{AD92C300-A2DF-35DF-795F-269C6D5C317A}"/>
                </a:ext>
              </a:extLst>
            </p:cNvPr>
            <p:cNvCxnSpPr/>
            <p:nvPr/>
          </p:nvCxnSpPr>
          <p:spPr>
            <a:xfrm>
              <a:off x="5176181" y="3281555"/>
              <a:ext cx="1191936" cy="1002765"/>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 xmlns:a16="http://schemas.microsoft.com/office/drawing/2014/main" id="{4DE1DBBD-28DD-0D84-A868-61BD6949F8BD}"/>
                </a:ext>
              </a:extLst>
            </p:cNvPr>
            <p:cNvCxnSpPr/>
            <p:nvPr/>
          </p:nvCxnSpPr>
          <p:spPr>
            <a:xfrm flipV="1">
              <a:off x="4392296" y="4284320"/>
              <a:ext cx="1975821" cy="631698"/>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 xmlns:a16="http://schemas.microsoft.com/office/drawing/2014/main" id="{2CD94C33-EA6F-77BE-2143-97CC39923D0C}"/>
                </a:ext>
              </a:extLst>
            </p:cNvPr>
            <p:cNvCxnSpPr>
              <a:stCxn id="115" idx="1"/>
              <a:endCxn id="19" idx="0"/>
            </p:cNvCxnSpPr>
            <p:nvPr/>
          </p:nvCxnSpPr>
          <p:spPr>
            <a:xfrm rot="10800000" flipV="1">
              <a:off x="6755219" y="1911898"/>
              <a:ext cx="3364142" cy="152980"/>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809934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D0E9032A-B193-E649-B33A-8B2DE7FF0AB8}"/>
              </a:ext>
              <a:ext uri="{C183D7F6-B498-43B3-948B-1728B52AA6E4}">
                <adec:decorative xmlns="" xmlns:adec="http://schemas.microsoft.com/office/drawing/2017/decorative" val="0"/>
              </a:ext>
            </a:extLst>
          </p:cNvPr>
          <p:cNvSpPr>
            <a:spLocks noGrp="1"/>
          </p:cNvSpPr>
          <p:nvPr>
            <p:ph type="sldNum" sz="quarter" idx="20"/>
          </p:nvPr>
        </p:nvSpPr>
        <p:spPr/>
        <p:txBody>
          <a:bodyPr/>
          <a:lstStyle/>
          <a:p>
            <a:fld id="{B6A95138-A96E-2F42-A959-2EFD44FE4AB7}" type="slidenum">
              <a:rPr lang="en-US" smtClean="0"/>
              <a:pPr/>
              <a:t>4</a:t>
            </a:fld>
            <a:endParaRPr lang="en-US" dirty="0"/>
          </a:p>
        </p:txBody>
      </p:sp>
      <p:sp>
        <p:nvSpPr>
          <p:cNvPr id="2" name="Title 1">
            <a:extLst>
              <a:ext uri="{FF2B5EF4-FFF2-40B4-BE49-F238E27FC236}">
                <a16:creationId xmlns="" xmlns:a16="http://schemas.microsoft.com/office/drawing/2014/main" id="{18DD67E4-BDC1-B340-8993-E1E72418A01F}"/>
              </a:ext>
            </a:extLst>
          </p:cNvPr>
          <p:cNvSpPr>
            <a:spLocks noGrp="1"/>
          </p:cNvSpPr>
          <p:nvPr>
            <p:ph type="title"/>
          </p:nvPr>
        </p:nvSpPr>
        <p:spPr/>
        <p:txBody>
          <a:bodyPr/>
          <a:lstStyle/>
          <a:p>
            <a:r>
              <a:rPr lang="en-US"/>
              <a:t>Module objectives</a:t>
            </a:r>
          </a:p>
        </p:txBody>
      </p:sp>
      <p:sp>
        <p:nvSpPr>
          <p:cNvPr id="4" name="Content Placeholder 2">
            <a:extLst>
              <a:ext uri="{FF2B5EF4-FFF2-40B4-BE49-F238E27FC236}">
                <a16:creationId xmlns="" xmlns:a16="http://schemas.microsoft.com/office/drawing/2014/main" id="{AA03B58E-9CA1-F041-8923-2FE03FDDD563}"/>
              </a:ext>
            </a:extLst>
          </p:cNvPr>
          <p:cNvSpPr>
            <a:spLocks noGrp="1"/>
          </p:cNvSpPr>
          <p:nvPr>
            <p:ph sz="quarter" idx="21"/>
          </p:nvPr>
        </p:nvSpPr>
        <p:spPr/>
        <p:txBody>
          <a:bodyPr>
            <a:normAutofit fontScale="92500" lnSpcReduction="10000"/>
          </a:bodyPr>
          <a:lstStyle/>
          <a:p>
            <a:pPr marL="0" indent="0">
              <a:spcBef>
                <a:spcPts val="800"/>
              </a:spcBef>
              <a:buNone/>
            </a:pPr>
            <a:r>
              <a:rPr lang="en-US" dirty="0">
                <a:latin typeface="+mn-lt"/>
              </a:rPr>
              <a:t>After completing this module, you should be able to:</a:t>
            </a:r>
          </a:p>
          <a:p>
            <a:pPr>
              <a:spcBef>
                <a:spcPts val="800"/>
              </a:spcBef>
            </a:pPr>
            <a:r>
              <a:rPr lang="en-US" sz="2400" dirty="0">
                <a:latin typeface="+mn-lt"/>
              </a:rPr>
              <a:t>Recognize the </a:t>
            </a:r>
            <a:r>
              <a:rPr lang="en-US" sz="2400" dirty="0">
                <a:solidFill>
                  <a:srgbClr val="333399"/>
                </a:solidFill>
                <a:latin typeface="+mn-lt"/>
              </a:rPr>
              <a:t>basics of networking</a:t>
            </a:r>
          </a:p>
          <a:p>
            <a:pPr>
              <a:spcBef>
                <a:spcPts val="800"/>
              </a:spcBef>
            </a:pPr>
            <a:r>
              <a:rPr lang="en-US" sz="2400" dirty="0">
                <a:latin typeface="+mn-lt"/>
              </a:rPr>
              <a:t>Describe </a:t>
            </a:r>
            <a:r>
              <a:rPr lang="en-US" sz="2400" dirty="0">
                <a:solidFill>
                  <a:srgbClr val="333399"/>
                </a:solidFill>
                <a:latin typeface="+mn-lt"/>
              </a:rPr>
              <a:t>virtual networking </a:t>
            </a:r>
            <a:r>
              <a:rPr lang="en-US" sz="2400" dirty="0">
                <a:latin typeface="+mn-lt"/>
              </a:rPr>
              <a:t>in the cloud with Amazon VPC</a:t>
            </a:r>
          </a:p>
          <a:p>
            <a:pPr>
              <a:spcBef>
                <a:spcPts val="800"/>
              </a:spcBef>
            </a:pPr>
            <a:r>
              <a:rPr lang="en-US" sz="2400" dirty="0">
                <a:latin typeface="+mn-lt"/>
              </a:rPr>
              <a:t>Label a network diagram</a:t>
            </a:r>
          </a:p>
          <a:p>
            <a:pPr>
              <a:spcBef>
                <a:spcPts val="800"/>
              </a:spcBef>
            </a:pPr>
            <a:r>
              <a:rPr lang="en-US" sz="2400" dirty="0">
                <a:latin typeface="+mn-lt"/>
              </a:rPr>
              <a:t>Design a basic </a:t>
            </a:r>
            <a:r>
              <a:rPr lang="en-US" sz="2400" dirty="0">
                <a:solidFill>
                  <a:srgbClr val="333399"/>
                </a:solidFill>
                <a:latin typeface="+mn-lt"/>
              </a:rPr>
              <a:t>VPC architecture</a:t>
            </a:r>
          </a:p>
          <a:p>
            <a:pPr>
              <a:spcBef>
                <a:spcPts val="800"/>
              </a:spcBef>
            </a:pPr>
            <a:r>
              <a:rPr lang="en-US" sz="2400" dirty="0">
                <a:latin typeface="+mn-lt"/>
              </a:rPr>
              <a:t>Indicate the steps to build a VPC</a:t>
            </a:r>
          </a:p>
          <a:p>
            <a:pPr>
              <a:spcBef>
                <a:spcPts val="800"/>
              </a:spcBef>
            </a:pPr>
            <a:r>
              <a:rPr lang="en-US" sz="2400" dirty="0">
                <a:latin typeface="+mn-lt"/>
              </a:rPr>
              <a:t>Identify </a:t>
            </a:r>
            <a:r>
              <a:rPr lang="en-US" sz="2400" dirty="0">
                <a:solidFill>
                  <a:srgbClr val="333399"/>
                </a:solidFill>
                <a:latin typeface="+mn-lt"/>
              </a:rPr>
              <a:t>security groups</a:t>
            </a:r>
          </a:p>
          <a:p>
            <a:pPr>
              <a:spcBef>
                <a:spcPts val="800"/>
              </a:spcBef>
            </a:pPr>
            <a:r>
              <a:rPr lang="en-US" sz="2400" dirty="0">
                <a:latin typeface="+mn-lt"/>
              </a:rPr>
              <a:t>Create your own VPC and add additional components to it to produce a </a:t>
            </a:r>
            <a:r>
              <a:rPr lang="en-US" sz="2400" dirty="0">
                <a:solidFill>
                  <a:srgbClr val="333399"/>
                </a:solidFill>
                <a:latin typeface="+mn-lt"/>
              </a:rPr>
              <a:t>customized network</a:t>
            </a:r>
          </a:p>
          <a:p>
            <a:pPr>
              <a:spcBef>
                <a:spcPts val="800"/>
              </a:spcBef>
            </a:pPr>
            <a:r>
              <a:rPr lang="en-US" sz="2400" dirty="0">
                <a:latin typeface="+mn-lt"/>
              </a:rPr>
              <a:t>Identify the </a:t>
            </a:r>
            <a:r>
              <a:rPr lang="en-US" sz="2400" dirty="0">
                <a:solidFill>
                  <a:srgbClr val="333399"/>
                </a:solidFill>
                <a:latin typeface="+mn-lt"/>
              </a:rPr>
              <a:t>fundamentals of Amazon Route 53</a:t>
            </a:r>
          </a:p>
          <a:p>
            <a:pPr>
              <a:spcBef>
                <a:spcPts val="800"/>
              </a:spcBef>
            </a:pPr>
            <a:r>
              <a:rPr lang="en-US" sz="2400" dirty="0">
                <a:latin typeface="+mn-lt"/>
              </a:rPr>
              <a:t>Recognize the </a:t>
            </a:r>
            <a:r>
              <a:rPr lang="en-US" sz="2400" dirty="0">
                <a:solidFill>
                  <a:srgbClr val="333399"/>
                </a:solidFill>
                <a:latin typeface="+mn-lt"/>
              </a:rPr>
              <a:t>benefits of Amazon </a:t>
            </a:r>
            <a:r>
              <a:rPr lang="en-US" sz="2400" dirty="0" err="1">
                <a:solidFill>
                  <a:srgbClr val="333399"/>
                </a:solidFill>
                <a:latin typeface="+mn-lt"/>
              </a:rPr>
              <a:t>CloudFront</a:t>
            </a:r>
            <a:endParaRPr lang="en-US" dirty="0">
              <a:solidFill>
                <a:srgbClr val="333399"/>
              </a:solidFill>
              <a:latin typeface="+mn-lt"/>
            </a:endParaRPr>
          </a:p>
        </p:txBody>
      </p:sp>
    </p:spTree>
    <p:custDataLst>
      <p:tags r:id="rId1"/>
    </p:custDataLst>
    <p:extLst>
      <p:ext uri="{BB962C8B-B14F-4D97-AF65-F5344CB8AC3E}">
        <p14:creationId xmlns:p14="http://schemas.microsoft.com/office/powerpoint/2010/main" val="14888070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950D1103-CE62-D81D-7429-D37336B06C0E}"/>
              </a:ext>
            </a:extLst>
          </p:cNvPr>
          <p:cNvSpPr>
            <a:spLocks noGrp="1"/>
          </p:cNvSpPr>
          <p:nvPr>
            <p:ph type="sldNum" sz="quarter" idx="20"/>
          </p:nvPr>
        </p:nvSpPr>
        <p:spPr/>
        <p:txBody>
          <a:bodyPr/>
          <a:lstStyle/>
          <a:p>
            <a:fld id="{930176A1-BCF0-4712-97A6-6B495F55390B}" type="slidenum">
              <a:rPr lang="en-US" smtClean="0"/>
              <a:pPr/>
              <a:t>40</a:t>
            </a:fld>
            <a:endParaRPr lang="en-US"/>
          </a:p>
        </p:txBody>
      </p:sp>
      <p:sp>
        <p:nvSpPr>
          <p:cNvPr id="2" name="Title 1">
            <a:extLst>
              <a:ext uri="{FF2B5EF4-FFF2-40B4-BE49-F238E27FC236}">
                <a16:creationId xmlns="" xmlns:a16="http://schemas.microsoft.com/office/drawing/2014/main" id="{C419CB7B-0806-44E8-B382-113C9D5EF30E}"/>
              </a:ext>
            </a:extLst>
          </p:cNvPr>
          <p:cNvSpPr>
            <a:spLocks noGrp="1"/>
          </p:cNvSpPr>
          <p:nvPr>
            <p:ph type="title"/>
          </p:nvPr>
        </p:nvSpPr>
        <p:spPr/>
        <p:txBody>
          <a:bodyPr/>
          <a:lstStyle/>
          <a:p>
            <a:r>
              <a:rPr lang="en-US"/>
              <a:t>Activity: Solution</a:t>
            </a:r>
          </a:p>
        </p:txBody>
      </p:sp>
      <p:graphicFrame>
        <p:nvGraphicFramePr>
          <p:cNvPr id="94" name="Table 93">
            <a:extLst>
              <a:ext uri="{FF2B5EF4-FFF2-40B4-BE49-F238E27FC236}">
                <a16:creationId xmlns="" xmlns:a16="http://schemas.microsoft.com/office/drawing/2014/main" id="{84A1DE26-D088-444C-849E-4ACF27FA3051}"/>
              </a:ext>
            </a:extLst>
          </p:cNvPr>
          <p:cNvGraphicFramePr>
            <a:graphicFrameLocks noGrp="1"/>
          </p:cNvGraphicFramePr>
          <p:nvPr/>
        </p:nvGraphicFramePr>
        <p:xfrm>
          <a:off x="8945095" y="3970965"/>
          <a:ext cx="2395728" cy="1112520"/>
        </p:xfrm>
        <a:graphic>
          <a:graphicData uri="http://schemas.openxmlformats.org/drawingml/2006/table">
            <a:tbl>
              <a:tblPr firstRow="1" bandRow="1">
                <a:tableStyleId>{2D5ABB26-0587-4C30-8999-92F81FD0307C}</a:tableStyleId>
              </a:tblPr>
              <a:tblGrid>
                <a:gridCol w="1465583">
                  <a:extLst>
                    <a:ext uri="{9D8B030D-6E8A-4147-A177-3AD203B41FA5}">
                      <a16:colId xmlns="" xmlns:a16="http://schemas.microsoft.com/office/drawing/2014/main" val="3829441895"/>
                    </a:ext>
                  </a:extLst>
                </a:gridCol>
                <a:gridCol w="930145">
                  <a:extLst>
                    <a:ext uri="{9D8B030D-6E8A-4147-A177-3AD203B41FA5}">
                      <a16:colId xmlns="" xmlns:a16="http://schemas.microsoft.com/office/drawing/2014/main" val="3130759443"/>
                    </a:ext>
                  </a:extLst>
                </a:gridCol>
              </a:tblGrid>
              <a:tr h="370840">
                <a:tc>
                  <a:txBody>
                    <a:bodyPr/>
                    <a:lstStyle/>
                    <a:p>
                      <a:r>
                        <a:rPr lang="en-US" sz="1600" b="1"/>
                        <a:t>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1"/>
                        <a:t>Target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669712680"/>
                  </a:ext>
                </a:extLst>
              </a:tr>
              <a:tr h="370840">
                <a:tc>
                  <a:txBody>
                    <a:bodyPr/>
                    <a:lstStyle/>
                    <a:p>
                      <a:pPr algn="ctr"/>
                      <a:r>
                        <a:rPr lang="en-US" sz="1600">
                          <a:highlight>
                            <a:srgbClr val="FFFF00"/>
                          </a:highlight>
                        </a:rPr>
                        <a:t>10.0.0.0/16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t>local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650357514"/>
                  </a:ext>
                </a:extLst>
              </a:tr>
              <a:tr h="370840">
                <a:tc>
                  <a:txBody>
                    <a:bodyPr/>
                    <a:lstStyle/>
                    <a:p>
                      <a:r>
                        <a:rPr lang="en-US" sz="1600">
                          <a:solidFill>
                            <a:schemeClr val="tx1"/>
                          </a:solidFill>
                        </a:rPr>
                        <a:t>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a:solidFill>
                            <a:schemeClr val="tx1"/>
                          </a:solidFill>
                          <a:highlight>
                            <a:srgbClr val="FFFF00"/>
                          </a:highlight>
                        </a:rPr>
                        <a:t>igw-id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4077068529"/>
                  </a:ext>
                </a:extLst>
              </a:tr>
            </a:tbl>
          </a:graphicData>
        </a:graphic>
      </p:graphicFrame>
      <p:grpSp>
        <p:nvGrpSpPr>
          <p:cNvPr id="15" name="Group 14" descr="labeled table with all cells filled in.">
            <a:extLst>
              <a:ext uri="{FF2B5EF4-FFF2-40B4-BE49-F238E27FC236}">
                <a16:creationId xmlns="" xmlns:a16="http://schemas.microsoft.com/office/drawing/2014/main" id="{23FB189D-CAF5-4209-B459-72AD06EEA782}"/>
              </a:ext>
            </a:extLst>
          </p:cNvPr>
          <p:cNvGrpSpPr/>
          <p:nvPr/>
        </p:nvGrpSpPr>
        <p:grpSpPr>
          <a:xfrm>
            <a:off x="7797721" y="2676601"/>
            <a:ext cx="3746479" cy="2474367"/>
            <a:chOff x="7797721" y="2676601"/>
            <a:chExt cx="3746479" cy="2474367"/>
          </a:xfrm>
        </p:grpSpPr>
        <p:cxnSp>
          <p:nvCxnSpPr>
            <p:cNvPr id="120" name="Straight Connector 119">
              <a:extLst>
                <a:ext uri="{FF2B5EF4-FFF2-40B4-BE49-F238E27FC236}">
                  <a16:creationId xmlns="" xmlns:a16="http://schemas.microsoft.com/office/drawing/2014/main" id="{E9E3E223-618A-4616-A2AE-345CEAA109BB}"/>
                </a:ext>
              </a:extLst>
            </p:cNvPr>
            <p:cNvCxnSpPr>
              <a:cxnSpLocks/>
              <a:stCxn id="127" idx="0"/>
              <a:endCxn id="121" idx="2"/>
            </p:cNvCxnSpPr>
            <p:nvPr/>
          </p:nvCxnSpPr>
          <p:spPr>
            <a:xfrm flipH="1" flipV="1">
              <a:off x="9341061" y="3015155"/>
              <a:ext cx="775827" cy="875967"/>
            </a:xfrm>
            <a:prstGeom prst="line">
              <a:avLst/>
            </a:prstGeom>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 xmlns:a16="http://schemas.microsoft.com/office/drawing/2014/main" id="{BDBA7B0E-12D8-4041-83D3-087FC09C08DC}"/>
                </a:ext>
              </a:extLst>
            </p:cNvPr>
            <p:cNvSpPr txBox="1"/>
            <p:nvPr/>
          </p:nvSpPr>
          <p:spPr>
            <a:xfrm>
              <a:off x="8724546" y="2676601"/>
              <a:ext cx="1233030" cy="338554"/>
            </a:xfrm>
            <a:prstGeom prst="rect">
              <a:avLst/>
            </a:prstGeom>
            <a:noFill/>
            <a:ln>
              <a:solidFill>
                <a:schemeClr val="tx1"/>
              </a:solidFill>
            </a:ln>
          </p:spPr>
          <p:txBody>
            <a:bodyPr wrap="none" rtlCol="0">
              <a:spAutoFit/>
            </a:bodyPr>
            <a:lstStyle/>
            <a:p>
              <a:r>
                <a:rPr lang="en-US" sz="1600">
                  <a:highlight>
                    <a:srgbClr val="FFFF00"/>
                  </a:highlight>
                  <a:latin typeface="Arial" panose="020B0604020202020204" pitchFamily="34" charset="0"/>
                  <a:ea typeface="Amazon Ember Light" panose="020B0403020204020204" pitchFamily="34" charset="0"/>
                  <a:cs typeface="Arial" panose="020B0604020202020204" pitchFamily="34" charset="0"/>
                </a:rPr>
                <a:t>Route table</a:t>
              </a:r>
            </a:p>
          </p:txBody>
        </p:sp>
        <p:sp>
          <p:nvSpPr>
            <p:cNvPr id="122" name="Rectangle 121">
              <a:extLst>
                <a:ext uri="{FF2B5EF4-FFF2-40B4-BE49-F238E27FC236}">
                  <a16:creationId xmlns="" xmlns:a16="http://schemas.microsoft.com/office/drawing/2014/main" id="{2183E006-E3C8-404D-A925-91AC3A69FCF5}"/>
                </a:ext>
              </a:extLst>
            </p:cNvPr>
            <p:cNvSpPr/>
            <p:nvPr/>
          </p:nvSpPr>
          <p:spPr>
            <a:xfrm>
              <a:off x="8709560" y="4268549"/>
              <a:ext cx="2834640" cy="520964"/>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3" name="Straight Connector 122">
              <a:extLst>
                <a:ext uri="{FF2B5EF4-FFF2-40B4-BE49-F238E27FC236}">
                  <a16:creationId xmlns="" xmlns:a16="http://schemas.microsoft.com/office/drawing/2014/main" id="{A8380A55-03C1-406A-82B5-670A9EDE8A47}"/>
                </a:ext>
              </a:extLst>
            </p:cNvPr>
            <p:cNvCxnSpPr>
              <a:cxnSpLocks/>
              <a:stCxn id="122" idx="1"/>
              <a:endCxn id="124" idx="3"/>
            </p:cNvCxnSpPr>
            <p:nvPr/>
          </p:nvCxnSpPr>
          <p:spPr>
            <a:xfrm flipH="1" flipV="1">
              <a:off x="8529011" y="3875733"/>
              <a:ext cx="180549" cy="653298"/>
            </a:xfrm>
            <a:prstGeom prst="line">
              <a:avLst/>
            </a:prstGeom>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 xmlns:a16="http://schemas.microsoft.com/office/drawing/2014/main" id="{3614E457-91D0-447B-842B-2EE48D062AE3}"/>
                </a:ext>
              </a:extLst>
            </p:cNvPr>
            <p:cNvSpPr txBox="1"/>
            <p:nvPr/>
          </p:nvSpPr>
          <p:spPr>
            <a:xfrm>
              <a:off x="7797721" y="3706456"/>
              <a:ext cx="731290" cy="338554"/>
            </a:xfrm>
            <a:prstGeom prst="rect">
              <a:avLst/>
            </a:prstGeom>
            <a:noFill/>
            <a:ln>
              <a:solidFill>
                <a:schemeClr val="tx1"/>
              </a:solidFill>
            </a:ln>
          </p:spPr>
          <p:txBody>
            <a:bodyPr wrap="none" rtlCol="0">
              <a:spAutoFit/>
            </a:bodyPr>
            <a:lstStyle/>
            <a:p>
              <a:r>
                <a:rPr lang="en-US" sz="1600">
                  <a:highlight>
                    <a:srgbClr val="FFFF00"/>
                  </a:highlight>
                  <a:latin typeface="Arial" panose="020B0604020202020204" pitchFamily="34" charset="0"/>
                  <a:ea typeface="Amazon Ember Light" panose="020B0403020204020204" pitchFamily="34" charset="0"/>
                  <a:cs typeface="Arial" panose="020B0604020202020204" pitchFamily="34" charset="0"/>
                </a:rPr>
                <a:t>Route</a:t>
              </a:r>
            </a:p>
          </p:txBody>
        </p:sp>
        <p:sp>
          <p:nvSpPr>
            <p:cNvPr id="127" name="Rectangle 126">
              <a:extLst>
                <a:ext uri="{FF2B5EF4-FFF2-40B4-BE49-F238E27FC236}">
                  <a16:creationId xmlns="" xmlns:a16="http://schemas.microsoft.com/office/drawing/2014/main" id="{83366235-419F-4873-A8C9-B2168C7CE05C}"/>
                </a:ext>
              </a:extLst>
            </p:cNvPr>
            <p:cNvSpPr/>
            <p:nvPr/>
          </p:nvSpPr>
          <p:spPr>
            <a:xfrm>
              <a:off x="8834255" y="3891122"/>
              <a:ext cx="2565266" cy="1259846"/>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descr="Labeled architecture diagram.">
            <a:extLst>
              <a:ext uri="{FF2B5EF4-FFF2-40B4-BE49-F238E27FC236}">
                <a16:creationId xmlns="" xmlns:a16="http://schemas.microsoft.com/office/drawing/2014/main" id="{9EE16358-BF13-295D-0935-7F4626CDBB3F}"/>
              </a:ext>
            </a:extLst>
          </p:cNvPr>
          <p:cNvGrpSpPr/>
          <p:nvPr/>
        </p:nvGrpSpPr>
        <p:grpSpPr>
          <a:xfrm>
            <a:off x="-25992" y="1301080"/>
            <a:ext cx="11887200" cy="5149305"/>
            <a:chOff x="-25992" y="1301080"/>
            <a:chExt cx="11887200" cy="5149305"/>
          </a:xfrm>
        </p:grpSpPr>
        <p:grpSp>
          <p:nvGrpSpPr>
            <p:cNvPr id="14" name="Group 13">
              <a:extLst>
                <a:ext uri="{FF2B5EF4-FFF2-40B4-BE49-F238E27FC236}">
                  <a16:creationId xmlns="" xmlns:a16="http://schemas.microsoft.com/office/drawing/2014/main" id="{797C9A88-F817-4545-9293-57F63AD34C33}"/>
                </a:ext>
              </a:extLst>
            </p:cNvPr>
            <p:cNvGrpSpPr/>
            <p:nvPr/>
          </p:nvGrpSpPr>
          <p:grpSpPr>
            <a:xfrm>
              <a:off x="-25992" y="1301080"/>
              <a:ext cx="11887200" cy="5149305"/>
              <a:chOff x="152400" y="1207045"/>
              <a:chExt cx="11887200" cy="5149305"/>
            </a:xfrm>
          </p:grpSpPr>
          <p:sp>
            <p:nvSpPr>
              <p:cNvPr id="60" name="Rectangle 59">
                <a:extLst>
                  <a:ext uri="{FF2B5EF4-FFF2-40B4-BE49-F238E27FC236}">
                    <a16:creationId xmlns="" xmlns:a16="http://schemas.microsoft.com/office/drawing/2014/main" id="{DBF2B20B-9790-4B72-ABB4-8220A1E13520}"/>
                  </a:ext>
                </a:extLst>
              </p:cNvPr>
              <p:cNvSpPr/>
              <p:nvPr/>
            </p:nvSpPr>
            <p:spPr>
              <a:xfrm>
                <a:off x="2562575" y="4178210"/>
                <a:ext cx="3202243" cy="1645920"/>
              </a:xfrm>
              <a:prstGeom prst="rect">
                <a:avLst/>
              </a:prstGeom>
              <a:solidFill>
                <a:srgbClr val="007CBC">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7CBC"/>
                    </a:solidFill>
                    <a:effectLst/>
                    <a:uLnTx/>
                    <a:uFillTx/>
                    <a:ea typeface="+mn-ea"/>
                    <a:cs typeface="+mn-cs"/>
                  </a:rPr>
                  <a:t>   </a:t>
                </a:r>
                <a:r>
                  <a:rPr kumimoji="0" lang="en-US" sz="1600" b="0" i="0" u="none" strike="noStrike" kern="0" cap="none" spc="0" normalizeH="0" baseline="0" noProof="0">
                    <a:ln>
                      <a:noFill/>
                    </a:ln>
                    <a:solidFill>
                      <a:srgbClr val="E6F2F8"/>
                    </a:solidFill>
                    <a:effectLst/>
                    <a:uLnTx/>
                    <a:uFillTx/>
                    <a:ea typeface="+mn-ea"/>
                    <a:cs typeface="+mn-cs"/>
                  </a:rPr>
                  <a:t>Private subnet</a:t>
                </a:r>
                <a:r>
                  <a:rPr kumimoji="0" lang="en-US" sz="1600" b="0" i="0" u="none" strike="noStrike" kern="0" cap="none" spc="0" normalizeH="0" baseline="0" noProof="0">
                    <a:ln>
                      <a:noFill/>
                    </a:ln>
                    <a:solidFill>
                      <a:srgbClr val="007CBC"/>
                    </a:solidFill>
                    <a:effectLst/>
                    <a:uLnTx/>
                    <a:uFillTx/>
                    <a:ea typeface="+mn-ea"/>
                    <a:cs typeface="+mn-cs"/>
                  </a:rPr>
                  <a:t>: 10.0.2.0/24</a:t>
                </a:r>
              </a:p>
            </p:txBody>
          </p:sp>
          <p:sp>
            <p:nvSpPr>
              <p:cNvPr id="6" name="Rectangle 5">
                <a:extLst>
                  <a:ext uri="{FF2B5EF4-FFF2-40B4-BE49-F238E27FC236}">
                    <a16:creationId xmlns="" xmlns:a16="http://schemas.microsoft.com/office/drawing/2014/main" id="{8A00625C-5F01-45B9-BEB9-66443831D928}"/>
                  </a:ext>
                </a:extLst>
              </p:cNvPr>
              <p:cNvSpPr/>
              <p:nvPr/>
            </p:nvSpPr>
            <p:spPr>
              <a:xfrm>
                <a:off x="1330105" y="2319231"/>
                <a:ext cx="6428414" cy="3624131"/>
              </a:xfrm>
              <a:prstGeom prst="rect">
                <a:avLst/>
              </a:prstGeom>
              <a:noFill/>
              <a:ln w="12700" cap="flat" cmpd="sng" algn="ctr">
                <a:solidFill>
                  <a:srgbClr val="1D8900"/>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w="0"/>
                    <a:solidFill>
                      <a:srgbClr val="1D8900"/>
                    </a:solidFill>
                    <a:effectLst/>
                    <a:uLnTx/>
                    <a:uFillTx/>
                    <a:ea typeface="+mn-ea"/>
                    <a:cs typeface="+mn-cs"/>
                  </a:rPr>
                  <a:t> </a:t>
                </a:r>
              </a:p>
            </p:txBody>
          </p:sp>
          <p:sp>
            <p:nvSpPr>
              <p:cNvPr id="7" name="Rectangle 6">
                <a:extLst>
                  <a:ext uri="{FF2B5EF4-FFF2-40B4-BE49-F238E27FC236}">
                    <a16:creationId xmlns="" xmlns:a16="http://schemas.microsoft.com/office/drawing/2014/main" id="{F171ADE5-0976-44A9-9A89-45C11481B784}"/>
                  </a:ext>
                </a:extLst>
              </p:cNvPr>
              <p:cNvSpPr/>
              <p:nvPr/>
            </p:nvSpPr>
            <p:spPr>
              <a:xfrm>
                <a:off x="152400" y="1213376"/>
                <a:ext cx="11887200" cy="5142974"/>
              </a:xfrm>
              <a:prstGeom prst="rect">
                <a:avLst/>
              </a:prstGeom>
              <a:noFill/>
              <a:ln w="12700" cap="flat" cmpd="sng" algn="ctr">
                <a:solidFill>
                  <a:srgbClr val="232F3D"/>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ea typeface="+mn-ea"/>
                    <a:cs typeface="+mn-cs"/>
                  </a:rPr>
                  <a:t> </a:t>
                </a:r>
                <a:r>
                  <a:rPr kumimoji="0" lang="en-US" sz="1600" b="0" i="0" u="none" strike="noStrike" kern="0" cap="none" spc="0" normalizeH="0" baseline="0" noProof="0">
                    <a:ln>
                      <a:noFill/>
                    </a:ln>
                    <a:solidFill>
                      <a:sysClr val="windowText" lastClr="000000"/>
                    </a:solidFill>
                    <a:effectLst/>
                    <a:uLnTx/>
                    <a:uFillTx/>
                    <a:ea typeface="+mn-ea"/>
                    <a:cs typeface="+mn-cs"/>
                  </a:rPr>
                  <a:t>AWS Cloud</a:t>
                </a:r>
              </a:p>
            </p:txBody>
          </p:sp>
          <p:sp>
            <p:nvSpPr>
              <p:cNvPr id="8" name="Rectangle 7">
                <a:extLst>
                  <a:ext uri="{FF2B5EF4-FFF2-40B4-BE49-F238E27FC236}">
                    <a16:creationId xmlns="" xmlns:a16="http://schemas.microsoft.com/office/drawing/2014/main" id="{5B4C0FFB-E5B5-4C67-BE6A-8B849867AEE6}"/>
                  </a:ext>
                </a:extLst>
              </p:cNvPr>
              <p:cNvSpPr/>
              <p:nvPr/>
            </p:nvSpPr>
            <p:spPr>
              <a:xfrm>
                <a:off x="2365951" y="1856508"/>
                <a:ext cx="3591473" cy="4239491"/>
              </a:xfrm>
              <a:prstGeom prst="rect">
                <a:avLst/>
              </a:prstGeom>
              <a:noFill/>
              <a:ln w="12700" cap="flat" cmpd="sng" algn="ctr">
                <a:solidFill>
                  <a:srgbClr val="007CBC"/>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7CBC"/>
                  </a:solidFill>
                  <a:effectLst/>
                  <a:uLnTx/>
                  <a:uFillTx/>
                  <a:ea typeface="+mn-ea"/>
                  <a:cs typeface="+mn-cs"/>
                </a:endParaRPr>
              </a:p>
            </p:txBody>
          </p:sp>
          <p:pic>
            <p:nvPicPr>
              <p:cNvPr id="9" name="Graphic 8">
                <a:extLst>
                  <a:ext uri="{FF2B5EF4-FFF2-40B4-BE49-F238E27FC236}">
                    <a16:creationId xmlns="" xmlns:a16="http://schemas.microsoft.com/office/drawing/2014/main" id="{B9C9485F-2EBC-422E-83CE-8240D3847008}"/>
                  </a:ext>
                  <a:ext uri="{C183D7F6-B498-43B3-948B-1728B52AA6E4}">
                    <adec:decorative xmlns="" xmlns:adec="http://schemas.microsoft.com/office/drawing/2017/decorative" val="1"/>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152400" y="1207045"/>
                <a:ext cx="457200" cy="457200"/>
              </a:xfrm>
              <a:prstGeom prst="rect">
                <a:avLst/>
              </a:prstGeom>
            </p:spPr>
          </p:pic>
          <p:pic>
            <p:nvPicPr>
              <p:cNvPr id="10" name="Graphic 9">
                <a:extLst>
                  <a:ext uri="{FF2B5EF4-FFF2-40B4-BE49-F238E27FC236}">
                    <a16:creationId xmlns="" xmlns:a16="http://schemas.microsoft.com/office/drawing/2014/main" id="{57B9F8D3-23EE-4311-9531-2D91CA789FFA}"/>
                  </a:ext>
                  <a:ext uri="{C183D7F6-B498-43B3-948B-1728B52AA6E4}">
                    <adec:decorative xmlns="" xmlns:adec="http://schemas.microsoft.com/office/drawing/2017/decorative" val="1"/>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1330104" y="2319231"/>
                <a:ext cx="457200" cy="457200"/>
              </a:xfrm>
              <a:prstGeom prst="rect">
                <a:avLst/>
              </a:prstGeom>
            </p:spPr>
          </p:pic>
          <p:sp>
            <p:nvSpPr>
              <p:cNvPr id="11" name="TextBox 10">
                <a:extLst>
                  <a:ext uri="{FF2B5EF4-FFF2-40B4-BE49-F238E27FC236}">
                    <a16:creationId xmlns="" xmlns:a16="http://schemas.microsoft.com/office/drawing/2014/main" id="{886F81AE-A049-4C19-9057-49A3AC07DB81}"/>
                  </a:ext>
                </a:extLst>
              </p:cNvPr>
              <p:cNvSpPr txBox="1"/>
              <p:nvPr/>
            </p:nvSpPr>
            <p:spPr>
              <a:xfrm>
                <a:off x="5751918" y="5561494"/>
                <a:ext cx="2006600" cy="338554"/>
              </a:xfrm>
              <a:prstGeom prst="rect">
                <a:avLst/>
              </a:prstGeom>
              <a:noFill/>
            </p:spPr>
            <p:txBody>
              <a:bodyPr wrap="square" rtlCol="0">
                <a:spAutoFit/>
              </a:bodyPr>
              <a:lstStyle/>
              <a:p>
                <a:pPr algn="ctr"/>
                <a:r>
                  <a:rPr lang="en-US" sz="1600">
                    <a:solidFill>
                      <a:srgbClr val="1D8900"/>
                    </a:solidFill>
                  </a:rPr>
                  <a:t>10.0.0.0/16</a:t>
                </a:r>
              </a:p>
            </p:txBody>
          </p:sp>
          <p:sp>
            <p:nvSpPr>
              <p:cNvPr id="12" name="Rectangle 11">
                <a:extLst>
                  <a:ext uri="{FF2B5EF4-FFF2-40B4-BE49-F238E27FC236}">
                    <a16:creationId xmlns="" xmlns:a16="http://schemas.microsoft.com/office/drawing/2014/main" id="{E7166951-D5F5-4D5F-A929-89BD67EC61E6}"/>
                  </a:ext>
                </a:extLst>
              </p:cNvPr>
              <p:cNvSpPr/>
              <p:nvPr/>
            </p:nvSpPr>
            <p:spPr>
              <a:xfrm>
                <a:off x="2562576" y="2442536"/>
                <a:ext cx="3202243" cy="1645920"/>
              </a:xfrm>
              <a:prstGeom prst="rect">
                <a:avLst/>
              </a:prstGeom>
              <a:solidFill>
                <a:srgbClr val="1D8900">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1D8900"/>
                    </a:solidFill>
                    <a:effectLst/>
                    <a:uLnTx/>
                    <a:uFillTx/>
                    <a:ea typeface="+mn-ea"/>
                    <a:cs typeface="+mn-cs"/>
                  </a:rPr>
                  <a:t>   </a:t>
                </a:r>
                <a:r>
                  <a:rPr kumimoji="0" lang="en-US" sz="1600" b="0" i="0" u="none" strike="noStrike" kern="0" cap="none" spc="0" normalizeH="0" baseline="0" noProof="0">
                    <a:ln>
                      <a:noFill/>
                    </a:ln>
                    <a:solidFill>
                      <a:srgbClr val="E9F3E6"/>
                    </a:solidFill>
                    <a:effectLst/>
                    <a:uLnTx/>
                    <a:uFillTx/>
                    <a:ea typeface="+mn-ea"/>
                    <a:cs typeface="+mn-cs"/>
                  </a:rPr>
                  <a:t>Public subnet</a:t>
                </a:r>
                <a:r>
                  <a:rPr kumimoji="0" lang="en-US" sz="1600" b="0" i="0" u="none" strike="noStrike" kern="0" cap="none" spc="0" normalizeH="0" baseline="0" noProof="0">
                    <a:ln>
                      <a:noFill/>
                    </a:ln>
                    <a:solidFill>
                      <a:srgbClr val="1D8900"/>
                    </a:solidFill>
                    <a:effectLst/>
                    <a:uLnTx/>
                    <a:uFillTx/>
                    <a:ea typeface="+mn-ea"/>
                    <a:cs typeface="+mn-cs"/>
                  </a:rPr>
                  <a:t>:10.0.1.0/24</a:t>
                </a:r>
              </a:p>
            </p:txBody>
          </p:sp>
          <p:pic>
            <p:nvPicPr>
              <p:cNvPr id="13" name="Graphic 12">
                <a:extLst>
                  <a:ext uri="{FF2B5EF4-FFF2-40B4-BE49-F238E27FC236}">
                    <a16:creationId xmlns="" xmlns:a16="http://schemas.microsoft.com/office/drawing/2014/main" id="{0267DA52-0955-4E35-8F29-A775580B9157}"/>
                  </a:ext>
                  <a:ext uri="{C183D7F6-B498-43B3-948B-1728B52AA6E4}">
                    <adec:decorative xmlns="" xmlns:adec="http://schemas.microsoft.com/office/drawing/2017/decorative" val="1"/>
                  </a:ext>
                </a:extLst>
              </p:cNvPr>
              <p:cNvPicPr>
                <a:picLocks noChangeAspect="1"/>
              </p:cNvPicPr>
              <p:nvPr/>
            </p:nvPicPr>
            <p:blipFill>
              <a:blip r:embed="rId8">
                <a:extLst>
                  <a:ext uri="{96DAC541-7B7A-43D3-8B79-37D633B846F1}">
                    <asvg:svgBlip xmlns="" xmlns:asvg="http://schemas.microsoft.com/office/drawing/2016/SVG/main" r:embed="rId9"/>
                  </a:ext>
                </a:extLst>
              </a:blip>
              <a:stretch>
                <a:fillRect/>
              </a:stretch>
            </p:blipFill>
            <p:spPr>
              <a:xfrm>
                <a:off x="2562577" y="2440178"/>
                <a:ext cx="457200" cy="457200"/>
              </a:xfrm>
              <a:prstGeom prst="rect">
                <a:avLst/>
              </a:prstGeom>
            </p:spPr>
          </p:pic>
          <p:pic>
            <p:nvPicPr>
              <p:cNvPr id="19" name="Graphic 18">
                <a:extLst>
                  <a:ext uri="{FF2B5EF4-FFF2-40B4-BE49-F238E27FC236}">
                    <a16:creationId xmlns="" xmlns:a16="http://schemas.microsoft.com/office/drawing/2014/main" id="{0E04E710-C136-4047-9C54-ECAA9EACC9A4}"/>
                  </a:ext>
                  <a:ext uri="{C183D7F6-B498-43B3-948B-1728B52AA6E4}">
                    <adec:decorative xmlns="" xmlns:adec="http://schemas.microsoft.com/office/drawing/2017/decorative" val="1"/>
                  </a:ext>
                </a:extLst>
              </p:cNvPr>
              <p:cNvPicPr>
                <a:picLocks noChangeAspect="1"/>
              </p:cNvPicPr>
              <p:nvPr/>
            </p:nvPicPr>
            <p:blipFill>
              <a:blip r:embed="rId10">
                <a:extLst>
                  <a:ext uri="{96DAC541-7B7A-43D3-8B79-37D633B846F1}">
                    <asvg:svgBlip xmlns="" xmlns:asvg="http://schemas.microsoft.com/office/drawing/2016/SVG/main" r:embed="rId11"/>
                  </a:ext>
                </a:extLst>
              </a:blip>
              <a:stretch>
                <a:fillRect/>
              </a:stretch>
            </p:blipFill>
            <p:spPr>
              <a:xfrm>
                <a:off x="6520269" y="2064878"/>
                <a:ext cx="469900" cy="469900"/>
              </a:xfrm>
              <a:prstGeom prst="rect">
                <a:avLst/>
              </a:prstGeom>
            </p:spPr>
          </p:pic>
          <p:pic>
            <p:nvPicPr>
              <p:cNvPr id="39" name="Graphic 38">
                <a:extLst>
                  <a:ext uri="{FF2B5EF4-FFF2-40B4-BE49-F238E27FC236}">
                    <a16:creationId xmlns="" xmlns:a16="http://schemas.microsoft.com/office/drawing/2014/main" id="{F15121F8-03C4-4A82-8228-CF9C5D6849DC}"/>
                  </a:ext>
                  <a:ext uri="{C183D7F6-B498-43B3-948B-1728B52AA6E4}">
                    <adec:decorative xmlns="" xmlns:adec="http://schemas.microsoft.com/office/drawing/2017/decorative" val="1"/>
                  </a:ext>
                </a:extLst>
              </p:cNvPr>
              <p:cNvPicPr>
                <a:picLocks noChangeAspect="1"/>
              </p:cNvPicPr>
              <p:nvPr/>
            </p:nvPicPr>
            <p:blipFill>
              <a:blip r:embed="rId12">
                <a:extLst>
                  <a:ext uri="{96DAC541-7B7A-43D3-8B79-37D633B846F1}">
                    <asvg:svgBlip xmlns="" xmlns:asvg="http://schemas.microsoft.com/office/drawing/2016/SVG/main" r:embed="rId13"/>
                  </a:ext>
                </a:extLst>
              </a:blip>
              <a:stretch>
                <a:fillRect/>
              </a:stretch>
            </p:blipFill>
            <p:spPr>
              <a:xfrm>
                <a:off x="3201869" y="3034149"/>
                <a:ext cx="457200" cy="457200"/>
              </a:xfrm>
              <a:prstGeom prst="rect">
                <a:avLst/>
              </a:prstGeom>
            </p:spPr>
          </p:pic>
          <p:pic>
            <p:nvPicPr>
              <p:cNvPr id="44" name="Graphic 43">
                <a:extLst>
                  <a:ext uri="{FF2B5EF4-FFF2-40B4-BE49-F238E27FC236}">
                    <a16:creationId xmlns="" xmlns:a16="http://schemas.microsoft.com/office/drawing/2014/main" id="{85E76D4D-E3FF-4864-A50B-F16B6A929B2F}"/>
                  </a:ext>
                  <a:ext uri="{C183D7F6-B498-43B3-948B-1728B52AA6E4}">
                    <adec:decorative xmlns="" xmlns:adec="http://schemas.microsoft.com/office/drawing/2017/decorative" val="1"/>
                  </a:ext>
                </a:extLst>
              </p:cNvPr>
              <p:cNvPicPr>
                <a:picLocks noChangeAspect="1"/>
              </p:cNvPicPr>
              <p:nvPr/>
            </p:nvPicPr>
            <p:blipFill>
              <a:blip r:embed="rId12">
                <a:extLst>
                  <a:ext uri="{96DAC541-7B7A-43D3-8B79-37D633B846F1}">
                    <asvg:svgBlip xmlns="" xmlns:asvg="http://schemas.microsoft.com/office/drawing/2016/SVG/main" r:embed="rId13"/>
                  </a:ext>
                </a:extLst>
              </a:blip>
              <a:stretch>
                <a:fillRect/>
              </a:stretch>
            </p:blipFill>
            <p:spPr>
              <a:xfrm>
                <a:off x="3935096" y="5099544"/>
                <a:ext cx="457200" cy="457200"/>
              </a:xfrm>
              <a:prstGeom prst="rect">
                <a:avLst/>
              </a:prstGeom>
            </p:spPr>
          </p:pic>
          <p:pic>
            <p:nvPicPr>
              <p:cNvPr id="61" name="Graphic 60">
                <a:extLst>
                  <a:ext uri="{FF2B5EF4-FFF2-40B4-BE49-F238E27FC236}">
                    <a16:creationId xmlns="" xmlns:a16="http://schemas.microsoft.com/office/drawing/2014/main" id="{CCF479AE-2B36-4C6F-88F8-C48CDD88D7D8}"/>
                  </a:ext>
                  <a:ext uri="{C183D7F6-B498-43B3-948B-1728B52AA6E4}">
                    <adec:decorative xmlns="" xmlns:adec="http://schemas.microsoft.com/office/drawing/2017/decorative" val="1"/>
                  </a:ext>
                </a:extLst>
              </p:cNvPr>
              <p:cNvPicPr>
                <a:picLocks noChangeAspect="1"/>
              </p:cNvPicPr>
              <p:nvPr/>
            </p:nvPicPr>
            <p:blipFill>
              <a:blip r:embed="rId14">
                <a:extLst>
                  <a:ext uri="{96DAC541-7B7A-43D3-8B79-37D633B846F1}">
                    <asvg:svgBlip xmlns="" xmlns:asvg="http://schemas.microsoft.com/office/drawing/2016/SVG/main" r:embed="rId15"/>
                  </a:ext>
                </a:extLst>
              </a:blip>
              <a:stretch>
                <a:fillRect/>
              </a:stretch>
            </p:blipFill>
            <p:spPr>
              <a:xfrm>
                <a:off x="2562576" y="4178210"/>
                <a:ext cx="457200" cy="457200"/>
              </a:xfrm>
              <a:prstGeom prst="rect">
                <a:avLst/>
              </a:prstGeom>
            </p:spPr>
          </p:pic>
          <p:pic>
            <p:nvPicPr>
              <p:cNvPr id="71" name="Graphic 70">
                <a:extLst>
                  <a:ext uri="{FF2B5EF4-FFF2-40B4-BE49-F238E27FC236}">
                    <a16:creationId xmlns="" xmlns:a16="http://schemas.microsoft.com/office/drawing/2014/main" id="{F7F6D664-D6F5-496B-ABFA-C8CD8FC46412}"/>
                  </a:ext>
                  <a:ext uri="{C183D7F6-B498-43B3-948B-1728B52AA6E4}">
                    <adec:decorative xmlns="" xmlns:adec="http://schemas.microsoft.com/office/drawing/2017/decorative" val="1"/>
                  </a:ext>
                </a:extLst>
              </p:cNvPr>
              <p:cNvPicPr>
                <a:picLocks noChangeAspect="1"/>
              </p:cNvPicPr>
              <p:nvPr/>
            </p:nvPicPr>
            <p:blipFill>
              <a:blip r:embed="rId16">
                <a:extLst>
                  <a:ext uri="{96DAC541-7B7A-43D3-8B79-37D633B846F1}">
                    <asvg:svgBlip xmlns="" xmlns:asvg="http://schemas.microsoft.com/office/drawing/2016/SVG/main" r:embed="rId17"/>
                  </a:ext>
                </a:extLst>
              </a:blip>
              <a:stretch>
                <a:fillRect/>
              </a:stretch>
            </p:blipFill>
            <p:spPr>
              <a:xfrm>
                <a:off x="4706281" y="3053606"/>
                <a:ext cx="469900" cy="469900"/>
              </a:xfrm>
              <a:prstGeom prst="rect">
                <a:avLst/>
              </a:prstGeom>
            </p:spPr>
          </p:pic>
          <p:sp>
            <p:nvSpPr>
              <p:cNvPr id="73" name="TextBox 72">
                <a:extLst>
                  <a:ext uri="{FF2B5EF4-FFF2-40B4-BE49-F238E27FC236}">
                    <a16:creationId xmlns="" xmlns:a16="http://schemas.microsoft.com/office/drawing/2014/main" id="{F1EF0657-6055-4EF8-A2C1-6162362BB58B}"/>
                  </a:ext>
                </a:extLst>
              </p:cNvPr>
              <p:cNvSpPr txBox="1"/>
              <p:nvPr/>
            </p:nvSpPr>
            <p:spPr>
              <a:xfrm>
                <a:off x="4789018" y="3576445"/>
                <a:ext cx="1395190" cy="338554"/>
              </a:xfrm>
              <a:prstGeom prst="rect">
                <a:avLst/>
              </a:prstGeom>
              <a:solidFill>
                <a:schemeClr val="bg1"/>
              </a:solidFill>
              <a:ln>
                <a:solidFill>
                  <a:schemeClr val="tx1"/>
                </a:solidFill>
              </a:ln>
            </p:spPr>
            <p:txBody>
              <a:bodyPr wrap="none" rtlCol="0">
                <a:spAutoFit/>
              </a:bodyPr>
              <a:lstStyle/>
              <a:p>
                <a:r>
                  <a:rPr lang="en-US" sz="1600">
                    <a:highlight>
                      <a:srgbClr val="FFFF00"/>
                    </a:highlight>
                    <a:ea typeface="Amazon Ember Light" panose="020B0403020204020204" pitchFamily="34" charset="0"/>
                    <a:cs typeface="Arial" panose="020B0604020202020204" pitchFamily="34" charset="0"/>
                  </a:rPr>
                  <a:t>NAT gateway</a:t>
                </a:r>
              </a:p>
            </p:txBody>
          </p:sp>
          <p:sp>
            <p:nvSpPr>
              <p:cNvPr id="77" name="Rectangle 76">
                <a:extLst>
                  <a:ext uri="{FF2B5EF4-FFF2-40B4-BE49-F238E27FC236}">
                    <a16:creationId xmlns="" xmlns:a16="http://schemas.microsoft.com/office/drawing/2014/main" id="{8DE143CC-4DF7-426E-8F9A-37FCCE527142}"/>
                  </a:ext>
                </a:extLst>
              </p:cNvPr>
              <p:cNvSpPr/>
              <p:nvPr/>
            </p:nvSpPr>
            <p:spPr>
              <a:xfrm>
                <a:off x="419100" y="1733520"/>
                <a:ext cx="7630391" cy="4519622"/>
              </a:xfrm>
              <a:prstGeom prst="rect">
                <a:avLst/>
              </a:prstGeom>
              <a:noFill/>
              <a:ln w="12700" cap="flat" cmpd="sng" algn="ctr">
                <a:solidFill>
                  <a:srgbClr val="007CBC"/>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7CBC"/>
                    </a:solidFill>
                    <a:effectLst/>
                    <a:uLnTx/>
                    <a:uFillTx/>
                    <a:ea typeface="+mn-ea"/>
                    <a:cs typeface="+mn-cs"/>
                  </a:rPr>
                  <a:t> </a:t>
                </a:r>
              </a:p>
            </p:txBody>
          </p:sp>
          <p:pic>
            <p:nvPicPr>
              <p:cNvPr id="78" name="Graphic 77">
                <a:extLst>
                  <a:ext uri="{FF2B5EF4-FFF2-40B4-BE49-F238E27FC236}">
                    <a16:creationId xmlns="" xmlns:a16="http://schemas.microsoft.com/office/drawing/2014/main" id="{BB80363B-72FA-4B30-A324-7D42434FEAF6}"/>
                  </a:ext>
                  <a:ext uri="{C183D7F6-B498-43B3-948B-1728B52AA6E4}">
                    <adec:decorative xmlns="" xmlns:adec="http://schemas.microsoft.com/office/drawing/2017/decorative" val="1"/>
                  </a:ext>
                </a:extLst>
              </p:cNvPr>
              <p:cNvPicPr>
                <a:picLocks noChangeAspect="1"/>
              </p:cNvPicPr>
              <p:nvPr/>
            </p:nvPicPr>
            <p:blipFill>
              <a:blip r:embed="rId18">
                <a:extLst>
                  <a:ext uri="{96DAC541-7B7A-43D3-8B79-37D633B846F1}">
                    <asvg:svgBlip xmlns="" xmlns:asvg="http://schemas.microsoft.com/office/drawing/2016/SVG/main" r:embed="rId19"/>
                  </a:ext>
                </a:extLst>
              </a:blip>
              <a:stretch>
                <a:fillRect/>
              </a:stretch>
            </p:blipFill>
            <p:spPr>
              <a:xfrm>
                <a:off x="419100" y="1733520"/>
                <a:ext cx="457200" cy="457200"/>
              </a:xfrm>
              <a:prstGeom prst="rect">
                <a:avLst/>
              </a:prstGeom>
            </p:spPr>
          </p:pic>
          <p:pic>
            <p:nvPicPr>
              <p:cNvPr id="81" name="Graphic 80">
                <a:extLst>
                  <a:ext uri="{FF2B5EF4-FFF2-40B4-BE49-F238E27FC236}">
                    <a16:creationId xmlns="" xmlns:a16="http://schemas.microsoft.com/office/drawing/2014/main" id="{5503B2CF-F03C-4053-92E9-3AACE977CB67}"/>
                  </a:ext>
                  <a:ext uri="{C183D7F6-B498-43B3-948B-1728B52AA6E4}">
                    <adec:decorative xmlns="" xmlns:adec="http://schemas.microsoft.com/office/drawing/2017/decorative" val="1"/>
                  </a:ext>
                </a:extLst>
              </p:cNvPr>
              <p:cNvPicPr>
                <a:picLocks noChangeAspect="1"/>
              </p:cNvPicPr>
              <p:nvPr/>
            </p:nvPicPr>
            <p:blipFill>
              <a:blip r:embed="rId20">
                <a:extLst>
                  <a:ext uri="{96DAC541-7B7A-43D3-8B79-37D633B846F1}">
                    <asvg:svgBlip xmlns="" xmlns:asvg="http://schemas.microsoft.com/office/drawing/2016/SVG/main" r:embed="rId21"/>
                  </a:ext>
                </a:extLst>
              </a:blip>
              <a:stretch>
                <a:fillRect/>
              </a:stretch>
            </p:blipFill>
            <p:spPr>
              <a:xfrm>
                <a:off x="3924072" y="4681068"/>
                <a:ext cx="469900" cy="469900"/>
              </a:xfrm>
              <a:prstGeom prst="rect">
                <a:avLst/>
              </a:prstGeom>
            </p:spPr>
          </p:pic>
          <p:sp>
            <p:nvSpPr>
              <p:cNvPr id="82" name="TextBox 81">
                <a:extLst>
                  <a:ext uri="{FF2B5EF4-FFF2-40B4-BE49-F238E27FC236}">
                    <a16:creationId xmlns="" xmlns:a16="http://schemas.microsoft.com/office/drawing/2014/main" id="{A268F417-4DB2-42A0-88C6-B01CB96477D4}"/>
                  </a:ext>
                </a:extLst>
              </p:cNvPr>
              <p:cNvSpPr txBox="1"/>
              <p:nvPr/>
            </p:nvSpPr>
            <p:spPr>
              <a:xfrm>
                <a:off x="2570973" y="4917305"/>
                <a:ext cx="971741" cy="830997"/>
              </a:xfrm>
              <a:prstGeom prst="rect">
                <a:avLst/>
              </a:prstGeom>
              <a:solidFill>
                <a:schemeClr val="bg1"/>
              </a:solidFill>
              <a:ln>
                <a:solidFill>
                  <a:schemeClr val="tx1"/>
                </a:solidFill>
              </a:ln>
            </p:spPr>
            <p:txBody>
              <a:bodyPr wrap="none" rtlCol="0">
                <a:spAutoFit/>
              </a:bodyPr>
              <a:lstStyle/>
              <a:p>
                <a:r>
                  <a:rPr lang="en-US" sz="1600">
                    <a:highlight>
                      <a:srgbClr val="FFFF00"/>
                    </a:highlight>
                    <a:ea typeface="Amazon Ember Light" panose="020B0403020204020204" pitchFamily="34" charset="0"/>
                    <a:cs typeface="Arial" panose="020B0604020202020204" pitchFamily="34" charset="0"/>
                  </a:rPr>
                  <a:t>Elastic</a:t>
                </a:r>
                <a:br>
                  <a:rPr lang="en-US" sz="1600">
                    <a:highlight>
                      <a:srgbClr val="FFFF00"/>
                    </a:highlight>
                    <a:ea typeface="Amazon Ember Light" panose="020B0403020204020204" pitchFamily="34" charset="0"/>
                    <a:cs typeface="Arial" panose="020B0604020202020204" pitchFamily="34" charset="0"/>
                  </a:rPr>
                </a:br>
                <a:r>
                  <a:rPr lang="en-US" sz="1600">
                    <a:highlight>
                      <a:srgbClr val="FFFF00"/>
                    </a:highlight>
                    <a:ea typeface="Amazon Ember Light" panose="020B0403020204020204" pitchFamily="34" charset="0"/>
                    <a:cs typeface="Arial" panose="020B0604020202020204" pitchFamily="34" charset="0"/>
                  </a:rPr>
                  <a:t>network</a:t>
                </a:r>
                <a:br>
                  <a:rPr lang="en-US" sz="1600">
                    <a:highlight>
                      <a:srgbClr val="FFFF00"/>
                    </a:highlight>
                    <a:ea typeface="Amazon Ember Light" panose="020B0403020204020204" pitchFamily="34" charset="0"/>
                    <a:cs typeface="Arial" panose="020B0604020202020204" pitchFamily="34" charset="0"/>
                  </a:rPr>
                </a:br>
                <a:r>
                  <a:rPr lang="en-US" sz="1600">
                    <a:highlight>
                      <a:srgbClr val="FFFF00"/>
                    </a:highlight>
                    <a:ea typeface="Amazon Ember Light" panose="020B0403020204020204" pitchFamily="34" charset="0"/>
                    <a:cs typeface="Arial" panose="020B0604020202020204" pitchFamily="34" charset="0"/>
                  </a:rPr>
                  <a:t>interface</a:t>
                </a:r>
              </a:p>
            </p:txBody>
          </p:sp>
          <p:sp>
            <p:nvSpPr>
              <p:cNvPr id="90" name="TextBox 89">
                <a:extLst>
                  <a:ext uri="{FF2B5EF4-FFF2-40B4-BE49-F238E27FC236}">
                    <a16:creationId xmlns="" xmlns:a16="http://schemas.microsoft.com/office/drawing/2014/main" id="{9BD5F12B-9061-47F6-B7B3-FC589F9101A8}"/>
                  </a:ext>
                </a:extLst>
              </p:cNvPr>
              <p:cNvSpPr txBox="1"/>
              <p:nvPr/>
            </p:nvSpPr>
            <p:spPr>
              <a:xfrm>
                <a:off x="2599153" y="3589779"/>
                <a:ext cx="1770036" cy="338554"/>
              </a:xfrm>
              <a:prstGeom prst="rect">
                <a:avLst/>
              </a:prstGeom>
              <a:solidFill>
                <a:schemeClr val="bg1"/>
              </a:solidFill>
              <a:ln>
                <a:solidFill>
                  <a:schemeClr val="tx1"/>
                </a:solidFill>
              </a:ln>
            </p:spPr>
            <p:txBody>
              <a:bodyPr wrap="none" rtlCol="0">
                <a:spAutoFit/>
              </a:bodyPr>
              <a:lstStyle/>
              <a:p>
                <a:pPr algn="ctr"/>
                <a:r>
                  <a:rPr lang="en-US" sz="1600">
                    <a:highlight>
                      <a:srgbClr val="FFFF00"/>
                    </a:highlight>
                    <a:ea typeface="Amazon Ember Light" panose="020B0403020204020204" pitchFamily="34" charset="0"/>
                    <a:cs typeface="Arial" panose="020B0604020202020204" pitchFamily="34" charset="0"/>
                  </a:rPr>
                  <a:t>Private IP address</a:t>
                </a:r>
              </a:p>
            </p:txBody>
          </p:sp>
          <p:sp>
            <p:nvSpPr>
              <p:cNvPr id="91" name="Rectangle 90">
                <a:extLst>
                  <a:ext uri="{FF2B5EF4-FFF2-40B4-BE49-F238E27FC236}">
                    <a16:creationId xmlns="" xmlns:a16="http://schemas.microsoft.com/office/drawing/2014/main" id="{6B3F1415-BCD4-473B-BE05-E86D14A3E7CF}"/>
                  </a:ext>
                </a:extLst>
              </p:cNvPr>
              <p:cNvSpPr/>
              <p:nvPr/>
            </p:nvSpPr>
            <p:spPr>
              <a:xfrm>
                <a:off x="955963" y="1773378"/>
                <a:ext cx="984594" cy="3657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highlight>
                      <a:srgbClr val="FFFF00"/>
                    </a:highlight>
                    <a:cs typeface="Arial" panose="020B0604020202020204" pitchFamily="34" charset="0"/>
                  </a:rPr>
                  <a:t>Region</a:t>
                </a:r>
              </a:p>
            </p:txBody>
          </p:sp>
          <p:sp>
            <p:nvSpPr>
              <p:cNvPr id="92" name="Rectangle 91">
                <a:extLst>
                  <a:ext uri="{FF2B5EF4-FFF2-40B4-BE49-F238E27FC236}">
                    <a16:creationId xmlns="" xmlns:a16="http://schemas.microsoft.com/office/drawing/2014/main" id="{06476FDF-6DD2-4F9E-AE6A-031F374DF349}"/>
                  </a:ext>
                </a:extLst>
              </p:cNvPr>
              <p:cNvSpPr/>
              <p:nvPr/>
            </p:nvSpPr>
            <p:spPr>
              <a:xfrm>
                <a:off x="1826077" y="2338131"/>
                <a:ext cx="640080" cy="3657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highlight>
                      <a:srgbClr val="FFFF00"/>
                    </a:highlight>
                    <a:cs typeface="Arial" panose="020B0604020202020204" pitchFamily="34" charset="0"/>
                  </a:rPr>
                  <a:t>VPC</a:t>
                </a:r>
              </a:p>
            </p:txBody>
          </p:sp>
          <p:sp>
            <p:nvSpPr>
              <p:cNvPr id="97" name="TextBox 96">
                <a:extLst>
                  <a:ext uri="{FF2B5EF4-FFF2-40B4-BE49-F238E27FC236}">
                    <a16:creationId xmlns="" xmlns:a16="http://schemas.microsoft.com/office/drawing/2014/main" id="{8E5674E7-0C5C-4080-BCA8-3A6C3D6EF081}"/>
                  </a:ext>
                </a:extLst>
              </p:cNvPr>
              <p:cNvSpPr txBox="1"/>
              <p:nvPr/>
            </p:nvSpPr>
            <p:spPr>
              <a:xfrm>
                <a:off x="6285603" y="2625946"/>
                <a:ext cx="947695" cy="584775"/>
              </a:xfrm>
              <a:prstGeom prst="rect">
                <a:avLst/>
              </a:prstGeom>
              <a:noFill/>
              <a:ln>
                <a:solidFill>
                  <a:schemeClr val="tx1"/>
                </a:solidFill>
              </a:ln>
            </p:spPr>
            <p:txBody>
              <a:bodyPr wrap="none" rtlCol="0">
                <a:spAutoFit/>
              </a:bodyPr>
              <a:lstStyle/>
              <a:p>
                <a:pPr algn="ctr"/>
                <a:r>
                  <a:rPr lang="en-US" sz="1600">
                    <a:highlight>
                      <a:srgbClr val="FFFF00"/>
                    </a:highlight>
                    <a:ea typeface="Amazon Ember Light" panose="020B0403020204020204" pitchFamily="34" charset="0"/>
                    <a:cs typeface="Arial" panose="020B0604020202020204" pitchFamily="34" charset="0"/>
                  </a:rPr>
                  <a:t>Internet</a:t>
                </a:r>
                <a:br>
                  <a:rPr lang="en-US" sz="1600">
                    <a:highlight>
                      <a:srgbClr val="FFFF00"/>
                    </a:highlight>
                    <a:ea typeface="Amazon Ember Light" panose="020B0403020204020204" pitchFamily="34" charset="0"/>
                    <a:cs typeface="Arial" panose="020B0604020202020204" pitchFamily="34" charset="0"/>
                  </a:rPr>
                </a:br>
                <a:r>
                  <a:rPr lang="en-US" sz="1600">
                    <a:highlight>
                      <a:srgbClr val="FFFF00"/>
                    </a:highlight>
                    <a:ea typeface="Amazon Ember Light" panose="020B0403020204020204" pitchFamily="34" charset="0"/>
                    <a:cs typeface="Arial" panose="020B0604020202020204" pitchFamily="34" charset="0"/>
                  </a:rPr>
                  <a:t>gateway</a:t>
                </a:r>
              </a:p>
            </p:txBody>
          </p:sp>
          <p:sp>
            <p:nvSpPr>
              <p:cNvPr id="98" name="TextBox 97">
                <a:extLst>
                  <a:ext uri="{FF2B5EF4-FFF2-40B4-BE49-F238E27FC236}">
                    <a16:creationId xmlns="" xmlns:a16="http://schemas.microsoft.com/office/drawing/2014/main" id="{075E0770-42E2-4792-89A8-487B88C6AAB4}"/>
                  </a:ext>
                </a:extLst>
              </p:cNvPr>
              <p:cNvSpPr txBox="1"/>
              <p:nvPr/>
            </p:nvSpPr>
            <p:spPr>
              <a:xfrm>
                <a:off x="2859747" y="4171640"/>
                <a:ext cx="1495922" cy="338554"/>
              </a:xfrm>
              <a:prstGeom prst="rect">
                <a:avLst/>
              </a:prstGeom>
              <a:solidFill>
                <a:schemeClr val="bg1"/>
              </a:solidFill>
              <a:ln>
                <a:solidFill>
                  <a:schemeClr val="tx1"/>
                </a:solidFill>
              </a:ln>
            </p:spPr>
            <p:txBody>
              <a:bodyPr wrap="none" rtlCol="0">
                <a:spAutoFit/>
              </a:bodyPr>
              <a:lstStyle/>
              <a:p>
                <a:r>
                  <a:rPr lang="en-US" sz="1600">
                    <a:highlight>
                      <a:srgbClr val="FFFF00"/>
                    </a:highlight>
                    <a:ea typeface="Amazon Ember Light" panose="020B0403020204020204" pitchFamily="34" charset="0"/>
                    <a:cs typeface="Arial" panose="020B0604020202020204" pitchFamily="34" charset="0"/>
                  </a:rPr>
                  <a:t>Private subnet</a:t>
                </a:r>
              </a:p>
            </p:txBody>
          </p:sp>
          <p:cxnSp>
            <p:nvCxnSpPr>
              <p:cNvPr id="100" name="Straight Connector 99">
                <a:extLst>
                  <a:ext uri="{FF2B5EF4-FFF2-40B4-BE49-F238E27FC236}">
                    <a16:creationId xmlns="" xmlns:a16="http://schemas.microsoft.com/office/drawing/2014/main" id="{06543B80-62F1-4504-A01D-D31A7413E7C6}"/>
                  </a:ext>
                </a:extLst>
              </p:cNvPr>
              <p:cNvCxnSpPr>
                <a:cxnSpLocks/>
                <a:stCxn id="82" idx="3"/>
                <a:endCxn id="81" idx="1"/>
              </p:cNvCxnSpPr>
              <p:nvPr/>
            </p:nvCxnSpPr>
            <p:spPr>
              <a:xfrm flipV="1">
                <a:off x="3542714" y="4916018"/>
                <a:ext cx="381358" cy="416786"/>
              </a:xfrm>
              <a:prstGeom prst="line">
                <a:avLst/>
              </a:prstGeom>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 xmlns:a16="http://schemas.microsoft.com/office/drawing/2014/main" id="{27FDB713-2D98-4BC3-B4C2-976DB39124B6}"/>
                  </a:ext>
                </a:extLst>
              </p:cNvPr>
              <p:cNvSpPr txBox="1"/>
              <p:nvPr/>
            </p:nvSpPr>
            <p:spPr>
              <a:xfrm>
                <a:off x="6127884" y="4531664"/>
                <a:ext cx="1233030" cy="338554"/>
              </a:xfrm>
              <a:prstGeom prst="rect">
                <a:avLst/>
              </a:prstGeom>
              <a:noFill/>
              <a:ln>
                <a:solidFill>
                  <a:schemeClr val="tx1"/>
                </a:solidFill>
              </a:ln>
            </p:spPr>
            <p:txBody>
              <a:bodyPr wrap="none" rtlCol="0">
                <a:spAutoFit/>
              </a:bodyPr>
              <a:lstStyle/>
              <a:p>
                <a:pPr algn="ctr"/>
                <a:r>
                  <a:rPr lang="en-US" sz="1600">
                    <a:highlight>
                      <a:srgbClr val="FFFF00"/>
                    </a:highlight>
                    <a:ea typeface="Amazon Ember Light" panose="020B0403020204020204" pitchFamily="34" charset="0"/>
                    <a:cs typeface="Arial" panose="020B0604020202020204" pitchFamily="34" charset="0"/>
                  </a:rPr>
                  <a:t>Route table</a:t>
                </a:r>
              </a:p>
            </p:txBody>
          </p:sp>
          <p:sp>
            <p:nvSpPr>
              <p:cNvPr id="103" name="TextBox 102">
                <a:extLst>
                  <a:ext uri="{FF2B5EF4-FFF2-40B4-BE49-F238E27FC236}">
                    <a16:creationId xmlns="" xmlns:a16="http://schemas.microsoft.com/office/drawing/2014/main" id="{36D8EAFE-1A6F-48D0-8956-C02CD2A45C11}"/>
                  </a:ext>
                </a:extLst>
              </p:cNvPr>
              <p:cNvSpPr txBox="1"/>
              <p:nvPr/>
            </p:nvSpPr>
            <p:spPr>
              <a:xfrm>
                <a:off x="2876272" y="2469374"/>
                <a:ext cx="1414170" cy="338554"/>
              </a:xfrm>
              <a:prstGeom prst="rect">
                <a:avLst/>
              </a:prstGeom>
              <a:solidFill>
                <a:schemeClr val="bg1"/>
              </a:solidFill>
              <a:ln>
                <a:solidFill>
                  <a:schemeClr val="tx1"/>
                </a:solidFill>
              </a:ln>
            </p:spPr>
            <p:txBody>
              <a:bodyPr wrap="none" rtlCol="0">
                <a:spAutoFit/>
              </a:bodyPr>
              <a:lstStyle/>
              <a:p>
                <a:r>
                  <a:rPr lang="en-US" sz="1600">
                    <a:highlight>
                      <a:srgbClr val="FFFF00"/>
                    </a:highlight>
                    <a:ea typeface="Amazon Ember Light" panose="020B0403020204020204" pitchFamily="34" charset="0"/>
                    <a:cs typeface="Arial" panose="020B0604020202020204" pitchFamily="34" charset="0"/>
                  </a:rPr>
                  <a:t>Public subnet</a:t>
                </a:r>
              </a:p>
            </p:txBody>
          </p:sp>
          <p:cxnSp>
            <p:nvCxnSpPr>
              <p:cNvPr id="112" name="Straight Arrow Connector 111">
                <a:extLst>
                  <a:ext uri="{FF2B5EF4-FFF2-40B4-BE49-F238E27FC236}">
                    <a16:creationId xmlns="" xmlns:a16="http://schemas.microsoft.com/office/drawing/2014/main" id="{DD2E0C40-C049-44C2-83DE-0FF53CAD24A9}"/>
                  </a:ext>
                </a:extLst>
              </p:cNvPr>
              <p:cNvCxnSpPr>
                <a:cxnSpLocks/>
                <a:stCxn id="97" idx="2"/>
              </p:cNvCxnSpPr>
              <p:nvPr/>
            </p:nvCxnSpPr>
            <p:spPr>
              <a:xfrm>
                <a:off x="6759451" y="3210721"/>
                <a:ext cx="10109" cy="80734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15" name="Graphic 114">
                <a:extLst>
                  <a:ext uri="{FF2B5EF4-FFF2-40B4-BE49-F238E27FC236}">
                    <a16:creationId xmlns="" xmlns:a16="http://schemas.microsoft.com/office/drawing/2014/main" id="{B0B2D66B-3579-4B74-A9D7-443FDE22ACF9}"/>
                  </a:ext>
                  <a:ext uri="{C183D7F6-B498-43B3-948B-1728B52AA6E4}">
                    <adec:decorative xmlns="" xmlns:adec="http://schemas.microsoft.com/office/drawing/2017/decorative" val="1"/>
                  </a:ext>
                </a:extLst>
              </p:cNvPr>
              <p:cNvPicPr>
                <a:picLocks noChangeAspect="1"/>
              </p:cNvPicPr>
              <p:nvPr/>
            </p:nvPicPr>
            <p:blipFill>
              <a:blip r:embed="rId22">
                <a:extLst>
                  <a:ext uri="{96DAC541-7B7A-43D3-8B79-37D633B846F1}">
                    <asvg:svgBlip xmlns="" xmlns:asvg="http://schemas.microsoft.com/office/drawing/2016/SVG/main" r:embed="rId23"/>
                  </a:ext>
                </a:extLst>
              </a:blip>
              <a:stretch>
                <a:fillRect/>
              </a:stretch>
            </p:blipFill>
            <p:spPr>
              <a:xfrm>
                <a:off x="10119361" y="1271818"/>
                <a:ext cx="1280160" cy="1280160"/>
              </a:xfrm>
              <a:prstGeom prst="rect">
                <a:avLst/>
              </a:prstGeom>
            </p:spPr>
          </p:pic>
          <p:sp>
            <p:nvSpPr>
              <p:cNvPr id="116" name="TextBox 115">
                <a:extLst>
                  <a:ext uri="{FF2B5EF4-FFF2-40B4-BE49-F238E27FC236}">
                    <a16:creationId xmlns="" xmlns:a16="http://schemas.microsoft.com/office/drawing/2014/main" id="{F661AEA3-B256-4C18-84DC-592A38823109}"/>
                  </a:ext>
                </a:extLst>
              </p:cNvPr>
              <p:cNvSpPr txBox="1"/>
              <p:nvPr/>
            </p:nvSpPr>
            <p:spPr>
              <a:xfrm>
                <a:off x="10310440" y="2610729"/>
                <a:ext cx="898003" cy="338554"/>
              </a:xfrm>
              <a:prstGeom prst="rect">
                <a:avLst/>
              </a:prstGeom>
              <a:noFill/>
            </p:spPr>
            <p:txBody>
              <a:bodyPr wrap="none" rtlCol="0">
                <a:spAutoFit/>
              </a:bodyPr>
              <a:lstStyle/>
              <a:p>
                <a:pPr algn="ctr"/>
                <a:r>
                  <a:rPr lang="en-US" sz="1600">
                    <a:ea typeface="Amazon Ember Light" panose="020B0403020204020204" pitchFamily="34" charset="0"/>
                    <a:cs typeface="Arial" panose="020B0604020202020204" pitchFamily="34" charset="0"/>
                  </a:rPr>
                  <a:t>Internet</a:t>
                </a:r>
              </a:p>
            </p:txBody>
          </p:sp>
          <p:sp>
            <p:nvSpPr>
              <p:cNvPr id="3" name="TextBox 2">
                <a:extLst>
                  <a:ext uri="{FF2B5EF4-FFF2-40B4-BE49-F238E27FC236}">
                    <a16:creationId xmlns="" xmlns:a16="http://schemas.microsoft.com/office/drawing/2014/main" id="{DF6752BA-5C71-4B16-9043-D0096A45F601}"/>
                  </a:ext>
                </a:extLst>
              </p:cNvPr>
              <p:cNvSpPr txBox="1"/>
              <p:nvPr/>
            </p:nvSpPr>
            <p:spPr>
              <a:xfrm>
                <a:off x="3238197" y="1903353"/>
                <a:ext cx="1657826" cy="338554"/>
              </a:xfrm>
              <a:prstGeom prst="rect">
                <a:avLst/>
              </a:prstGeom>
              <a:noFill/>
              <a:ln>
                <a:solidFill>
                  <a:schemeClr val="tx1"/>
                </a:solidFill>
              </a:ln>
            </p:spPr>
            <p:txBody>
              <a:bodyPr wrap="none" rtlCol="0">
                <a:spAutoFit/>
              </a:bodyPr>
              <a:lstStyle/>
              <a:p>
                <a:r>
                  <a:rPr lang="en-US" sz="1600">
                    <a:highlight>
                      <a:srgbClr val="FFFF00"/>
                    </a:highlight>
                    <a:ea typeface="Amazon Ember Light" panose="020B0403020204020204" pitchFamily="34" charset="0"/>
                    <a:cs typeface="Arial" panose="020B0604020202020204" pitchFamily="34" charset="0"/>
                  </a:rPr>
                  <a:t>Availability Zone</a:t>
                </a:r>
              </a:p>
            </p:txBody>
          </p:sp>
          <p:sp>
            <p:nvSpPr>
              <p:cNvPr id="49" name="TextBox 48">
                <a:extLst>
                  <a:ext uri="{FF2B5EF4-FFF2-40B4-BE49-F238E27FC236}">
                    <a16:creationId xmlns="" xmlns:a16="http://schemas.microsoft.com/office/drawing/2014/main" id="{6513CA11-B560-4FC5-8B71-63AC786D6732}"/>
                  </a:ext>
                </a:extLst>
              </p:cNvPr>
              <p:cNvSpPr txBox="1"/>
              <p:nvPr/>
            </p:nvSpPr>
            <p:spPr>
              <a:xfrm>
                <a:off x="3706131" y="5517778"/>
                <a:ext cx="1770036" cy="338554"/>
              </a:xfrm>
              <a:prstGeom prst="rect">
                <a:avLst/>
              </a:prstGeom>
              <a:solidFill>
                <a:schemeClr val="bg1"/>
              </a:solidFill>
              <a:ln>
                <a:solidFill>
                  <a:schemeClr val="tx1"/>
                </a:solidFill>
              </a:ln>
            </p:spPr>
            <p:txBody>
              <a:bodyPr wrap="none" rtlCol="0">
                <a:spAutoFit/>
              </a:bodyPr>
              <a:lstStyle/>
              <a:p>
                <a:pPr algn="ctr"/>
                <a:r>
                  <a:rPr lang="en-US" sz="1600">
                    <a:highlight>
                      <a:srgbClr val="FFFF00"/>
                    </a:highlight>
                    <a:ea typeface="Amazon Ember Light" panose="020B0403020204020204" pitchFamily="34" charset="0"/>
                    <a:cs typeface="Arial" panose="020B0604020202020204" pitchFamily="34" charset="0"/>
                  </a:rPr>
                  <a:t>Private IP address</a:t>
                </a:r>
              </a:p>
            </p:txBody>
          </p:sp>
          <p:pic>
            <p:nvPicPr>
              <p:cNvPr id="50" name="Graphic 49">
                <a:extLst>
                  <a:ext uri="{FF2B5EF4-FFF2-40B4-BE49-F238E27FC236}">
                    <a16:creationId xmlns="" xmlns:a16="http://schemas.microsoft.com/office/drawing/2014/main" id="{E7208472-9DBC-4A85-81D2-16F727F7376A}"/>
                  </a:ext>
                  <a:ext uri="{C183D7F6-B498-43B3-948B-1728B52AA6E4}">
                    <adec:decorative xmlns="" xmlns:adec="http://schemas.microsoft.com/office/drawing/2017/decorative" val="1"/>
                  </a:ext>
                </a:extLst>
              </p:cNvPr>
              <p:cNvPicPr>
                <a:picLocks noChangeAspect="1"/>
              </p:cNvPicPr>
              <p:nvPr/>
            </p:nvPicPr>
            <p:blipFill>
              <a:blip r:embed="rId24">
                <a:extLst>
                  <a:ext uri="{96DAC541-7B7A-43D3-8B79-37D633B846F1}">
                    <asvg:svgBlip xmlns="" xmlns:asvg="http://schemas.microsoft.com/office/drawing/2016/SVG/main" r:embed="rId25"/>
                  </a:ext>
                </a:extLst>
              </a:blip>
              <a:stretch>
                <a:fillRect/>
              </a:stretch>
            </p:blipFill>
            <p:spPr>
              <a:xfrm>
                <a:off x="6545425" y="4037021"/>
                <a:ext cx="469900" cy="469900"/>
              </a:xfrm>
              <a:prstGeom prst="rect">
                <a:avLst/>
              </a:prstGeom>
            </p:spPr>
          </p:pic>
        </p:grpSp>
        <p:cxnSp>
          <p:nvCxnSpPr>
            <p:cNvPr id="18" name="Elbow Connector 17">
              <a:extLst>
                <a:ext uri="{FF2B5EF4-FFF2-40B4-BE49-F238E27FC236}">
                  <a16:creationId xmlns="" xmlns:a16="http://schemas.microsoft.com/office/drawing/2014/main" id="{FD597CD6-CF33-0A7F-2BD0-45DDD95B65BF}"/>
                </a:ext>
              </a:extLst>
            </p:cNvPr>
            <p:cNvCxnSpPr>
              <a:stCxn id="19" idx="0"/>
              <a:endCxn id="115" idx="1"/>
            </p:cNvCxnSpPr>
            <p:nvPr/>
          </p:nvCxnSpPr>
          <p:spPr>
            <a:xfrm rot="5400000" flipH="1" flipV="1">
              <a:off x="8182408" y="400352"/>
              <a:ext cx="152980" cy="3364142"/>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a:extLst>
                <a:ext uri="{FF2B5EF4-FFF2-40B4-BE49-F238E27FC236}">
                  <a16:creationId xmlns="" xmlns:a16="http://schemas.microsoft.com/office/drawing/2014/main" id="{5F3B0744-E66D-EE9C-B625-3284EE82EA50}"/>
                </a:ext>
              </a:extLst>
            </p:cNvPr>
            <p:cNvCxnSpPr>
              <a:stCxn id="71" idx="3"/>
              <a:endCxn id="50" idx="1"/>
            </p:cNvCxnSpPr>
            <p:nvPr/>
          </p:nvCxnSpPr>
          <p:spPr>
            <a:xfrm>
              <a:off x="4997789" y="3382591"/>
              <a:ext cx="1369244" cy="983415"/>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 xmlns:a16="http://schemas.microsoft.com/office/drawing/2014/main" id="{BFFB8FBD-90BB-349E-0394-DBA5E7619A06}"/>
                </a:ext>
              </a:extLst>
            </p:cNvPr>
            <p:cNvCxnSpPr>
              <a:stCxn id="50" idx="1"/>
            </p:cNvCxnSpPr>
            <p:nvPr/>
          </p:nvCxnSpPr>
          <p:spPr>
            <a:xfrm rot="10800000" flipV="1">
              <a:off x="4225139" y="4366005"/>
              <a:ext cx="2141894" cy="662001"/>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1262767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406E8B36-A7F8-3F48-8D41-4C8D5BF9F3EB}"/>
              </a:ext>
              <a:ext uri="{C183D7F6-B498-43B3-948B-1728B52AA6E4}">
                <adec:decorative xmlns="" xmlns:adec="http://schemas.microsoft.com/office/drawing/2017/decorative" val="0"/>
              </a:ext>
            </a:extLst>
          </p:cNvPr>
          <p:cNvSpPr>
            <a:spLocks noGrp="1"/>
          </p:cNvSpPr>
          <p:nvPr>
            <p:ph type="sldNum" sz="quarter" idx="20"/>
          </p:nvPr>
        </p:nvSpPr>
        <p:spPr/>
        <p:txBody>
          <a:bodyPr/>
          <a:lstStyle/>
          <a:p>
            <a:fld id="{B6A95138-A96E-2F42-A959-2EFD44FE4AB7}" type="slidenum">
              <a:rPr lang="en-US" smtClean="0"/>
              <a:pPr/>
              <a:t>41</a:t>
            </a:fld>
            <a:endParaRPr lang="en-US" dirty="0"/>
          </a:p>
        </p:txBody>
      </p:sp>
      <p:sp>
        <p:nvSpPr>
          <p:cNvPr id="3" name="Title 2">
            <a:extLst>
              <a:ext uri="{FF2B5EF4-FFF2-40B4-BE49-F238E27FC236}">
                <a16:creationId xmlns="" xmlns:a16="http://schemas.microsoft.com/office/drawing/2014/main" id="{34A9215D-56A1-C14C-8D1D-ECD06964D449}"/>
              </a:ext>
            </a:extLst>
          </p:cNvPr>
          <p:cNvSpPr>
            <a:spLocks noGrp="1"/>
          </p:cNvSpPr>
          <p:nvPr>
            <p:ph type="ctrTitle"/>
          </p:nvPr>
        </p:nvSpPr>
        <p:spPr/>
        <p:txBody>
          <a:bodyPr/>
          <a:lstStyle/>
          <a:p>
            <a:r>
              <a:rPr lang="en-US">
                <a:latin typeface="+mj-lt"/>
              </a:rPr>
              <a:t>Section 3 key takeaways</a:t>
            </a:r>
          </a:p>
        </p:txBody>
      </p:sp>
      <p:sp>
        <p:nvSpPr>
          <p:cNvPr id="5" name="Content Placeholder 4">
            <a:extLst>
              <a:ext uri="{FF2B5EF4-FFF2-40B4-BE49-F238E27FC236}">
                <a16:creationId xmlns="" xmlns:a16="http://schemas.microsoft.com/office/drawing/2014/main" id="{5DED86B2-95F3-E144-93EC-D7312615DDBA}"/>
              </a:ext>
            </a:extLst>
          </p:cNvPr>
          <p:cNvSpPr>
            <a:spLocks noGrp="1"/>
          </p:cNvSpPr>
          <p:nvPr>
            <p:ph type="body" idx="1"/>
          </p:nvPr>
        </p:nvSpPr>
        <p:spPr/>
        <p:txBody>
          <a:bodyPr/>
          <a:lstStyle/>
          <a:p>
            <a:r>
              <a:rPr lang="en-US">
                <a:latin typeface="+mn-lt"/>
              </a:rPr>
              <a:t>There are several VPC networking options, which include:</a:t>
            </a:r>
          </a:p>
          <a:p>
            <a:pPr lvl="1"/>
            <a:r>
              <a:rPr lang="en-US">
                <a:latin typeface="+mn-lt"/>
              </a:rPr>
              <a:t>Internet gateway</a:t>
            </a:r>
          </a:p>
          <a:p>
            <a:pPr lvl="1"/>
            <a:r>
              <a:rPr lang="en-US">
                <a:latin typeface="+mn-lt"/>
              </a:rPr>
              <a:t>NAT gateway</a:t>
            </a:r>
          </a:p>
          <a:p>
            <a:pPr lvl="1"/>
            <a:r>
              <a:rPr lang="en-US">
                <a:latin typeface="+mn-lt"/>
              </a:rPr>
              <a:t>VPC endpoint</a:t>
            </a:r>
          </a:p>
          <a:p>
            <a:pPr lvl="1"/>
            <a:r>
              <a:rPr lang="en-US">
                <a:latin typeface="+mn-lt"/>
              </a:rPr>
              <a:t>VPC peering</a:t>
            </a:r>
          </a:p>
          <a:p>
            <a:pPr lvl="1"/>
            <a:r>
              <a:rPr lang="en-US">
                <a:latin typeface="+mn-lt"/>
              </a:rPr>
              <a:t>VPC sharing</a:t>
            </a:r>
          </a:p>
          <a:p>
            <a:pPr lvl="1"/>
            <a:r>
              <a:rPr lang="en-US">
                <a:latin typeface="+mn-lt"/>
              </a:rPr>
              <a:t>AWS Site-to-Site VPN</a:t>
            </a:r>
          </a:p>
          <a:p>
            <a:pPr lvl="1"/>
            <a:r>
              <a:rPr lang="en-US">
                <a:latin typeface="+mn-lt"/>
              </a:rPr>
              <a:t>AWS Direct Connect</a:t>
            </a:r>
          </a:p>
          <a:p>
            <a:pPr lvl="1"/>
            <a:r>
              <a:rPr lang="en-US">
                <a:latin typeface="+mn-lt"/>
              </a:rPr>
              <a:t>AWS Transit Gateway</a:t>
            </a:r>
          </a:p>
          <a:p>
            <a:r>
              <a:rPr lang="en-US">
                <a:latin typeface="+mn-lt"/>
              </a:rPr>
              <a:t>You can use the VPC Wizard to implement your design.</a:t>
            </a:r>
          </a:p>
        </p:txBody>
      </p:sp>
      <p:pic>
        <p:nvPicPr>
          <p:cNvPr id="6" name="Picture Placeholder 6">
            <a:extLst>
              <a:ext uri="{FF2B5EF4-FFF2-40B4-BE49-F238E27FC236}">
                <a16:creationId xmlns="" xmlns:a16="http://schemas.microsoft.com/office/drawing/2014/main" id="{DF245F4B-F83C-4547-948B-29463175E4C7}"/>
              </a:ext>
              <a:ext uri="{C183D7F6-B498-43B3-948B-1728B52AA6E4}">
                <adec:decorative xmlns="" xmlns:adec="http://schemas.microsoft.com/office/drawing/2017/decorative" val="1"/>
              </a:ext>
            </a:extLst>
          </p:cNvPr>
          <p:cNvPicPr>
            <a:picLocks noChangeAspect="1"/>
          </p:cNvPicPr>
          <p:nvPr/>
        </p:nvPicPr>
        <p:blipFill>
          <a:blip r:embed="rId4" cstate="hqprint">
            <a:extLst>
              <a:ext uri="{28A0092B-C50C-407E-A947-70E740481C1C}">
                <a14:useLocalDpi xmlns:a14="http://schemas.microsoft.com/office/drawing/2010/main"/>
              </a:ext>
            </a:extLst>
          </a:blip>
          <a:srcRect/>
          <a:stretch>
            <a:fillRect/>
          </a:stretch>
        </p:blipFill>
        <p:spPr>
          <a:xfrm>
            <a:off x="256032" y="2157984"/>
            <a:ext cx="3931314" cy="3104201"/>
          </a:xfrm>
          <a:prstGeom prst="rect">
            <a:avLst/>
          </a:prstGeom>
        </p:spPr>
      </p:pic>
    </p:spTree>
    <p:custDataLst>
      <p:tags r:id="rId1"/>
    </p:custDataLst>
    <p:extLst>
      <p:ext uri="{BB962C8B-B14F-4D97-AF65-F5344CB8AC3E}">
        <p14:creationId xmlns:p14="http://schemas.microsoft.com/office/powerpoint/2010/main" val="32230457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9D071E9-1886-4EB3-B517-57EE3BACB16F}"/>
              </a:ext>
            </a:extLst>
          </p:cNvPr>
          <p:cNvSpPr>
            <a:spLocks noGrp="1"/>
          </p:cNvSpPr>
          <p:nvPr>
            <p:ph type="sldNum" sz="quarter" idx="20"/>
          </p:nvPr>
        </p:nvSpPr>
        <p:spPr/>
        <p:txBody>
          <a:bodyPr/>
          <a:lstStyle/>
          <a:p>
            <a:fld id="{B23121D6-781A-4B6C-8D9B-3A8188A614AE}" type="slidenum">
              <a:rPr lang="en-US" smtClean="0"/>
              <a:t>42</a:t>
            </a:fld>
            <a:endParaRPr lang="en-US"/>
          </a:p>
        </p:txBody>
      </p:sp>
      <p:sp>
        <p:nvSpPr>
          <p:cNvPr id="2" name="Title 1">
            <a:extLst>
              <a:ext uri="{FF2B5EF4-FFF2-40B4-BE49-F238E27FC236}">
                <a16:creationId xmlns="" xmlns:a16="http://schemas.microsoft.com/office/drawing/2014/main" id="{9B11474D-3771-4F25-8A94-0EF301AE2062}"/>
              </a:ext>
            </a:extLst>
          </p:cNvPr>
          <p:cNvSpPr>
            <a:spLocks noGrp="1"/>
          </p:cNvSpPr>
          <p:nvPr>
            <p:ph type="title"/>
          </p:nvPr>
        </p:nvSpPr>
        <p:spPr/>
        <p:txBody>
          <a:bodyPr/>
          <a:lstStyle/>
          <a:p>
            <a:r>
              <a:rPr lang="en-US"/>
              <a:t>Thank you</a:t>
            </a:r>
          </a:p>
        </p:txBody>
      </p:sp>
      <p:sp>
        <p:nvSpPr>
          <p:cNvPr id="6" name="Text Placeholder 5">
            <a:extLst>
              <a:ext uri="{FF2B5EF4-FFF2-40B4-BE49-F238E27FC236}">
                <a16:creationId xmlns="" xmlns:a16="http://schemas.microsoft.com/office/drawing/2014/main" id="{37D19DB1-8CC4-4D1C-8D48-67540AF80AAD}"/>
              </a:ext>
            </a:extLst>
          </p:cNvPr>
          <p:cNvSpPr>
            <a:spLocks noGrp="1"/>
          </p:cNvSpPr>
          <p:nvPr>
            <p:ph type="body" sz="quarter" idx="21"/>
          </p:nvPr>
        </p:nvSpPr>
        <p:spPr>
          <a:xfrm>
            <a:off x="2551176" y="5212079"/>
            <a:ext cx="9637776" cy="400110"/>
          </a:xfrm>
        </p:spPr>
        <p:txBody>
          <a:bodyPr/>
          <a:lstStyle/>
          <a:p>
            <a:r>
              <a:rPr lang="en-US"/>
              <a:t>All </a:t>
            </a:r>
            <a:r>
              <a:rPr lang="en-US" dirty="0"/>
              <a:t>trademarks are the property of their owners.</a:t>
            </a:r>
          </a:p>
        </p:txBody>
      </p:sp>
    </p:spTree>
    <p:custDataLst>
      <p:tags r:id="rId1"/>
    </p:custDataLst>
    <p:extLst>
      <p:ext uri="{BB962C8B-B14F-4D97-AF65-F5344CB8AC3E}">
        <p14:creationId xmlns:p14="http://schemas.microsoft.com/office/powerpoint/2010/main" val="2253571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7888FA4B-DEA6-442C-88A0-AE8F8A0259D5}"/>
              </a:ext>
            </a:extLst>
          </p:cNvPr>
          <p:cNvSpPr>
            <a:spLocks noGrp="1"/>
          </p:cNvSpPr>
          <p:nvPr>
            <p:ph type="subTitle" idx="1"/>
          </p:nvPr>
        </p:nvSpPr>
        <p:spPr/>
        <p:txBody>
          <a:bodyPr/>
          <a:lstStyle/>
          <a:p>
            <a:r>
              <a:rPr lang="en-US"/>
              <a:t>Module 5: Networking and Content Delivery</a:t>
            </a:r>
          </a:p>
        </p:txBody>
      </p:sp>
      <p:sp>
        <p:nvSpPr>
          <p:cNvPr id="2" name="Title 1"/>
          <p:cNvSpPr>
            <a:spLocks noGrp="1"/>
          </p:cNvSpPr>
          <p:nvPr>
            <p:ph type="title"/>
          </p:nvPr>
        </p:nvSpPr>
        <p:spPr/>
        <p:txBody>
          <a:bodyPr>
            <a:noAutofit/>
          </a:bodyPr>
          <a:lstStyle/>
          <a:p>
            <a:r>
              <a:rPr lang="en-US"/>
              <a:t>Section 1: Networking basics</a:t>
            </a:r>
          </a:p>
        </p:txBody>
      </p:sp>
    </p:spTree>
    <p:custDataLst>
      <p:tags r:id="rId1"/>
    </p:custDataLst>
    <p:extLst>
      <p:ext uri="{BB962C8B-B14F-4D97-AF65-F5344CB8AC3E}">
        <p14:creationId xmlns:p14="http://schemas.microsoft.com/office/powerpoint/2010/main" val="3675262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0"/>
          </p:nvPr>
        </p:nvSpPr>
        <p:spPr/>
        <p:txBody>
          <a:bodyPr/>
          <a:lstStyle/>
          <a:p>
            <a:fld id="{930176A1-BCF0-4712-97A6-6B495F55390B}" type="slidenum">
              <a:rPr lang="en-US" smtClean="0"/>
              <a:t>6</a:t>
            </a:fld>
            <a:endParaRPr lang="en-US"/>
          </a:p>
        </p:txBody>
      </p:sp>
      <p:sp>
        <p:nvSpPr>
          <p:cNvPr id="3" name="Title 2"/>
          <p:cNvSpPr>
            <a:spLocks noGrp="1"/>
          </p:cNvSpPr>
          <p:nvPr>
            <p:ph type="title"/>
          </p:nvPr>
        </p:nvSpPr>
        <p:spPr/>
        <p:txBody>
          <a:bodyPr/>
          <a:lstStyle/>
          <a:p>
            <a:r>
              <a:rPr lang="en-US" dirty="0"/>
              <a:t>Networks</a:t>
            </a:r>
          </a:p>
        </p:txBody>
      </p:sp>
      <p:sp>
        <p:nvSpPr>
          <p:cNvPr id="4" name="Text Placeholder 3"/>
          <p:cNvSpPr>
            <a:spLocks noGrp="1"/>
          </p:cNvSpPr>
          <p:nvPr>
            <p:ph type="body" idx="1"/>
          </p:nvPr>
        </p:nvSpPr>
        <p:spPr/>
        <p:txBody>
          <a:bodyPr/>
          <a:lstStyle/>
          <a:p>
            <a:pPr algn="just"/>
            <a:r>
              <a:rPr lang="en-US" dirty="0"/>
              <a:t>A </a:t>
            </a:r>
            <a:r>
              <a:rPr lang="en-US" dirty="0">
                <a:solidFill>
                  <a:srgbClr val="333399"/>
                </a:solidFill>
              </a:rPr>
              <a:t>computer network </a:t>
            </a:r>
            <a:r>
              <a:rPr lang="en-US" dirty="0"/>
              <a:t>is two or more client machines that are connected together to share resources. </a:t>
            </a:r>
            <a:endParaRPr lang="en-US" dirty="0" smtClean="0"/>
          </a:p>
          <a:p>
            <a:pPr algn="just"/>
            <a:r>
              <a:rPr lang="en-US" dirty="0" smtClean="0"/>
              <a:t>A </a:t>
            </a:r>
            <a:r>
              <a:rPr lang="en-US" dirty="0"/>
              <a:t>network can be logically partitioned into </a:t>
            </a:r>
            <a:r>
              <a:rPr lang="en-US" dirty="0">
                <a:solidFill>
                  <a:srgbClr val="333399"/>
                </a:solidFill>
              </a:rPr>
              <a:t>subnets</a:t>
            </a:r>
            <a:r>
              <a:rPr lang="en-US" dirty="0" smtClean="0"/>
              <a:t>.</a:t>
            </a:r>
          </a:p>
          <a:p>
            <a:pPr algn="just"/>
            <a:r>
              <a:rPr lang="en-US" dirty="0" smtClean="0"/>
              <a:t>Networking </a:t>
            </a:r>
            <a:r>
              <a:rPr lang="en-US" dirty="0"/>
              <a:t>requires a </a:t>
            </a:r>
            <a:r>
              <a:rPr lang="en-US" dirty="0">
                <a:solidFill>
                  <a:srgbClr val="333399"/>
                </a:solidFill>
              </a:rPr>
              <a:t>networking device </a:t>
            </a:r>
            <a:r>
              <a:rPr lang="en-US" dirty="0"/>
              <a:t>(such as a router or switch) to connect all the clients together and enable communication between them.</a:t>
            </a:r>
          </a:p>
          <a:p>
            <a:pPr algn="just"/>
            <a:endParaRPr lang="en-US" dirty="0"/>
          </a:p>
          <a:p>
            <a:pPr algn="just"/>
            <a:endParaRPr lang="en-US" dirty="0"/>
          </a:p>
        </p:txBody>
      </p:sp>
      <p:sp>
        <p:nvSpPr>
          <p:cNvPr id="5" name="Text Placeholder 4"/>
          <p:cNvSpPr>
            <a:spLocks noGrp="1"/>
          </p:cNvSpPr>
          <p:nvPr>
            <p:ph type="body" idx="2"/>
          </p:nvPr>
        </p:nvSpPr>
        <p:spPr/>
        <p:txBody>
          <a:bodyPr/>
          <a:lstStyle/>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5689" y="1143000"/>
            <a:ext cx="5669280" cy="5291750"/>
          </a:xfrm>
          <a:prstGeom prst="rect">
            <a:avLst/>
          </a:prstGeom>
        </p:spPr>
      </p:pic>
    </p:spTree>
    <p:extLst>
      <p:ext uri="{BB962C8B-B14F-4D97-AF65-F5344CB8AC3E}">
        <p14:creationId xmlns:p14="http://schemas.microsoft.com/office/powerpoint/2010/main" val="1065157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0"/>
          </p:nvPr>
        </p:nvSpPr>
        <p:spPr/>
        <p:txBody>
          <a:bodyPr/>
          <a:lstStyle/>
          <a:p>
            <a:fld id="{930176A1-BCF0-4712-97A6-6B495F55390B}" type="slidenum">
              <a:rPr lang="en-US" smtClean="0"/>
              <a:pPr/>
              <a:t>7</a:t>
            </a:fld>
            <a:endParaRPr lang="en-US"/>
          </a:p>
        </p:txBody>
      </p:sp>
      <p:sp>
        <p:nvSpPr>
          <p:cNvPr id="3" name="Title 2"/>
          <p:cNvSpPr>
            <a:spLocks noGrp="1"/>
          </p:cNvSpPr>
          <p:nvPr>
            <p:ph type="title"/>
          </p:nvPr>
        </p:nvSpPr>
        <p:spPr/>
        <p:txBody>
          <a:bodyPr/>
          <a:lstStyle/>
          <a:p>
            <a:r>
              <a:rPr lang="en-US" dirty="0"/>
              <a:t>IP addresses</a:t>
            </a:r>
          </a:p>
        </p:txBody>
      </p:sp>
      <p:sp>
        <p:nvSpPr>
          <p:cNvPr id="4" name="Content Placeholder 3"/>
          <p:cNvSpPr>
            <a:spLocks noGrp="1"/>
          </p:cNvSpPr>
          <p:nvPr>
            <p:ph sz="quarter" idx="21"/>
          </p:nvPr>
        </p:nvSpPr>
        <p:spPr/>
        <p:txBody>
          <a:bodyPr/>
          <a:lstStyle/>
          <a:p>
            <a:pPr algn="just"/>
            <a:r>
              <a:rPr lang="en-US" dirty="0"/>
              <a:t>Each client machine in a network has a </a:t>
            </a:r>
            <a:r>
              <a:rPr lang="en-US" dirty="0">
                <a:solidFill>
                  <a:srgbClr val="333399"/>
                </a:solidFill>
              </a:rPr>
              <a:t>unique Internet Protocol </a:t>
            </a:r>
            <a:r>
              <a:rPr lang="en-US" dirty="0"/>
              <a:t>(IP) address that identifies it. </a:t>
            </a:r>
            <a:endParaRPr lang="en-US" dirty="0" smtClean="0"/>
          </a:p>
          <a:p>
            <a:pPr algn="just"/>
            <a:endParaRPr lang="en-US" dirty="0" smtClean="0"/>
          </a:p>
          <a:p>
            <a:pPr algn="just"/>
            <a:r>
              <a:rPr lang="en-US" dirty="0" smtClean="0"/>
              <a:t>An </a:t>
            </a:r>
            <a:r>
              <a:rPr lang="en-US" dirty="0"/>
              <a:t>IP address is a </a:t>
            </a:r>
            <a:r>
              <a:rPr lang="en-US" dirty="0">
                <a:solidFill>
                  <a:srgbClr val="333399"/>
                </a:solidFill>
              </a:rPr>
              <a:t>numerical label in decimal format</a:t>
            </a:r>
            <a:r>
              <a:rPr lang="en-US" dirty="0"/>
              <a:t>. </a:t>
            </a:r>
            <a:endParaRPr lang="en-US" dirty="0" smtClean="0"/>
          </a:p>
          <a:p>
            <a:pPr algn="just"/>
            <a:endParaRPr lang="en-US" dirty="0" smtClean="0"/>
          </a:p>
          <a:p>
            <a:pPr algn="just"/>
            <a:r>
              <a:rPr lang="en-US" dirty="0" smtClean="0"/>
              <a:t>Machines </a:t>
            </a:r>
            <a:r>
              <a:rPr lang="en-US" dirty="0"/>
              <a:t>convert that decimal number to a </a:t>
            </a:r>
            <a:r>
              <a:rPr lang="en-US" dirty="0">
                <a:solidFill>
                  <a:srgbClr val="333399"/>
                </a:solidFill>
              </a:rPr>
              <a:t>binary format.</a:t>
            </a:r>
          </a:p>
          <a:p>
            <a:pPr algn="just"/>
            <a:endParaRPr lang="en-US" dirty="0"/>
          </a:p>
        </p:txBody>
      </p:sp>
    </p:spTree>
    <p:extLst>
      <p:ext uri="{BB962C8B-B14F-4D97-AF65-F5344CB8AC3E}">
        <p14:creationId xmlns:p14="http://schemas.microsoft.com/office/powerpoint/2010/main" val="1917661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0"/>
          </p:nvPr>
        </p:nvSpPr>
        <p:spPr/>
        <p:txBody>
          <a:bodyPr/>
          <a:lstStyle/>
          <a:p>
            <a:fld id="{930176A1-BCF0-4712-97A6-6B495F55390B}" type="slidenum">
              <a:rPr lang="en-US" smtClean="0"/>
              <a:t>8</a:t>
            </a:fld>
            <a:endParaRPr lang="en-US"/>
          </a:p>
        </p:txBody>
      </p:sp>
      <p:sp>
        <p:nvSpPr>
          <p:cNvPr id="3" name="Title 2"/>
          <p:cNvSpPr>
            <a:spLocks noGrp="1"/>
          </p:cNvSpPr>
          <p:nvPr>
            <p:ph type="title"/>
          </p:nvPr>
        </p:nvSpPr>
        <p:spPr/>
        <p:txBody>
          <a:bodyPr/>
          <a:lstStyle/>
          <a:p>
            <a:r>
              <a:rPr lang="en-US" dirty="0"/>
              <a:t>IP addresses</a:t>
            </a:r>
          </a:p>
        </p:txBody>
      </p:sp>
      <p:sp>
        <p:nvSpPr>
          <p:cNvPr id="4" name="Text Placeholder 3"/>
          <p:cNvSpPr>
            <a:spLocks noGrp="1"/>
          </p:cNvSpPr>
          <p:nvPr>
            <p:ph type="body" idx="1"/>
          </p:nvPr>
        </p:nvSpPr>
        <p:spPr/>
        <p:txBody>
          <a:bodyPr/>
          <a:lstStyle/>
          <a:p>
            <a:pPr algn="just"/>
            <a:r>
              <a:rPr lang="en-US" sz="2600" dirty="0"/>
              <a:t>In this example, the </a:t>
            </a:r>
            <a:r>
              <a:rPr lang="en-US" sz="2600" dirty="0">
                <a:solidFill>
                  <a:srgbClr val="333399"/>
                </a:solidFill>
              </a:rPr>
              <a:t>IP address </a:t>
            </a:r>
            <a:r>
              <a:rPr lang="en-US" sz="2600" dirty="0"/>
              <a:t>is 192.0.2.0. </a:t>
            </a:r>
            <a:endParaRPr lang="en-US" sz="2600" dirty="0" smtClean="0"/>
          </a:p>
          <a:p>
            <a:pPr algn="just"/>
            <a:r>
              <a:rPr lang="en-US" sz="2600" dirty="0" smtClean="0"/>
              <a:t>Each </a:t>
            </a:r>
            <a:r>
              <a:rPr lang="en-US" sz="2600" dirty="0"/>
              <a:t>of the four dot (.)-separated numbers of the IP address represents 8 bits in </a:t>
            </a:r>
            <a:r>
              <a:rPr lang="en-US" sz="2600" dirty="0">
                <a:solidFill>
                  <a:srgbClr val="333399"/>
                </a:solidFill>
              </a:rPr>
              <a:t>octal number format.</a:t>
            </a:r>
            <a:r>
              <a:rPr lang="en-US" sz="2600" dirty="0"/>
              <a:t> </a:t>
            </a:r>
            <a:endParaRPr lang="en-US" sz="2600" dirty="0" smtClean="0"/>
          </a:p>
          <a:p>
            <a:pPr algn="just"/>
            <a:r>
              <a:rPr lang="en-US" sz="2600" dirty="0" smtClean="0"/>
              <a:t>That </a:t>
            </a:r>
            <a:r>
              <a:rPr lang="en-US" sz="2600" dirty="0"/>
              <a:t>means each of the four numbers can be anything from 0 to 255. </a:t>
            </a:r>
            <a:endParaRPr lang="en-US" sz="2600" dirty="0" smtClean="0"/>
          </a:p>
          <a:p>
            <a:pPr algn="just"/>
            <a:r>
              <a:rPr lang="en-US" sz="2600" dirty="0" smtClean="0"/>
              <a:t>The </a:t>
            </a:r>
            <a:r>
              <a:rPr lang="en-US" sz="2600" dirty="0"/>
              <a:t>combined total of the four numbers for an IP address is </a:t>
            </a:r>
            <a:r>
              <a:rPr lang="en-US" sz="2600" dirty="0">
                <a:solidFill>
                  <a:srgbClr val="333399"/>
                </a:solidFill>
              </a:rPr>
              <a:t>32 bits</a:t>
            </a:r>
            <a:r>
              <a:rPr lang="en-US" sz="2600" dirty="0"/>
              <a:t> in binary format. </a:t>
            </a:r>
          </a:p>
          <a:p>
            <a:pPr algn="just"/>
            <a:endParaRPr lang="en-US" sz="2600" dirty="0"/>
          </a:p>
        </p:txBody>
      </p:sp>
      <p:sp>
        <p:nvSpPr>
          <p:cNvPr id="5" name="Text Placeholder 4"/>
          <p:cNvSpPr>
            <a:spLocks noGrp="1"/>
          </p:cNvSpPr>
          <p:nvPr>
            <p:ph type="body" idx="2"/>
          </p:nvPr>
        </p:nvSpPr>
        <p:spPr/>
        <p:txBody>
          <a:bodyPr/>
          <a:lstStyle/>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5690" y="1166730"/>
            <a:ext cx="5669280" cy="3314929"/>
          </a:xfrm>
          <a:prstGeom prst="rect">
            <a:avLst/>
          </a:prstGeom>
        </p:spPr>
      </p:pic>
    </p:spTree>
    <p:extLst>
      <p:ext uri="{BB962C8B-B14F-4D97-AF65-F5344CB8AC3E}">
        <p14:creationId xmlns:p14="http://schemas.microsoft.com/office/powerpoint/2010/main" val="340615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DEA31D-A1C3-4E95-A143-34409266B839}"/>
              </a:ext>
            </a:extLst>
          </p:cNvPr>
          <p:cNvSpPr>
            <a:spLocks noGrp="1"/>
          </p:cNvSpPr>
          <p:nvPr>
            <p:ph type="title"/>
          </p:nvPr>
        </p:nvSpPr>
        <p:spPr/>
        <p:txBody>
          <a:bodyPr/>
          <a:lstStyle/>
          <a:p>
            <a:r>
              <a:rPr lang="en-US"/>
              <a:t>IPv4 and IPv6 addresses</a:t>
            </a:r>
          </a:p>
        </p:txBody>
      </p:sp>
      <p:sp>
        <p:nvSpPr>
          <p:cNvPr id="23" name="TextBox 22">
            <a:extLst>
              <a:ext uri="{FF2B5EF4-FFF2-40B4-BE49-F238E27FC236}">
                <a16:creationId xmlns="" xmlns:a16="http://schemas.microsoft.com/office/drawing/2014/main" id="{3DDD61BD-9E92-4178-B13B-A36BDFA030A2}"/>
              </a:ext>
            </a:extLst>
          </p:cNvPr>
          <p:cNvSpPr txBox="1"/>
          <p:nvPr/>
        </p:nvSpPr>
        <p:spPr>
          <a:xfrm>
            <a:off x="746760" y="2694711"/>
            <a:ext cx="4527201" cy="523220"/>
          </a:xfrm>
          <a:prstGeom prst="rect">
            <a:avLst/>
          </a:prstGeom>
          <a:noFill/>
        </p:spPr>
        <p:txBody>
          <a:bodyPr wrap="none" rtlCol="0">
            <a:spAutoFit/>
          </a:bodyPr>
          <a:lstStyle/>
          <a:p>
            <a:r>
              <a:rPr lang="en-US" sz="2800" b="1" dirty="0">
                <a:solidFill>
                  <a:schemeClr val="accent6"/>
                </a:solidFill>
                <a:latin typeface="Amazon Ember Light" panose="020B0403020204020204" pitchFamily="34" charset="0"/>
                <a:ea typeface="Amazon Ember Light" panose="020B0403020204020204" pitchFamily="34" charset="0"/>
                <a:cs typeface="Amazon Ember Light" panose="020B0403020204020204" pitchFamily="34" charset="0"/>
              </a:rPr>
              <a:t>IPv4 (32-bit) address</a:t>
            </a: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2800" b="1" dirty="0">
                <a:latin typeface="Amazon Ember Light" panose="020B0403020204020204" pitchFamily="34" charset="0"/>
                <a:ea typeface="Amazon Ember Light" panose="020B0403020204020204" pitchFamily="34" charset="0"/>
                <a:cs typeface="Amazon Ember Light" panose="020B0403020204020204" pitchFamily="34" charset="0"/>
              </a:rPr>
              <a:t>192.0.2.0</a:t>
            </a:r>
          </a:p>
        </p:txBody>
      </p:sp>
      <p:sp>
        <p:nvSpPr>
          <p:cNvPr id="24" name="TextBox 23">
            <a:extLst>
              <a:ext uri="{FF2B5EF4-FFF2-40B4-BE49-F238E27FC236}">
                <a16:creationId xmlns="" xmlns:a16="http://schemas.microsoft.com/office/drawing/2014/main" id="{87FC1AE5-F497-4CD5-AC54-959B8AAFBB08}"/>
              </a:ext>
            </a:extLst>
          </p:cNvPr>
          <p:cNvSpPr txBox="1"/>
          <p:nvPr/>
        </p:nvSpPr>
        <p:spPr>
          <a:xfrm>
            <a:off x="746760" y="3977663"/>
            <a:ext cx="10698480" cy="954107"/>
          </a:xfrm>
          <a:prstGeom prst="rect">
            <a:avLst/>
          </a:prstGeom>
          <a:noFill/>
        </p:spPr>
        <p:txBody>
          <a:bodyPr wrap="square" rtlCol="0">
            <a:spAutoFit/>
          </a:bodyPr>
          <a:lstStyle/>
          <a:p>
            <a:r>
              <a:rPr lang="en-US" sz="2800" b="1" dirty="0">
                <a:solidFill>
                  <a:schemeClr val="accent6"/>
                </a:solidFill>
                <a:latin typeface="Amazon Ember Light" panose="020B0403020204020204" pitchFamily="34" charset="0"/>
                <a:ea typeface="Amazon Ember Light" panose="020B0403020204020204" pitchFamily="34" charset="0"/>
                <a:cs typeface="Amazon Ember Light" panose="020B0403020204020204" pitchFamily="34" charset="0"/>
              </a:rPr>
              <a:t>IPv6 (128-bit) address</a:t>
            </a: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2800" dirty="0">
                <a:latin typeface="+mj-lt"/>
                <a:ea typeface="Amazon Ember" panose="020B0603020204020204" pitchFamily="34" charset="0"/>
                <a:cs typeface="Amazon Ember" panose="020B0603020204020204" pitchFamily="34" charset="0"/>
              </a:rPr>
              <a:t>2600:1f18:22ba:8c00:ba86:a05e:a5ba:00FF</a:t>
            </a:r>
          </a:p>
        </p:txBody>
      </p:sp>
      <p:sp>
        <p:nvSpPr>
          <p:cNvPr id="4" name="Slide Number Placeholder 3">
            <a:extLst>
              <a:ext uri="{FF2B5EF4-FFF2-40B4-BE49-F238E27FC236}">
                <a16:creationId xmlns="" xmlns:a16="http://schemas.microsoft.com/office/drawing/2014/main" id="{341F68C4-5D5F-E62B-3417-8893DCCA636B}"/>
              </a:ext>
            </a:extLst>
          </p:cNvPr>
          <p:cNvSpPr>
            <a:spLocks noGrp="1"/>
          </p:cNvSpPr>
          <p:nvPr>
            <p:ph type="sldNum" sz="quarter" idx="20"/>
          </p:nvPr>
        </p:nvSpPr>
        <p:spPr/>
        <p:txBody>
          <a:bodyPr/>
          <a:lstStyle/>
          <a:p>
            <a:fld id="{930176A1-BCF0-4712-97A6-6B495F55390B}" type="slidenum">
              <a:rPr lang="en-US" smtClean="0"/>
              <a:pPr/>
              <a:t>9</a:t>
            </a:fld>
            <a:endParaRPr lang="en-US"/>
          </a:p>
        </p:txBody>
      </p:sp>
    </p:spTree>
    <p:custDataLst>
      <p:tags r:id="rId1"/>
    </p:custDataLst>
    <p:extLst>
      <p:ext uri="{BB962C8B-B14F-4D97-AF65-F5344CB8AC3E}">
        <p14:creationId xmlns:p14="http://schemas.microsoft.com/office/powerpoint/2010/main" val="13864312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4_TC-2022-ONEBRAND" val="0csGKSIY"/>
  <p:tag name="ARTICULATE_SLIDE_COUNT" val="7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4_TC-2022-OneBrand">
  <a:themeElements>
    <a:clrScheme name="AWS Light 01">
      <a:dk1>
        <a:sysClr val="windowText" lastClr="000000"/>
      </a:dk1>
      <a:lt1>
        <a:sysClr val="window" lastClr="FFFFFF"/>
      </a:lt1>
      <a:dk2>
        <a:srgbClr val="232F3E"/>
      </a:dk2>
      <a:lt2>
        <a:srgbClr val="F1F3F3"/>
      </a:lt2>
      <a:accent1>
        <a:srgbClr val="00464F"/>
      </a:accent1>
      <a:accent2>
        <a:srgbClr val="36C2B4"/>
      </a:accent2>
      <a:accent3>
        <a:srgbClr val="F1F3F3"/>
      </a:accent3>
      <a:accent4>
        <a:srgbClr val="ADE422"/>
      </a:accent4>
      <a:accent5>
        <a:srgbClr val="C9208A"/>
      </a:accent5>
      <a:accent6>
        <a:srgbClr val="504BAB"/>
      </a:accent6>
      <a:hlink>
        <a:srgbClr val="504BAB"/>
      </a:hlink>
      <a:folHlink>
        <a:srgbClr val="504BAB"/>
      </a:folHlink>
    </a:clrScheme>
    <a:fontScheme name="Custom 1">
      <a:majorFont>
        <a:latin typeface="Amazon Ember Heavy"/>
        <a:ea typeface=""/>
        <a:cs typeface=""/>
      </a:majorFont>
      <a:minorFont>
        <a:latin typeface="Amazon Ember"/>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Plum">
      <a:srgbClr val="262262"/>
    </a:custClr>
    <a:custClr name="Plum-Medium">
      <a:srgbClr val="504BAB"/>
    </a:custClr>
    <a:custClr name="Plum-Bright">
      <a:srgbClr val="7E93EE"/>
    </a:custClr>
    <a:custClr name="Berry">
      <a:srgbClr val="9E1F63"/>
    </a:custClr>
    <a:custClr name="Berry-Medium">
      <a:srgbClr val="C9208A"/>
    </a:custClr>
    <a:custClr name="Berry-Bright">
      <a:srgbClr val="FF99FF"/>
    </a:custClr>
    <a:custClr name="AWS Orange">
      <a:srgbClr val="FF6633"/>
    </a:custClr>
    <a:custClr name="Smile">
      <a:srgbClr val="FF9900"/>
    </a:custClr>
    <a:custClr name="AWS Yellow">
      <a:srgbClr val="F3E502"/>
    </a:custClr>
    <a:custClr name="Green Apple">
      <a:srgbClr val="18AB4B"/>
    </a:custClr>
    <a:custClr name="Green Apple-Medium">
      <a:srgbClr val="ADE422"/>
    </a:custClr>
    <a:custClr name="Green Apple-Bright">
      <a:srgbClr val="E4FDBF"/>
    </a:custClr>
    <a:custClr name="Aqua">
      <a:srgbClr val="00464F"/>
    </a:custClr>
    <a:custClr name="Aqua-Medium">
      <a:srgbClr val="36C2B4"/>
    </a:custClr>
    <a:custClr name="Aqua-Bright">
      <a:srgbClr val="A6E7CE"/>
    </a:custClr>
    <a:custClr name="Sea Blue">
      <a:srgbClr val="005276"/>
    </a:custClr>
    <a:custClr name="Sea Blue-Medium">
      <a:srgbClr val="008296"/>
    </a:custClr>
    <a:custClr name="Sea Blue-Bright">
      <a:srgbClr val="7CD1EA"/>
    </a:custClr>
    <a:custClr name="Squid Ink">
      <a:srgbClr val="232F3E"/>
    </a:custClr>
    <a:custClr name="Stone">
      <a:srgbClr val="D4DADA"/>
    </a:custClr>
    <a:custClr name="Paper">
      <a:srgbClr val="F1F3F3"/>
    </a:custClr>
  </a:custClrLst>
  <a:extLst>
    <a:ext uri="{05A4C25C-085E-4340-85A3-A5531E510DB2}">
      <thm15:themeFamily xmlns:thm15="http://schemas.microsoft.com/office/thememl/2012/main" name="TC OneBrand Template.potx" id="{8954FABC-D5B5-44EC-B821-8FEC440C779C}" vid="{BC45DC1F-5B79-46F6-A8BD-962AD48C18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B30683A6882D4798A1183E2061AB2B" ma:contentTypeVersion="6" ma:contentTypeDescription="Create a new document." ma:contentTypeScope="" ma:versionID="846e12e389a6305cd5a8a7fb8804a237">
  <xsd:schema xmlns:xsd="http://www.w3.org/2001/XMLSchema" xmlns:xs="http://www.w3.org/2001/XMLSchema" xmlns:p="http://schemas.microsoft.com/office/2006/metadata/properties" xmlns:ns2="3203751e-7f26-4ef4-9d45-82e84d52b1db" targetNamespace="http://schemas.microsoft.com/office/2006/metadata/properties" ma:root="true" ma:fieldsID="5ffe97e181145ec81612676624bca40f" ns2:_="">
    <xsd:import namespace="3203751e-7f26-4ef4-9d45-82e84d52b1d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03751e-7f26-4ef4-9d45-82e84d52b1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5031036-21FA-4572-951E-F15692D3DBCC}">
  <ds:schemaRefs>
    <ds:schemaRef ds:uri="3203751e-7f26-4ef4-9d45-82e84d52b1d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1507056-CAA4-4785-A519-2D6E82754C98}">
  <ds:schemaRefs>
    <ds:schemaRef ds:uri="http://schemas.microsoft.com/sharepoint/v3/contenttype/forms"/>
  </ds:schemaRefs>
</ds:datastoreItem>
</file>

<file path=customXml/itemProps3.xml><?xml version="1.0" encoding="utf-8"?>
<ds:datastoreItem xmlns:ds="http://schemas.openxmlformats.org/officeDocument/2006/customXml" ds:itemID="{8C0752BD-F26E-41FF-9FB5-6A9780D93A83}">
  <ds:schemaRef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www.w3.org/XML/1998/namespace"/>
    <ds:schemaRef ds:uri="http://schemas.microsoft.com/office/2006/metadata/properties"/>
    <ds:schemaRef ds:uri="http://purl.org/dc/elements/1.1/"/>
    <ds:schemaRef ds:uri="3203751e-7f26-4ef4-9d45-82e84d52b1db"/>
    <ds:schemaRef ds:uri="http://purl.org/dc/terms/"/>
  </ds:schemaRefs>
</ds:datastoreItem>
</file>

<file path=docProps/app.xml><?xml version="1.0" encoding="utf-8"?>
<Properties xmlns="http://schemas.openxmlformats.org/officeDocument/2006/extended-properties" xmlns:vt="http://schemas.openxmlformats.org/officeDocument/2006/docPropsVTypes">
  <Template>TC OneBrand Template</Template>
  <TotalTime>747</TotalTime>
  <Words>2722</Words>
  <Application>Microsoft Office PowerPoint</Application>
  <PresentationFormat>Widescreen</PresentationFormat>
  <Paragraphs>556</Paragraphs>
  <Slides>42</Slides>
  <Notes>38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Amazon Ember</vt:lpstr>
      <vt:lpstr>Amazon Ember Heavy</vt:lpstr>
      <vt:lpstr>Amazon Ember Light</vt:lpstr>
      <vt:lpstr>Arial</vt:lpstr>
      <vt:lpstr>Calibri</vt:lpstr>
      <vt:lpstr>Lucida Console</vt:lpstr>
      <vt:lpstr>4_TC-2022-OneBrand</vt:lpstr>
      <vt:lpstr>Intro to Cloud Computing CS4037 (BCS-6A) Lecture 08</vt:lpstr>
      <vt:lpstr>Module 5: Networking and Content Delivery</vt:lpstr>
      <vt:lpstr>Module overview</vt:lpstr>
      <vt:lpstr>Module objectives</vt:lpstr>
      <vt:lpstr>Section 1: Networking basics</vt:lpstr>
      <vt:lpstr>Networks</vt:lpstr>
      <vt:lpstr>IP addresses</vt:lpstr>
      <vt:lpstr>IP addresses</vt:lpstr>
      <vt:lpstr>IPv4 and IPv6 addresses</vt:lpstr>
      <vt:lpstr>Classless Inter-Domain Routing (CIDR)</vt:lpstr>
      <vt:lpstr>Open Systems Interconnection (OSI) model</vt:lpstr>
      <vt:lpstr>Section 2: Amazon VPC</vt:lpstr>
      <vt:lpstr>Amazon VPC</vt:lpstr>
      <vt:lpstr>VPCs and subnets</vt:lpstr>
      <vt:lpstr>IP addressing</vt:lpstr>
      <vt:lpstr>Reserved IP addresses</vt:lpstr>
      <vt:lpstr>Public IP address types</vt:lpstr>
      <vt:lpstr>Elastic network interface</vt:lpstr>
      <vt:lpstr>Route tables and routes</vt:lpstr>
      <vt:lpstr>Route tables and routes</vt:lpstr>
      <vt:lpstr>Section 2 key takeaways</vt:lpstr>
      <vt:lpstr>Section 3: VPC networking</vt:lpstr>
      <vt:lpstr>Internet gateway</vt:lpstr>
      <vt:lpstr>Internet gateway</vt:lpstr>
      <vt:lpstr>Network Address Translation (NAT) gateway</vt:lpstr>
      <vt:lpstr>Network address translation (NAT) gateway</vt:lpstr>
      <vt:lpstr>VPC Sharing</vt:lpstr>
      <vt:lpstr>VPC Sharing</vt:lpstr>
      <vt:lpstr>VPC Peering</vt:lpstr>
      <vt:lpstr>AWS Site-to-Site VPN</vt:lpstr>
      <vt:lpstr>AWS Site-to-Site VPN</vt:lpstr>
      <vt:lpstr>AWS Direct Connect</vt:lpstr>
      <vt:lpstr>AWS Direct Connect</vt:lpstr>
      <vt:lpstr>VPC Endpoints</vt:lpstr>
      <vt:lpstr>VPC Endpoints</vt:lpstr>
      <vt:lpstr>AWS Transit Gateway</vt:lpstr>
      <vt:lpstr>AWS Transit Gateway</vt:lpstr>
      <vt:lpstr>AWS Transit Gateway</vt:lpstr>
      <vt:lpstr>Activity: Label this network diagram</vt:lpstr>
      <vt:lpstr>Activity: Solution</vt:lpstr>
      <vt:lpstr>Section 3 key takeaways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Title</dc:title>
  <dc:creator>Stading, Katrina</dc:creator>
  <cp:lastModifiedBy>Danyal</cp:lastModifiedBy>
  <cp:revision>34</cp:revision>
  <cp:lastPrinted>2022-05-17T20:08:37Z</cp:lastPrinted>
  <dcterms:created xsi:type="dcterms:W3CDTF">2022-03-28T19:31:41Z</dcterms:created>
  <dcterms:modified xsi:type="dcterms:W3CDTF">2023-03-09T12:42:23Z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F165A876-8CAE-4A38-BCA6-3F02F794F0E7</vt:lpwstr>
  </property>
  <property fmtid="{D5CDD505-2E9C-101B-9397-08002B2CF9AE}" pid="3" name="ArticulatePath">
    <vt:lpwstr>Presentation1</vt:lpwstr>
  </property>
  <property fmtid="{D5CDD505-2E9C-101B-9397-08002B2CF9AE}" pid="4" name="ContentTypeId">
    <vt:lpwstr>0x0101004EB30683A6882D4798A1183E2061AB2B</vt:lpwstr>
  </property>
</Properties>
</file>