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5.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6.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9" r:id="rId4"/>
    <p:sldMasterId id="2147483936" r:id="rId5"/>
    <p:sldMasterId id="2147483943" r:id="rId6"/>
    <p:sldMasterId id="2147483965" r:id="rId7"/>
    <p:sldMasterId id="2147483968" r:id="rId8"/>
    <p:sldMasterId id="2147483971" r:id="rId9"/>
    <p:sldMasterId id="2147483976" r:id="rId10"/>
  </p:sldMasterIdLst>
  <p:notesMasterIdLst>
    <p:notesMasterId r:id="rId53"/>
  </p:notesMasterIdLst>
  <p:sldIdLst>
    <p:sldId id="715" r:id="rId11"/>
    <p:sldId id="422" r:id="rId12"/>
    <p:sldId id="675" r:id="rId13"/>
    <p:sldId id="676" r:id="rId14"/>
    <p:sldId id="677" r:id="rId15"/>
    <p:sldId id="678" r:id="rId16"/>
    <p:sldId id="679" r:id="rId17"/>
    <p:sldId id="680" r:id="rId18"/>
    <p:sldId id="681" r:id="rId19"/>
    <p:sldId id="682" r:id="rId20"/>
    <p:sldId id="683" r:id="rId21"/>
    <p:sldId id="684" r:id="rId22"/>
    <p:sldId id="685" r:id="rId23"/>
    <p:sldId id="686" r:id="rId24"/>
    <p:sldId id="687" r:id="rId25"/>
    <p:sldId id="716" r:id="rId26"/>
    <p:sldId id="689" r:id="rId27"/>
    <p:sldId id="690" r:id="rId28"/>
    <p:sldId id="691" r:id="rId29"/>
    <p:sldId id="692" r:id="rId30"/>
    <p:sldId id="693" r:id="rId31"/>
    <p:sldId id="694" r:id="rId32"/>
    <p:sldId id="695" r:id="rId33"/>
    <p:sldId id="696" r:id="rId34"/>
    <p:sldId id="697" r:id="rId35"/>
    <p:sldId id="698" r:id="rId36"/>
    <p:sldId id="699" r:id="rId37"/>
    <p:sldId id="700" r:id="rId38"/>
    <p:sldId id="701" r:id="rId39"/>
    <p:sldId id="702" r:id="rId40"/>
    <p:sldId id="703" r:id="rId41"/>
    <p:sldId id="704" r:id="rId42"/>
    <p:sldId id="714" r:id="rId43"/>
    <p:sldId id="706" r:id="rId44"/>
    <p:sldId id="707" r:id="rId45"/>
    <p:sldId id="708" r:id="rId46"/>
    <p:sldId id="709" r:id="rId47"/>
    <p:sldId id="710" r:id="rId48"/>
    <p:sldId id="711" r:id="rId49"/>
    <p:sldId id="712" r:id="rId50"/>
    <p:sldId id="717" r:id="rId51"/>
    <p:sldId id="352" r:id="rId52"/>
  </p:sldIdLst>
  <p:sldSz cx="9144000" cy="6858000" type="screen4x3"/>
  <p:notesSz cx="7315200" cy="9601200"/>
  <p:custDataLst>
    <p:tags r:id="rId5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76" userDrawn="1">
          <p15:clr>
            <a:srgbClr val="A4A3A4"/>
          </p15:clr>
        </p15:guide>
        <p15:guide id="4" orient="horz" pos="3648" userDrawn="1">
          <p15:clr>
            <a:srgbClr val="F26B43"/>
          </p15:clr>
        </p15:guide>
        <p15:guide id="5" pos="5568">
          <p15:clr>
            <a:srgbClr val="A4A3A4"/>
          </p15:clr>
        </p15:guide>
        <p15:guide id="6" pos="864" userDrawn="1">
          <p15:clr>
            <a:srgbClr val="A4A3A4"/>
          </p15:clr>
        </p15:guide>
        <p15:guide id="10" orient="horz" pos="1536" userDrawn="1">
          <p15:clr>
            <a:srgbClr val="A4A3A4"/>
          </p15:clr>
        </p15:guide>
        <p15:guide id="11" orient="horz" pos="4128" userDrawn="1">
          <p15:clr>
            <a:srgbClr val="A4A3A4"/>
          </p15:clr>
        </p15:guide>
        <p15:guide id="12" pos="192" userDrawn="1">
          <p15:clr>
            <a:srgbClr val="A4A3A4"/>
          </p15:clr>
        </p15:guide>
        <p15:guide id="13" pos="4512"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rvin, Megan - Hoboken" initials="MG" lastIdx="38" clrIdx="0"/>
  <p:cmAuthor id="1" name="Michael, Leah - Indianapolis" initials="LM" lastIdx="9" clrIdx="1"/>
  <p:cmAuthor id="2" name="Heaney, Barbara - Hoboken" initials="BH" lastIdx="3" clrIdx="2"/>
  <p:cmAuthor id="3" name="Perry, Nancy - Hoboken" initials="NP" lastIdx="2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7F"/>
    <a:srgbClr val="7F0000"/>
    <a:srgbClr val="931B21"/>
    <a:srgbClr val="EAEAE9"/>
    <a:srgbClr val="E4E5E3"/>
    <a:srgbClr val="F2F2F1"/>
    <a:srgbClr val="EB97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15" autoAdjust="0"/>
    <p:restoredTop sz="85979" autoAdjust="0"/>
  </p:normalViewPr>
  <p:slideViewPr>
    <p:cSldViewPr>
      <p:cViewPr varScale="1">
        <p:scale>
          <a:sx n="68" d="100"/>
          <a:sy n="68" d="100"/>
        </p:scale>
        <p:origin x="1206" y="72"/>
      </p:cViewPr>
      <p:guideLst>
        <p:guide pos="576"/>
        <p:guide orient="horz" pos="3648"/>
        <p:guide pos="5568"/>
        <p:guide pos="864"/>
        <p:guide orient="horz" pos="1536"/>
        <p:guide orient="horz" pos="4128"/>
        <p:guide pos="192"/>
        <p:guide pos="4512"/>
      </p:guideLst>
    </p:cSldViewPr>
  </p:slideViewPr>
  <p:outlineViewPr>
    <p:cViewPr>
      <p:scale>
        <a:sx n="33" d="100"/>
        <a:sy n="33" d="100"/>
      </p:scale>
      <p:origin x="0" y="-30126"/>
    </p:cViewPr>
  </p:outlineViewPr>
  <p:notesTextViewPr>
    <p:cViewPr>
      <p:scale>
        <a:sx n="66" d="100"/>
        <a:sy n="66" d="100"/>
      </p:scale>
      <p:origin x="0" y="0"/>
    </p:cViewPr>
  </p:notesTextViewPr>
  <p:sorterViewPr>
    <p:cViewPr>
      <p:scale>
        <a:sx n="70" d="100"/>
        <a:sy n="70" d="100"/>
      </p:scale>
      <p:origin x="0" y="540"/>
    </p:cViewPr>
  </p:sorterViewPr>
  <p:notesViewPr>
    <p:cSldViewPr>
      <p:cViewPr varScale="1">
        <p:scale>
          <a:sx n="91" d="100"/>
          <a:sy n="91" d="100"/>
        </p:scale>
        <p:origin x="2472" y="1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commentAuthors" Target="commentAuthors.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54"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viewProps" Target="viewProps.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presProps" Target="presProps.xml"/><Relationship Id="rId8" Type="http://schemas.openxmlformats.org/officeDocument/2006/relationships/slideMaster" Target="slideMasters/slideMaster5.xml"/><Relationship Id="rId51" Type="http://schemas.openxmlformats.org/officeDocument/2006/relationships/slide" Target="slides/slide41.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5" Type="http://schemas.openxmlformats.org/officeDocument/2006/relationships/image" Target="../media/image35.wmf"/><Relationship Id="rId4" Type="http://schemas.openxmlformats.org/officeDocument/2006/relationships/image" Target="../media/image34.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5" Type="http://schemas.openxmlformats.org/officeDocument/2006/relationships/image" Target="../media/image51.wmf"/><Relationship Id="rId4" Type="http://schemas.openxmlformats.org/officeDocument/2006/relationships/image" Target="../media/image5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5" Type="http://schemas.openxmlformats.org/officeDocument/2006/relationships/image" Target="../media/image58.wmf"/><Relationship Id="rId4" Type="http://schemas.openxmlformats.org/officeDocument/2006/relationships/image" Target="../media/image5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5" Type="http://schemas.openxmlformats.org/officeDocument/2006/relationships/image" Target="../media/image65.wmf"/><Relationship Id="rId4" Type="http://schemas.openxmlformats.org/officeDocument/2006/relationships/image" Target="../media/image64.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 Id="rId5" Type="http://schemas.openxmlformats.org/officeDocument/2006/relationships/image" Target="../media/image71.wmf"/><Relationship Id="rId4" Type="http://schemas.openxmlformats.org/officeDocument/2006/relationships/image" Target="../media/image70.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194C1A8-DC4B-4329-AF88-FD913597DE85}" type="datetimeFigureOut">
              <a:rPr lang="en-US" smtClean="0"/>
              <a:t>9/16/2020</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A8073E54-D085-4E2E-B9A5-A53D7E51940E}" type="slidenum">
              <a:rPr lang="en-US" smtClean="0"/>
              <a:t>‹#›</a:t>
            </a:fld>
            <a:endParaRPr lang="en-US" dirty="0"/>
          </a:p>
        </p:txBody>
      </p:sp>
    </p:spTree>
    <p:extLst>
      <p:ext uri="{BB962C8B-B14F-4D97-AF65-F5344CB8AC3E}">
        <p14:creationId xmlns:p14="http://schemas.microsoft.com/office/powerpoint/2010/main" val="263075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42</a:t>
            </a:fld>
            <a:endParaRPr lang="en-US" dirty="0"/>
          </a:p>
        </p:txBody>
      </p:sp>
    </p:spTree>
    <p:extLst>
      <p:ext uri="{BB962C8B-B14F-4D97-AF65-F5344CB8AC3E}">
        <p14:creationId xmlns:p14="http://schemas.microsoft.com/office/powerpoint/2010/main" val="4264733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828800"/>
            <a:ext cx="8839200" cy="4572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chemeClr val="accent1"/>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419600"/>
            <a:ext cx="8839200" cy="22860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Tree>
    <p:extLst>
      <p:ext uri="{BB962C8B-B14F-4D97-AF65-F5344CB8AC3E}">
        <p14:creationId xmlns:p14="http://schemas.microsoft.com/office/powerpoint/2010/main" val="826372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utline: Version E2 (doub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3434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vl2pPr marL="1143000" indent="-292608">
              <a:buClr>
                <a:schemeClr val="accent2"/>
              </a:buClr>
              <a:defRPr sz="2400" b="0" i="0" baseline="0">
                <a:latin typeface="Times New Roman" charset="0"/>
                <a:ea typeface="Times New Roman" charset="0"/>
                <a:cs typeface="Times New Roman"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04265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utline: Version E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40378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utline: Version F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051878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utline: Version F2 (2 text boxes)">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1"/>
          <p:cNvSpPr>
            <a:spLocks noGrp="1"/>
          </p:cNvSpPr>
          <p:nvPr>
            <p:ph sz="quarter" idx="14" hasCustomPrompt="1"/>
          </p:nvPr>
        </p:nvSpPr>
        <p:spPr>
          <a:xfrm>
            <a:off x="304800"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(2 Boxes) and Double-numbered</a:t>
            </a:r>
          </a:p>
          <a:p>
            <a:pPr lvl="0"/>
            <a:r>
              <a:rPr lang="en-US" dirty="0"/>
              <a:t>1.2	It is Two-column </a:t>
            </a:r>
          </a:p>
          <a:p>
            <a:pPr lvl="0"/>
            <a:r>
              <a:rPr lang="en-US" dirty="0"/>
              <a:t>1.3	This Outline Has No Sub-lists</a:t>
            </a:r>
          </a:p>
          <a:p>
            <a:pPr lvl="0"/>
            <a:r>
              <a:rPr lang="en-US" dirty="0"/>
              <a:t>1.4	This List Is Double-numbered</a:t>
            </a:r>
          </a:p>
        </p:txBody>
      </p:sp>
      <p:sp>
        <p:nvSpPr>
          <p:cNvPr id="7" name="COBNL2"/>
          <p:cNvSpPr>
            <a:spLocks noGrp="1"/>
          </p:cNvSpPr>
          <p:nvPr>
            <p:ph sz="quarter" idx="15" hasCustomPrompt="1"/>
          </p:nvPr>
        </p:nvSpPr>
        <p:spPr>
          <a:xfrm>
            <a:off x="4767262"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1.9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410060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utline: Version G">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7"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520700" indent="-508000">
              <a:spcBef>
                <a:spcPts val="2000"/>
              </a:spcBef>
              <a:buNone/>
              <a:tabLst/>
              <a:defRPr sz="2800" b="0" i="0" baseline="0">
                <a:solidFill>
                  <a:schemeClr val="accent2"/>
                </a:solidFill>
                <a:latin typeface="Times New Roman" charset="0"/>
                <a:ea typeface="Times New Roman" charset="0"/>
                <a:cs typeface="Times New Roman" charset="0"/>
              </a:defRPr>
            </a:lvl2pPr>
            <a:lvl3pPr marL="635000" marR="0" indent="-395288" algn="l" defTabSz="914400" rtl="0" eaLnBrk="1" fontAlgn="auto" latinLnBrk="0" hangingPunct="1">
              <a:lnSpc>
                <a:spcPct val="90000"/>
              </a:lnSpc>
              <a:spcBef>
                <a:spcPts val="1000"/>
              </a:spcBef>
              <a:spcAft>
                <a:spcPts val="0"/>
              </a:spcAft>
              <a:buClr>
                <a:schemeClr val="accent2"/>
              </a:buClr>
              <a:buSzTx/>
              <a:buFont typeface="+mj-lt"/>
              <a:buAutoNum type="arabicPeriod"/>
              <a:tabLst/>
              <a:defRPr sz="2800" b="0" i="0">
                <a:solidFill>
                  <a:schemeClr val="tx1"/>
                </a:solidFill>
                <a:latin typeface="Times New Roman" charset="0"/>
                <a:ea typeface="Times New Roman" charset="0"/>
                <a:cs typeface="Times New Roman" charset="0"/>
              </a:defRPr>
            </a:lvl3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95633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rning Objectives: Version A">
    <p:spTree>
      <p:nvGrpSpPr>
        <p:cNvPr id="1" name=""/>
        <p:cNvGrpSpPr/>
        <p:nvPr/>
      </p:nvGrpSpPr>
      <p:grpSpPr>
        <a:xfrm>
          <a:off x="0" y="0"/>
          <a:ext cx="0" cy="0"/>
          <a:chOff x="0" y="0"/>
          <a:chExt cx="0" cy="0"/>
        </a:xfrm>
      </p:grpSpPr>
      <p:sp>
        <p:nvSpPr>
          <p:cNvPr id="2" name="Title "/>
          <p:cNvSpPr>
            <a:spLocks noGrp="1"/>
          </p:cNvSpPr>
          <p:nvPr>
            <p:ph type="title"/>
          </p:nvPr>
        </p:nvSpPr>
        <p:spPr>
          <a:xfrm>
            <a:off x="304800" y="762001"/>
            <a:ext cx="8534400" cy="8381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p>
            <a:fld id="{957104EA-F2AF-1046-9253-EE8D978719B5}" type="slidenum">
              <a:rPr lang="en-US" smtClean="0"/>
              <a:t>‹#›</a:t>
            </a:fld>
            <a:endParaRPr lang="en-US" dirty="0"/>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882321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arning Objectives: Version B">
    <p:spTree>
      <p:nvGrpSpPr>
        <p:cNvPr id="1" name=""/>
        <p:cNvGrpSpPr/>
        <p:nvPr/>
      </p:nvGrpSpPr>
      <p:grpSpPr>
        <a:xfrm>
          <a:off x="0" y="0"/>
          <a:ext cx="0" cy="0"/>
          <a:chOff x="0" y="0"/>
          <a:chExt cx="0" cy="0"/>
        </a:xfrm>
      </p:grpSpPr>
      <p:sp>
        <p:nvSpPr>
          <p:cNvPr id="8" name="Title "/>
          <p:cNvSpPr>
            <a:spLocks noGrp="1"/>
          </p:cNvSpPr>
          <p:nvPr>
            <p:ph type="title"/>
          </p:nvPr>
        </p:nvSpPr>
        <p:spPr>
          <a:xfrm>
            <a:off x="304800" y="762001"/>
            <a:ext cx="8534400" cy="8381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7" name="LOBL"/>
          <p:cNvSpPr>
            <a:spLocks noGrp="1"/>
          </p:cNvSpPr>
          <p:nvPr>
            <p:ph sz="quarter" idx="16" hasCustomPrompt="1"/>
          </p:nvPr>
        </p:nvSpPr>
        <p:spPr>
          <a:xfrm>
            <a:off x="304800" y="1752600"/>
            <a:ext cx="8534400" cy="4495800"/>
          </a:xfrm>
          <a:prstGeom prst="rect">
            <a:avLst/>
          </a:prstGeom>
        </p:spPr>
        <p:txBody>
          <a:bodyPr/>
          <a:lstStyle>
            <a:lvl1pPr marL="292608" indent="-292608">
              <a:buClr>
                <a:schemeClr val="accent2"/>
              </a:buClr>
              <a:buFont typeface="Arial" charset="0"/>
              <a:buChar char="•"/>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817718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Learning Objectives: Version B">
    <p:spTree>
      <p:nvGrpSpPr>
        <p:cNvPr id="1" name=""/>
        <p:cNvGrpSpPr/>
        <p:nvPr/>
      </p:nvGrpSpPr>
      <p:grpSpPr>
        <a:xfrm>
          <a:off x="0" y="0"/>
          <a:ext cx="0" cy="0"/>
          <a:chOff x="0" y="0"/>
          <a:chExt cx="0" cy="0"/>
        </a:xfrm>
      </p:grpSpPr>
      <p:sp>
        <p:nvSpPr>
          <p:cNvPr id="8" name="Title "/>
          <p:cNvSpPr>
            <a:spLocks noGrp="1"/>
          </p:cNvSpPr>
          <p:nvPr>
            <p:ph type="title"/>
          </p:nvPr>
        </p:nvSpPr>
        <p:spPr>
          <a:xfrm>
            <a:off x="304800" y="762001"/>
            <a:ext cx="8534400" cy="8381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7" name="LOBL"/>
          <p:cNvSpPr>
            <a:spLocks noGrp="1"/>
          </p:cNvSpPr>
          <p:nvPr>
            <p:ph sz="quarter" idx="16"/>
          </p:nvPr>
        </p:nvSpPr>
        <p:spPr>
          <a:xfrm>
            <a:off x="304800" y="1752600"/>
            <a:ext cx="8534400" cy="914400"/>
          </a:xfrm>
          <a:prstGeom prst="rect">
            <a:avLst/>
          </a:prstGeom>
        </p:spPr>
        <p:txBody>
          <a:bodyPr/>
          <a:lstStyle>
            <a:lvl1pPr marL="0" indent="0">
              <a:buClr>
                <a:schemeClr val="accent2"/>
              </a:buClr>
              <a:buFont typeface="Arial" charset="0"/>
              <a:buNone/>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endParaRPr lang="en-US" dirty="0"/>
          </a:p>
        </p:txBody>
      </p:sp>
      <p:sp>
        <p:nvSpPr>
          <p:cNvPr id="5" name="Content Placeholder 4"/>
          <p:cNvSpPr>
            <a:spLocks noGrp="1"/>
          </p:cNvSpPr>
          <p:nvPr>
            <p:ph sz="quarter" idx="17"/>
          </p:nvPr>
        </p:nvSpPr>
        <p:spPr>
          <a:xfrm>
            <a:off x="304800" y="2971800"/>
            <a:ext cx="8534400" cy="9144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9" name="Content Placeholder 8"/>
          <p:cNvSpPr>
            <a:spLocks noGrp="1"/>
          </p:cNvSpPr>
          <p:nvPr>
            <p:ph sz="quarter" idx="18"/>
          </p:nvPr>
        </p:nvSpPr>
        <p:spPr>
          <a:xfrm>
            <a:off x="304800" y="4191000"/>
            <a:ext cx="8534400" cy="8382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11" name="Content Placeholder 10"/>
          <p:cNvSpPr>
            <a:spLocks noGrp="1"/>
          </p:cNvSpPr>
          <p:nvPr>
            <p:ph sz="quarter" idx="19"/>
          </p:nvPr>
        </p:nvSpPr>
        <p:spPr>
          <a:xfrm>
            <a:off x="304800" y="5562600"/>
            <a:ext cx="8534400" cy="6096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0267913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pPr lvl="0"/>
            <a:r>
              <a:rPr lang="en-US" dirty="0"/>
              <a:t>1.1 Periodicity Assumption</a:t>
            </a:r>
          </a:p>
        </p:txBody>
      </p:sp>
      <p:sp>
        <p:nvSpPr>
          <p:cNvPr id="7" name="Content Placeholder 6"/>
          <p:cNvSpPr>
            <a:spLocks noGrp="1"/>
          </p:cNvSpPr>
          <p:nvPr>
            <p:ph sz="quarter" idx="16" hasCustomPrompt="1"/>
          </p:nvPr>
        </p:nvSpPr>
        <p:spPr>
          <a:xfrm>
            <a:off x="304800" y="1752600"/>
            <a:ext cx="8534400" cy="4419600"/>
          </a:xfrm>
          <a:prstGeom prst="rect">
            <a:avLst/>
          </a:prstGeom>
        </p:spPr>
        <p:txBody>
          <a:bodyPr/>
          <a:lstStyle>
            <a:lvl1pPr marL="0" indent="0">
              <a:spcBef>
                <a:spcPts val="1000"/>
              </a:spcBef>
              <a:buNone/>
              <a:defRPr sz="2800" baseline="0">
                <a:latin typeface="Times New Roman" charset="0"/>
                <a:ea typeface="Times New Roman" charset="0"/>
                <a:cs typeface="Times New Roman" charset="0"/>
              </a:defRPr>
            </a:lvl1pPr>
            <a:lvl2pPr marL="804672" indent="-448056">
              <a:spcBef>
                <a:spcPts val="1000"/>
              </a:spcBef>
              <a:buClr>
                <a:schemeClr val="accent2"/>
              </a:buClr>
              <a:buFont typeface="+mj-lt"/>
              <a:buAutoNum type="alphaLcPeriod"/>
              <a:defRPr sz="2800" baseline="0">
                <a:latin typeface="Times New Roman" charset="0"/>
                <a:ea typeface="Times New Roman" charset="0"/>
                <a:cs typeface="Times New Roman" charset="0"/>
              </a:defRPr>
            </a:lvl2pPr>
            <a:lvl3pPr marL="914400" indent="0">
              <a:buNone/>
              <a:defRPr sz="3000">
                <a:latin typeface="STIX" charset="0"/>
                <a:ea typeface="STIX" charset="0"/>
                <a:cs typeface="STIX" charset="0"/>
              </a:defRPr>
            </a:lvl3pPr>
            <a:lvl4pPr marL="1371600" indent="0">
              <a:buNone/>
              <a:defRPr sz="3000">
                <a:latin typeface="STIX" charset="0"/>
                <a:ea typeface="STIX" charset="0"/>
                <a:cs typeface="STIX" charset="0"/>
              </a:defRPr>
            </a:lvl4pPr>
            <a:lvl5pPr marL="1828800" indent="0">
              <a:buNone/>
              <a:defRPr sz="3000">
                <a:latin typeface="STIX" charset="0"/>
                <a:ea typeface="STIX" charset="0"/>
                <a:cs typeface="STIX" charset="0"/>
              </a:defRPr>
            </a:lvl5pPr>
          </a:lstStyle>
          <a:p>
            <a:pPr lvl="0"/>
            <a:r>
              <a:rPr lang="en-US" dirty="0"/>
              <a:t>Which one of these statements about the accrual basis of accounting is false?</a:t>
            </a:r>
          </a:p>
          <a:p>
            <a:pPr lvl="1"/>
            <a:r>
              <a:rPr lang="en-US" dirty="0"/>
              <a:t>Companies record events that change their financial statements in the period in which event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8124381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838199"/>
          </a:xfrm>
        </p:spPr>
        <p:txBody>
          <a:bodyPr/>
          <a:lstStyle/>
          <a:p>
            <a:r>
              <a:rPr lang="en-US" dirty="0"/>
              <a:t>1.1 Periodicity Assumption</a:t>
            </a:r>
          </a:p>
        </p:txBody>
      </p:sp>
      <p:sp>
        <p:nvSpPr>
          <p:cNvPr id="12" name="Question"/>
          <p:cNvSpPr>
            <a:spLocks noGrp="1"/>
          </p:cNvSpPr>
          <p:nvPr>
            <p:ph sz="quarter" idx="15" hasCustomPrompt="1"/>
          </p:nvPr>
        </p:nvSpPr>
        <p:spPr>
          <a:xfrm>
            <a:off x="304800" y="1752600"/>
            <a:ext cx="8534400" cy="4419600"/>
          </a:xfrm>
          <a:prstGeom prst="rect">
            <a:avLst/>
          </a:prstGeom>
        </p:spPr>
        <p:txBody>
          <a:bodyPr/>
          <a:lstStyle>
            <a:lvl1pPr marL="0" indent="0">
              <a:spcBef>
                <a:spcPts val="1000"/>
              </a:spcBef>
              <a:buNone/>
              <a:tabLst/>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None/>
              <a:tabLst/>
              <a:defRPr sz="2800" b="0" i="0" baseline="0">
                <a:solidFill>
                  <a:schemeClr val="tx1"/>
                </a:solidFill>
                <a:latin typeface="Times New Roman" charset="0"/>
                <a:ea typeface="Times New Roman" charset="0"/>
                <a:cs typeface="Times New Roman" charset="0"/>
              </a:defRPr>
            </a:lvl2pPr>
            <a:lvl3pPr marL="349250" indent="-336550">
              <a:buClr>
                <a:schemeClr val="accent1"/>
              </a:buClr>
              <a:buFont typeface="Wingdings" charset="2"/>
              <a:buChar char="ü"/>
              <a:tabLst>
                <a:tab pos="796925" algn="l"/>
              </a:tabLst>
              <a:defRPr sz="2800" b="0" i="0">
                <a:latin typeface="Times New Roman" charset="0"/>
                <a:ea typeface="Times New Roman" charset="0"/>
                <a:cs typeface="Times New Roman" charset="0"/>
              </a:defRPr>
            </a:lvl3pPr>
          </a:lstStyle>
          <a:p>
            <a:pPr lvl="0"/>
            <a:r>
              <a:rPr lang="en-US" dirty="0"/>
              <a:t>Which one of these statements about the accrual basis of accounting is false?</a:t>
            </a:r>
          </a:p>
          <a:p>
            <a:pPr lvl="1"/>
            <a:r>
              <a:rPr lang="en-US" dirty="0"/>
              <a:t>a.  Companies record events that change their financial statements in the period in which event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852393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152400" y="228600"/>
            <a:ext cx="8839200" cy="533400"/>
          </a:xfrm>
          <a:prstGeom prst="rect">
            <a:avLst/>
          </a:prstGeom>
        </p:spPr>
        <p:txBody>
          <a:bodyPr/>
          <a:lstStyle>
            <a:lvl1pPr marL="0" indent="0" algn="ctr">
              <a:buNone/>
              <a:defRPr sz="4000" b="1" i="0" baseline="0">
                <a:solidFill>
                  <a:schemeClr val="accent1"/>
                </a:solidFill>
                <a:latin typeface="Times New Roman" charset="0"/>
                <a:ea typeface="Times New Roman" charset="0"/>
                <a:cs typeface="Times New Roman" charset="0"/>
              </a:defRPr>
            </a:lvl1pPr>
          </a:lstStyle>
          <a:p>
            <a:pPr lvl="0"/>
            <a:r>
              <a:rPr lang="en-US" dirty="0"/>
              <a:t>Chapter 1</a:t>
            </a:r>
          </a:p>
        </p:txBody>
      </p:sp>
      <p:sp>
        <p:nvSpPr>
          <p:cNvPr id="14" name="CT"/>
          <p:cNvSpPr>
            <a:spLocks noGrp="1"/>
          </p:cNvSpPr>
          <p:nvPr>
            <p:ph sz="quarter" idx="20" hasCustomPrompt="1"/>
          </p:nvPr>
        </p:nvSpPr>
        <p:spPr>
          <a:xfrm>
            <a:off x="152400" y="838200"/>
            <a:ext cx="8839200" cy="22098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152400" y="3505200"/>
            <a:ext cx="8839200" cy="1447800"/>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15" name="Edition"/>
          <p:cNvSpPr>
            <a:spLocks noGrp="1"/>
          </p:cNvSpPr>
          <p:nvPr>
            <p:ph sz="quarter" idx="17" hasCustomPrompt="1"/>
          </p:nvPr>
        </p:nvSpPr>
        <p:spPr>
          <a:xfrm>
            <a:off x="152400" y="5029200"/>
            <a:ext cx="8839200" cy="762000"/>
          </a:xfrm>
          <a:prstGeom prst="rect">
            <a:avLst/>
          </a:prstGeom>
        </p:spPr>
        <p:txBody>
          <a:bodyPr/>
          <a:lstStyle>
            <a:lvl1pPr marL="0" indent="0" algn="ctr">
              <a:buNone/>
              <a:defRPr sz="2900" b="1" i="0" baseline="0">
                <a:latin typeface="Times New Roman" charset="0"/>
                <a:ea typeface="Times New Roman" charset="0"/>
                <a:cs typeface="Times New Roman" charset="0"/>
              </a:defRPr>
            </a:lvl1pPr>
          </a:lstStyle>
          <a:p>
            <a:pPr lvl="0"/>
            <a:r>
              <a:rPr lang="en-US" dirty="0"/>
              <a:t>Third Edition</a:t>
            </a:r>
          </a:p>
        </p:txBody>
      </p:sp>
      <p:sp>
        <p:nvSpPr>
          <p:cNvPr id="16" name="Author"/>
          <p:cNvSpPr>
            <a:spLocks noGrp="1"/>
          </p:cNvSpPr>
          <p:nvPr>
            <p:ph sz="quarter" idx="18" hasCustomPrompt="1"/>
          </p:nvPr>
        </p:nvSpPr>
        <p:spPr>
          <a:xfrm>
            <a:off x="152400" y="6096000"/>
            <a:ext cx="8839200" cy="533400"/>
          </a:xfrm>
          <a:prstGeom prst="rect">
            <a:avLst/>
          </a:prstGeom>
        </p:spPr>
        <p:txBody>
          <a:bodyPr/>
          <a:lstStyle>
            <a:lvl1pPr marL="0" indent="0" algn="ctr">
              <a:buNone/>
              <a:defRPr b="0" i="0" baseline="0">
                <a:solidFill>
                  <a:schemeClr val="accent2"/>
                </a:solidFill>
                <a:latin typeface="STIX" charset="0"/>
                <a:ea typeface="STIX" charset="0"/>
                <a:cs typeface="STIX" charset="0"/>
              </a:defRPr>
            </a:lvl1pPr>
          </a:lstStyle>
          <a:p>
            <a:pPr lvl="0"/>
            <a:r>
              <a:rPr lang="en-US" dirty="0"/>
              <a:t>David Klein</a:t>
            </a:r>
          </a:p>
        </p:txBody>
      </p:sp>
    </p:spTree>
    <p:extLst>
      <p:ext uri="{BB962C8B-B14F-4D97-AF65-F5344CB8AC3E}">
        <p14:creationId xmlns:p14="http://schemas.microsoft.com/office/powerpoint/2010/main" val="10642320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838199"/>
          </a:xfrm>
        </p:spPr>
        <p:txBody>
          <a:bodyPr/>
          <a:lstStyle/>
          <a:p>
            <a:r>
              <a:rPr lang="en-US" dirty="0"/>
              <a:t>1.1 Periodicity Assumption</a:t>
            </a:r>
          </a:p>
        </p:txBody>
      </p:sp>
      <p:sp>
        <p:nvSpPr>
          <p:cNvPr id="12" name="Question"/>
          <p:cNvSpPr>
            <a:spLocks noGrp="1"/>
          </p:cNvSpPr>
          <p:nvPr>
            <p:ph sz="quarter" idx="15"/>
          </p:nvPr>
        </p:nvSpPr>
        <p:spPr>
          <a:xfrm>
            <a:off x="304800" y="1752600"/>
            <a:ext cx="8534400" cy="1066800"/>
          </a:xfrm>
          <a:prstGeom prst="rect">
            <a:avLst/>
          </a:prstGeom>
        </p:spPr>
        <p:txBody>
          <a:bodyPr/>
          <a:lstStyle>
            <a:lvl1pPr marL="0" indent="0">
              <a:spcBef>
                <a:spcPts val="1000"/>
              </a:spcBef>
              <a:buNone/>
              <a:tabLst/>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None/>
              <a:tabLst/>
              <a:defRPr sz="2800" b="0" i="0" baseline="0">
                <a:solidFill>
                  <a:schemeClr val="tx1"/>
                </a:solidFill>
                <a:latin typeface="Times New Roman" charset="0"/>
                <a:ea typeface="Times New Roman" charset="0"/>
                <a:cs typeface="Times New Roman" charset="0"/>
              </a:defRPr>
            </a:lvl2pPr>
            <a:lvl3pPr marL="349250" indent="-336550">
              <a:buClr>
                <a:schemeClr val="accent1"/>
              </a:buClr>
              <a:buFont typeface="Wingdings" charset="2"/>
              <a:buChar char="ü"/>
              <a:tabLst>
                <a:tab pos="796925" algn="l"/>
              </a:tabLst>
              <a:defRPr sz="2800" b="0" i="0">
                <a:latin typeface="Times New Roman" charset="0"/>
                <a:ea typeface="Times New Roman" charset="0"/>
                <a:cs typeface="Times New Roman" charset="0"/>
              </a:defRPr>
            </a:lvl3pPr>
          </a:lstStyle>
          <a:p>
            <a:pPr lvl="0"/>
            <a:endParaRPr lang="en-US" dirty="0"/>
          </a:p>
        </p:txBody>
      </p:sp>
      <p:sp>
        <p:nvSpPr>
          <p:cNvPr id="6" name="Content Placeholder 5">
            <a:extLst>
              <a:ext uri="{FF2B5EF4-FFF2-40B4-BE49-F238E27FC236}">
                <a16:creationId xmlns="" xmlns:a16="http://schemas.microsoft.com/office/drawing/2014/main" id="{E4953266-9601-42C6-87FF-C285B15632F4}"/>
              </a:ext>
            </a:extLst>
          </p:cNvPr>
          <p:cNvSpPr>
            <a:spLocks noGrp="1"/>
          </p:cNvSpPr>
          <p:nvPr>
            <p:ph sz="quarter" idx="16"/>
          </p:nvPr>
        </p:nvSpPr>
        <p:spPr>
          <a:xfrm>
            <a:off x="304800" y="2971800"/>
            <a:ext cx="8534400" cy="1143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8" name="Content Placeholder 7">
            <a:extLst>
              <a:ext uri="{FF2B5EF4-FFF2-40B4-BE49-F238E27FC236}">
                <a16:creationId xmlns="" xmlns:a16="http://schemas.microsoft.com/office/drawing/2014/main" id="{EF74D84F-60B0-472F-92FF-82218579719A}"/>
              </a:ext>
            </a:extLst>
          </p:cNvPr>
          <p:cNvSpPr>
            <a:spLocks noGrp="1"/>
          </p:cNvSpPr>
          <p:nvPr>
            <p:ph sz="quarter" idx="17"/>
          </p:nvPr>
        </p:nvSpPr>
        <p:spPr>
          <a:xfrm>
            <a:off x="304800" y="4267200"/>
            <a:ext cx="8458200" cy="12954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8181863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4196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8094937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1905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6">
            <a:extLst>
              <a:ext uri="{FF2B5EF4-FFF2-40B4-BE49-F238E27FC236}">
                <a16:creationId xmlns="" xmlns:a16="http://schemas.microsoft.com/office/drawing/2014/main" id="{3A107DC3-1D90-419E-B11C-A853993F33FB}"/>
              </a:ext>
            </a:extLst>
          </p:cNvPr>
          <p:cNvSpPr>
            <a:spLocks noGrp="1"/>
          </p:cNvSpPr>
          <p:nvPr>
            <p:ph sz="quarter" idx="17"/>
          </p:nvPr>
        </p:nvSpPr>
        <p:spPr>
          <a:xfrm>
            <a:off x="304800" y="3810000"/>
            <a:ext cx="8534400" cy="2286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3325063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Key Term: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838199"/>
          </a:xfrm>
        </p:spPr>
        <p:txBody>
          <a:bodyPr/>
          <a:lstStyle/>
          <a:p>
            <a:r>
              <a:rPr lang="en-US" dirty="0"/>
              <a:t>Language</a:t>
            </a:r>
          </a:p>
        </p:txBody>
      </p:sp>
      <p:sp>
        <p:nvSpPr>
          <p:cNvPr id="7" name="Definition of Key Term"/>
          <p:cNvSpPr>
            <a:spLocks noGrp="1"/>
          </p:cNvSpPr>
          <p:nvPr>
            <p:ph sz="quarter" idx="15" hasCustomPrompt="1"/>
          </p:nvPr>
        </p:nvSpPr>
        <p:spPr>
          <a:xfrm>
            <a:off x="304800" y="1752600"/>
            <a:ext cx="8534400" cy="4114800"/>
          </a:xfrm>
          <a:prstGeom prst="rect">
            <a:avLst/>
          </a:prstGeom>
        </p:spPr>
        <p:txBody>
          <a:bodyPr/>
          <a:lstStyle>
            <a:lvl1pPr marL="292608" indent="-292608">
              <a:spcBef>
                <a:spcPts val="1000"/>
              </a:spcBef>
              <a:buClr>
                <a:schemeClr val="accent2"/>
              </a:buClr>
              <a:buFont typeface="Arial" charset="0"/>
              <a:buChar char="•"/>
              <a:defRPr sz="3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Form of communication using sounds and symbols combined according to specified rules</a:t>
            </a:r>
          </a:p>
        </p:txBody>
      </p:sp>
      <p:sp>
        <p:nvSpPr>
          <p:cNvPr id="9" name="Media LInk"/>
          <p:cNvSpPr>
            <a:spLocks noGrp="1"/>
          </p:cNvSpPr>
          <p:nvPr>
            <p:ph sz="quarter" idx="16" hasCustomPrompt="1"/>
          </p:nvPr>
        </p:nvSpPr>
        <p:spPr>
          <a:xfrm>
            <a:off x="304800" y="5867400"/>
            <a:ext cx="8534400" cy="609600"/>
          </a:xfrm>
          <a:prstGeom prst="rect">
            <a:avLst/>
          </a:prstGeom>
        </p:spPr>
        <p:txBody>
          <a:bodyPr/>
          <a:lstStyle>
            <a:lvl1pPr marL="0" indent="0" algn="r">
              <a:buNone/>
              <a:defRPr sz="2200" b="0" i="0" baseline="0">
                <a:latin typeface="Times New Roman" charset="0"/>
                <a:ea typeface="Times New Roman" charset="0"/>
                <a:cs typeface="Times New Roman" charset="0"/>
              </a:defRPr>
            </a:lvl1pPr>
            <a:lvl2pPr algn="r">
              <a:defRPr/>
            </a:lvl2pPr>
            <a:lvl3pPr algn="r">
              <a:defRPr/>
            </a:lvl3pPr>
            <a:lvl4pPr algn="r">
              <a:defRPr/>
            </a:lvl4pPr>
            <a:lvl5pPr algn="r">
              <a:defRPr/>
            </a:lvl5pPr>
          </a:lstStyle>
          <a:p>
            <a:pPr lvl="0"/>
            <a:r>
              <a:rPr lang="en-US" dirty="0"/>
              <a:t>Media link placeholder</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7006093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Key Term: Version 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838199"/>
          </a:xfrm>
        </p:spPr>
        <p:txBody>
          <a:bodyPr/>
          <a:lstStyle/>
          <a:p>
            <a:r>
              <a:rPr lang="en-US" dirty="0"/>
              <a:t>Anatomy and Physiology Defined</a:t>
            </a:r>
          </a:p>
        </p:txBody>
      </p:sp>
      <p:sp>
        <p:nvSpPr>
          <p:cNvPr id="7" name="Definition of Key Term"/>
          <p:cNvSpPr>
            <a:spLocks noGrp="1"/>
          </p:cNvSpPr>
          <p:nvPr>
            <p:ph sz="quarter" idx="15" hasCustomPrompt="1"/>
          </p:nvPr>
        </p:nvSpPr>
        <p:spPr>
          <a:xfrm>
            <a:off x="304800" y="1905000"/>
            <a:ext cx="8534400" cy="3962400"/>
          </a:xfrm>
          <a:prstGeom prst="rect">
            <a:avLst/>
          </a:prstGeom>
        </p:spPr>
        <p:txBody>
          <a:bodyPr/>
          <a:lstStyle>
            <a:lvl1pPr marL="292608" indent="-292608">
              <a:spcBef>
                <a:spcPts val="1000"/>
              </a:spcBef>
              <a:buClr>
                <a:schemeClr val="accent2"/>
              </a:buClr>
              <a:buFont typeface="Arial" charset="0"/>
              <a:buChar char="•"/>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Anatomy is the science of structure and the relationships among structures.</a:t>
            </a:r>
          </a:p>
          <a:p>
            <a:pPr lvl="0"/>
            <a:r>
              <a:rPr lang="en-US" dirty="0"/>
              <a:t>Physiology is the science of body functions, that is, how the body parts work.</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6622711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for Figure">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11" name="Content Placeholder 10"/>
          <p:cNvSpPr>
            <a:spLocks noGrp="1"/>
          </p:cNvSpPr>
          <p:nvPr>
            <p:ph sz="quarter" idx="16"/>
          </p:nvPr>
        </p:nvSpPr>
        <p:spPr>
          <a:xfrm>
            <a:off x="304800" y="1752600"/>
            <a:ext cx="8534400" cy="32766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cNvSpPr>
            <a:spLocks noGrp="1"/>
          </p:cNvSpPr>
          <p:nvPr>
            <p:ph sz="quarter" idx="15" hasCustomPrompt="1"/>
          </p:nvPr>
        </p:nvSpPr>
        <p:spPr>
          <a:xfrm>
            <a:off x="304800" y="5029200"/>
            <a:ext cx="8534400" cy="1143000"/>
          </a:xfrm>
          <a:prstGeom prst="rect">
            <a:avLst/>
          </a:prstGeom>
        </p:spPr>
        <p:txBody>
          <a:bodyPr/>
          <a:lstStyle>
            <a:lvl1pPr marL="0" indent="0">
              <a:spcBef>
                <a:spcPts val="1000"/>
              </a:spcBef>
              <a:buFont typeface="Arial" charset="0"/>
              <a:buNone/>
              <a:defRPr sz="2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9771030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4196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539791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1524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6">
            <a:extLst>
              <a:ext uri="{FF2B5EF4-FFF2-40B4-BE49-F238E27FC236}">
                <a16:creationId xmlns="" xmlns:a16="http://schemas.microsoft.com/office/drawing/2014/main" id="{9C45D28D-E050-4820-AFD5-BCEEE93DFAD9}"/>
              </a:ext>
            </a:extLst>
          </p:cNvPr>
          <p:cNvSpPr>
            <a:spLocks noGrp="1"/>
          </p:cNvSpPr>
          <p:nvPr>
            <p:ph sz="quarter" idx="17"/>
          </p:nvPr>
        </p:nvSpPr>
        <p:spPr>
          <a:xfrm>
            <a:off x="304800" y="3429000"/>
            <a:ext cx="8534400" cy="1524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9" name="Content Placeholder 8">
            <a:extLst>
              <a:ext uri="{FF2B5EF4-FFF2-40B4-BE49-F238E27FC236}">
                <a16:creationId xmlns="" xmlns:a16="http://schemas.microsoft.com/office/drawing/2014/main" id="{F641CCC3-3BAF-49BA-81A2-3696342DF5C5}"/>
              </a:ext>
            </a:extLst>
          </p:cNvPr>
          <p:cNvSpPr>
            <a:spLocks noGrp="1"/>
          </p:cNvSpPr>
          <p:nvPr>
            <p:ph sz="quarter" idx="18"/>
          </p:nvPr>
        </p:nvSpPr>
        <p:spPr>
          <a:xfrm>
            <a:off x="304800" y="5029200"/>
            <a:ext cx="8534400" cy="9906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8923533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6">
            <a:extLst>
              <a:ext uri="{FF2B5EF4-FFF2-40B4-BE49-F238E27FC236}">
                <a16:creationId xmlns="" xmlns:a16="http://schemas.microsoft.com/office/drawing/2014/main" id="{9C45D28D-E050-4820-AFD5-BCEEE93DFAD9}"/>
              </a:ext>
            </a:extLst>
          </p:cNvPr>
          <p:cNvSpPr>
            <a:spLocks noGrp="1"/>
          </p:cNvSpPr>
          <p:nvPr>
            <p:ph sz="quarter" idx="17"/>
          </p:nvPr>
        </p:nvSpPr>
        <p:spPr>
          <a:xfrm>
            <a:off x="304800" y="2286000"/>
            <a:ext cx="8534400" cy="3048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9" name="Content Placeholder 8">
            <a:extLst>
              <a:ext uri="{FF2B5EF4-FFF2-40B4-BE49-F238E27FC236}">
                <a16:creationId xmlns="" xmlns:a16="http://schemas.microsoft.com/office/drawing/2014/main" id="{F641CCC3-3BAF-49BA-81A2-3696342DF5C5}"/>
              </a:ext>
            </a:extLst>
          </p:cNvPr>
          <p:cNvSpPr>
            <a:spLocks noGrp="1"/>
          </p:cNvSpPr>
          <p:nvPr>
            <p:ph sz="quarter" idx="18"/>
          </p:nvPr>
        </p:nvSpPr>
        <p:spPr>
          <a:xfrm>
            <a:off x="304800" y="2743200"/>
            <a:ext cx="8534400" cy="381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8" name="Content Placeholder 7"/>
          <p:cNvSpPr>
            <a:spLocks noGrp="1"/>
          </p:cNvSpPr>
          <p:nvPr>
            <p:ph sz="quarter" idx="19"/>
          </p:nvPr>
        </p:nvSpPr>
        <p:spPr>
          <a:xfrm>
            <a:off x="304800" y="3276600"/>
            <a:ext cx="8534400" cy="381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11" name="Content Placeholder 10"/>
          <p:cNvSpPr>
            <a:spLocks noGrp="1"/>
          </p:cNvSpPr>
          <p:nvPr>
            <p:ph sz="quarter" idx="20"/>
          </p:nvPr>
        </p:nvSpPr>
        <p:spPr>
          <a:xfrm>
            <a:off x="304800" y="3747247"/>
            <a:ext cx="8534400" cy="4572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13" name="Content Placeholder 12"/>
          <p:cNvSpPr>
            <a:spLocks noGrp="1"/>
          </p:cNvSpPr>
          <p:nvPr>
            <p:ph sz="quarter" idx="21"/>
          </p:nvPr>
        </p:nvSpPr>
        <p:spPr>
          <a:xfrm>
            <a:off x="304800" y="4343400"/>
            <a:ext cx="8534400" cy="381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15" name="Content Placeholder 14"/>
          <p:cNvSpPr>
            <a:spLocks noGrp="1"/>
          </p:cNvSpPr>
          <p:nvPr>
            <p:ph sz="quarter" idx="22"/>
          </p:nvPr>
        </p:nvSpPr>
        <p:spPr>
          <a:xfrm>
            <a:off x="304800" y="4863353"/>
            <a:ext cx="8534400" cy="381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10" name="Content Placeholder 9"/>
          <p:cNvSpPr>
            <a:spLocks noGrp="1"/>
          </p:cNvSpPr>
          <p:nvPr>
            <p:ph sz="quarter" idx="23"/>
          </p:nvPr>
        </p:nvSpPr>
        <p:spPr>
          <a:xfrm>
            <a:off x="304800" y="5334000"/>
            <a:ext cx="8534400" cy="381000"/>
          </a:xfrm>
          <a:prstGeom prst="rect">
            <a:avLst/>
          </a:prstGeom>
        </p:spPr>
        <p:txBody>
          <a:bodyPr/>
          <a:lstStyle>
            <a:lvl1pPr marL="0" indent="0">
              <a:buNone/>
              <a:defRPr baseline="0">
                <a:latin typeface="Times New Roman" pitchFamily="18" charset="0"/>
              </a:defRPr>
            </a:lvl1pPr>
          </a:lstStyle>
          <a:p>
            <a:pPr lvl="0"/>
            <a:endParaRPr lang="en-US" dirty="0"/>
          </a:p>
        </p:txBody>
      </p:sp>
      <p:sp>
        <p:nvSpPr>
          <p:cNvPr id="14" name="Content Placeholder 13"/>
          <p:cNvSpPr>
            <a:spLocks noGrp="1"/>
          </p:cNvSpPr>
          <p:nvPr>
            <p:ph sz="quarter" idx="24"/>
          </p:nvPr>
        </p:nvSpPr>
        <p:spPr>
          <a:xfrm>
            <a:off x="304800" y="5791200"/>
            <a:ext cx="8534400" cy="457200"/>
          </a:xfrm>
          <a:prstGeom prst="rect">
            <a:avLst/>
          </a:prstGeom>
        </p:spPr>
        <p:txBody>
          <a:bodyPr/>
          <a:lstStyle>
            <a:lvl1pPr marL="0" indent="0">
              <a:buNone/>
              <a:defRPr baseline="0">
                <a:latin typeface="Times New Roman" pitchFamily="18"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5018015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41910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2" name="Content Placeholder 11">
            <a:extLst>
              <a:ext uri="{FF2B5EF4-FFF2-40B4-BE49-F238E27FC236}">
                <a16:creationId xmlns="" xmlns:a16="http://schemas.microsoft.com/office/drawing/2014/main" id="{6C8BF89F-A033-4C36-ABEE-A035CD13CB2E}"/>
              </a:ext>
            </a:extLst>
          </p:cNvPr>
          <p:cNvSpPr>
            <a:spLocks noGrp="1"/>
          </p:cNvSpPr>
          <p:nvPr>
            <p:ph sz="quarter" idx="17"/>
          </p:nvPr>
        </p:nvSpPr>
        <p:spPr>
          <a:xfrm>
            <a:off x="4572000" y="1752600"/>
            <a:ext cx="42672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17" name="Content Placeholder 16">
            <a:extLst>
              <a:ext uri="{FF2B5EF4-FFF2-40B4-BE49-F238E27FC236}">
                <a16:creationId xmlns="" xmlns:a16="http://schemas.microsoft.com/office/drawing/2014/main" id="{BAED057C-B95B-4079-8D5E-033C10D84C3C}"/>
              </a:ext>
            </a:extLst>
          </p:cNvPr>
          <p:cNvSpPr>
            <a:spLocks noGrp="1"/>
          </p:cNvSpPr>
          <p:nvPr>
            <p:ph sz="quarter" idx="18"/>
          </p:nvPr>
        </p:nvSpPr>
        <p:spPr>
          <a:xfrm>
            <a:off x="304800" y="2209800"/>
            <a:ext cx="4191000" cy="3048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19" name="Content Placeholder 18">
            <a:extLst>
              <a:ext uri="{FF2B5EF4-FFF2-40B4-BE49-F238E27FC236}">
                <a16:creationId xmlns="" xmlns:a16="http://schemas.microsoft.com/office/drawing/2014/main" id="{A6FD5881-927B-4BBD-9BC0-A94E25896D8E}"/>
              </a:ext>
            </a:extLst>
          </p:cNvPr>
          <p:cNvSpPr>
            <a:spLocks noGrp="1"/>
          </p:cNvSpPr>
          <p:nvPr>
            <p:ph sz="quarter" idx="19"/>
          </p:nvPr>
        </p:nvSpPr>
        <p:spPr>
          <a:xfrm>
            <a:off x="4572000" y="2209800"/>
            <a:ext cx="4267200" cy="3048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21" name="Content Placeholder 20">
            <a:extLst>
              <a:ext uri="{FF2B5EF4-FFF2-40B4-BE49-F238E27FC236}">
                <a16:creationId xmlns="" xmlns:a16="http://schemas.microsoft.com/office/drawing/2014/main" id="{249D660E-CB29-414F-BF8B-545FD4D6D88A}"/>
              </a:ext>
            </a:extLst>
          </p:cNvPr>
          <p:cNvSpPr>
            <a:spLocks noGrp="1"/>
          </p:cNvSpPr>
          <p:nvPr>
            <p:ph sz="quarter" idx="20"/>
          </p:nvPr>
        </p:nvSpPr>
        <p:spPr>
          <a:xfrm>
            <a:off x="304800" y="2590800"/>
            <a:ext cx="41910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23" name="Content Placeholder 22">
            <a:extLst>
              <a:ext uri="{FF2B5EF4-FFF2-40B4-BE49-F238E27FC236}">
                <a16:creationId xmlns="" xmlns:a16="http://schemas.microsoft.com/office/drawing/2014/main" id="{C946267C-6F00-43DD-8588-B2A65D2B132A}"/>
              </a:ext>
            </a:extLst>
          </p:cNvPr>
          <p:cNvSpPr>
            <a:spLocks noGrp="1"/>
          </p:cNvSpPr>
          <p:nvPr>
            <p:ph sz="quarter" idx="21"/>
          </p:nvPr>
        </p:nvSpPr>
        <p:spPr>
          <a:xfrm>
            <a:off x="4572000" y="2590800"/>
            <a:ext cx="42672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25" name="Content Placeholder 24">
            <a:extLst>
              <a:ext uri="{FF2B5EF4-FFF2-40B4-BE49-F238E27FC236}">
                <a16:creationId xmlns="" xmlns:a16="http://schemas.microsoft.com/office/drawing/2014/main" id="{02B2855E-6086-40A6-BDD2-0DED5524774D}"/>
              </a:ext>
            </a:extLst>
          </p:cNvPr>
          <p:cNvSpPr>
            <a:spLocks noGrp="1"/>
          </p:cNvSpPr>
          <p:nvPr>
            <p:ph sz="quarter" idx="22"/>
          </p:nvPr>
        </p:nvSpPr>
        <p:spPr>
          <a:xfrm>
            <a:off x="304800" y="3048000"/>
            <a:ext cx="41910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27" name="Content Placeholder 26">
            <a:extLst>
              <a:ext uri="{FF2B5EF4-FFF2-40B4-BE49-F238E27FC236}">
                <a16:creationId xmlns="" xmlns:a16="http://schemas.microsoft.com/office/drawing/2014/main" id="{3968BDAE-7E39-4A36-9E28-A32E5496E6CD}"/>
              </a:ext>
            </a:extLst>
          </p:cNvPr>
          <p:cNvSpPr>
            <a:spLocks noGrp="1"/>
          </p:cNvSpPr>
          <p:nvPr>
            <p:ph sz="quarter" idx="23"/>
          </p:nvPr>
        </p:nvSpPr>
        <p:spPr>
          <a:xfrm>
            <a:off x="4572000" y="3048000"/>
            <a:ext cx="42672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29" name="Content Placeholder 28">
            <a:extLst>
              <a:ext uri="{FF2B5EF4-FFF2-40B4-BE49-F238E27FC236}">
                <a16:creationId xmlns="" xmlns:a16="http://schemas.microsoft.com/office/drawing/2014/main" id="{1C0C5C0D-6E70-45C1-B48D-41362DF100B9}"/>
              </a:ext>
            </a:extLst>
          </p:cNvPr>
          <p:cNvSpPr>
            <a:spLocks noGrp="1"/>
          </p:cNvSpPr>
          <p:nvPr>
            <p:ph sz="quarter" idx="24"/>
          </p:nvPr>
        </p:nvSpPr>
        <p:spPr>
          <a:xfrm>
            <a:off x="304800" y="3505200"/>
            <a:ext cx="4191000" cy="3048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31" name="Content Placeholder 30">
            <a:extLst>
              <a:ext uri="{FF2B5EF4-FFF2-40B4-BE49-F238E27FC236}">
                <a16:creationId xmlns="" xmlns:a16="http://schemas.microsoft.com/office/drawing/2014/main" id="{6AC0C602-9F13-4F5E-BC5F-12E341F7C096}"/>
              </a:ext>
            </a:extLst>
          </p:cNvPr>
          <p:cNvSpPr>
            <a:spLocks noGrp="1"/>
          </p:cNvSpPr>
          <p:nvPr>
            <p:ph sz="quarter" idx="25"/>
          </p:nvPr>
        </p:nvSpPr>
        <p:spPr>
          <a:xfrm>
            <a:off x="4572000" y="3505200"/>
            <a:ext cx="4267200" cy="3048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33" name="Content Placeholder 32">
            <a:extLst>
              <a:ext uri="{FF2B5EF4-FFF2-40B4-BE49-F238E27FC236}">
                <a16:creationId xmlns="" xmlns:a16="http://schemas.microsoft.com/office/drawing/2014/main" id="{CE5C572D-D490-4E8A-B1B5-EF576F6FAECA}"/>
              </a:ext>
            </a:extLst>
          </p:cNvPr>
          <p:cNvSpPr>
            <a:spLocks noGrp="1"/>
          </p:cNvSpPr>
          <p:nvPr>
            <p:ph sz="quarter" idx="26"/>
          </p:nvPr>
        </p:nvSpPr>
        <p:spPr>
          <a:xfrm>
            <a:off x="304800" y="3886200"/>
            <a:ext cx="41910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35" name="Content Placeholder 34">
            <a:extLst>
              <a:ext uri="{FF2B5EF4-FFF2-40B4-BE49-F238E27FC236}">
                <a16:creationId xmlns="" xmlns:a16="http://schemas.microsoft.com/office/drawing/2014/main" id="{CBD16FFC-6404-4287-85A7-E0C878601059}"/>
              </a:ext>
            </a:extLst>
          </p:cNvPr>
          <p:cNvSpPr>
            <a:spLocks noGrp="1"/>
          </p:cNvSpPr>
          <p:nvPr>
            <p:ph sz="quarter" idx="27"/>
          </p:nvPr>
        </p:nvSpPr>
        <p:spPr>
          <a:xfrm>
            <a:off x="4572000" y="3886200"/>
            <a:ext cx="42672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37" name="Content Placeholder 36">
            <a:extLst>
              <a:ext uri="{FF2B5EF4-FFF2-40B4-BE49-F238E27FC236}">
                <a16:creationId xmlns="" xmlns:a16="http://schemas.microsoft.com/office/drawing/2014/main" id="{42A983B3-82CA-4438-AAAD-73859440B120}"/>
              </a:ext>
            </a:extLst>
          </p:cNvPr>
          <p:cNvSpPr>
            <a:spLocks noGrp="1"/>
          </p:cNvSpPr>
          <p:nvPr>
            <p:ph sz="quarter" idx="28"/>
          </p:nvPr>
        </p:nvSpPr>
        <p:spPr>
          <a:xfrm>
            <a:off x="304800" y="4343400"/>
            <a:ext cx="41910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39" name="Content Placeholder 38">
            <a:extLst>
              <a:ext uri="{FF2B5EF4-FFF2-40B4-BE49-F238E27FC236}">
                <a16:creationId xmlns="" xmlns:a16="http://schemas.microsoft.com/office/drawing/2014/main" id="{C32F7C19-F95F-4529-B308-69AD70683542}"/>
              </a:ext>
            </a:extLst>
          </p:cNvPr>
          <p:cNvSpPr>
            <a:spLocks noGrp="1"/>
          </p:cNvSpPr>
          <p:nvPr>
            <p:ph sz="quarter" idx="29"/>
          </p:nvPr>
        </p:nvSpPr>
        <p:spPr>
          <a:xfrm>
            <a:off x="4572000" y="4343400"/>
            <a:ext cx="42672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41" name="Content Placeholder 40">
            <a:extLst>
              <a:ext uri="{FF2B5EF4-FFF2-40B4-BE49-F238E27FC236}">
                <a16:creationId xmlns="" xmlns:a16="http://schemas.microsoft.com/office/drawing/2014/main" id="{615B6927-883A-4C84-A615-C6C7837F1813}"/>
              </a:ext>
            </a:extLst>
          </p:cNvPr>
          <p:cNvSpPr>
            <a:spLocks noGrp="1"/>
          </p:cNvSpPr>
          <p:nvPr>
            <p:ph sz="quarter" idx="30"/>
          </p:nvPr>
        </p:nvSpPr>
        <p:spPr>
          <a:xfrm>
            <a:off x="304800" y="4800600"/>
            <a:ext cx="41910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43" name="Content Placeholder 42">
            <a:extLst>
              <a:ext uri="{FF2B5EF4-FFF2-40B4-BE49-F238E27FC236}">
                <a16:creationId xmlns="" xmlns:a16="http://schemas.microsoft.com/office/drawing/2014/main" id="{5FC1EAA4-E445-484E-B5A0-CBC462BC607C}"/>
              </a:ext>
            </a:extLst>
          </p:cNvPr>
          <p:cNvSpPr>
            <a:spLocks noGrp="1"/>
          </p:cNvSpPr>
          <p:nvPr>
            <p:ph sz="quarter" idx="31"/>
          </p:nvPr>
        </p:nvSpPr>
        <p:spPr>
          <a:xfrm>
            <a:off x="4572000" y="4800600"/>
            <a:ext cx="42672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45" name="Content Placeholder 44">
            <a:extLst>
              <a:ext uri="{FF2B5EF4-FFF2-40B4-BE49-F238E27FC236}">
                <a16:creationId xmlns="" xmlns:a16="http://schemas.microsoft.com/office/drawing/2014/main" id="{C93C01C9-8119-4713-8660-9B7C102A706D}"/>
              </a:ext>
            </a:extLst>
          </p:cNvPr>
          <p:cNvSpPr>
            <a:spLocks noGrp="1"/>
          </p:cNvSpPr>
          <p:nvPr>
            <p:ph sz="quarter" idx="32"/>
          </p:nvPr>
        </p:nvSpPr>
        <p:spPr>
          <a:xfrm>
            <a:off x="304800" y="5257800"/>
            <a:ext cx="41910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47" name="Content Placeholder 46">
            <a:extLst>
              <a:ext uri="{FF2B5EF4-FFF2-40B4-BE49-F238E27FC236}">
                <a16:creationId xmlns="" xmlns:a16="http://schemas.microsoft.com/office/drawing/2014/main" id="{0BB74072-E121-4D99-943E-9A910D2C671B}"/>
              </a:ext>
            </a:extLst>
          </p:cNvPr>
          <p:cNvSpPr>
            <a:spLocks noGrp="1"/>
          </p:cNvSpPr>
          <p:nvPr>
            <p:ph sz="quarter" idx="33"/>
          </p:nvPr>
        </p:nvSpPr>
        <p:spPr>
          <a:xfrm>
            <a:off x="4572000" y="5257800"/>
            <a:ext cx="42672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49" name="Content Placeholder 48">
            <a:extLst>
              <a:ext uri="{FF2B5EF4-FFF2-40B4-BE49-F238E27FC236}">
                <a16:creationId xmlns="" xmlns:a16="http://schemas.microsoft.com/office/drawing/2014/main" id="{BF5299CB-5528-4A31-93C4-2739174AF29A}"/>
              </a:ext>
            </a:extLst>
          </p:cNvPr>
          <p:cNvSpPr>
            <a:spLocks noGrp="1"/>
          </p:cNvSpPr>
          <p:nvPr>
            <p:ph sz="quarter" idx="34"/>
          </p:nvPr>
        </p:nvSpPr>
        <p:spPr>
          <a:xfrm>
            <a:off x="304800" y="5715000"/>
            <a:ext cx="41910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51" name="Content Placeholder 50">
            <a:extLst>
              <a:ext uri="{FF2B5EF4-FFF2-40B4-BE49-F238E27FC236}">
                <a16:creationId xmlns="" xmlns:a16="http://schemas.microsoft.com/office/drawing/2014/main" id="{8BE22315-1459-4587-B800-4352EA7F79B3}"/>
              </a:ext>
            </a:extLst>
          </p:cNvPr>
          <p:cNvSpPr>
            <a:spLocks noGrp="1"/>
          </p:cNvSpPr>
          <p:nvPr>
            <p:ph sz="quarter" idx="35"/>
          </p:nvPr>
        </p:nvSpPr>
        <p:spPr>
          <a:xfrm>
            <a:off x="4572000" y="5715000"/>
            <a:ext cx="42672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640236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828800"/>
            <a:ext cx="8839200" cy="4572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chemeClr val="accent1"/>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419600"/>
            <a:ext cx="8839200" cy="9906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a:extLst>
              <a:ext uri="{FF2B5EF4-FFF2-40B4-BE49-F238E27FC236}">
                <a16:creationId xmlns="" xmlns:a16="http://schemas.microsoft.com/office/drawing/2014/main" id="{5018BFF3-6F79-4A78-828C-5867A01493AE}"/>
              </a:ext>
            </a:extLst>
          </p:cNvPr>
          <p:cNvSpPr>
            <a:spLocks noGrp="1"/>
          </p:cNvSpPr>
          <p:nvPr>
            <p:ph sz="quarter" idx="23"/>
          </p:nvPr>
        </p:nvSpPr>
        <p:spPr>
          <a:xfrm>
            <a:off x="990600" y="5715000"/>
            <a:ext cx="7467600" cy="60960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30963501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44513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44513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2647604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9" name="Content Placeholder 8"/>
          <p:cNvSpPr>
            <a:spLocks noGrp="1"/>
          </p:cNvSpPr>
          <p:nvPr>
            <p:ph sz="quarter" idx="18"/>
          </p:nvPr>
        </p:nvSpPr>
        <p:spPr>
          <a:xfrm>
            <a:off x="2286000" y="4724400"/>
            <a:ext cx="4572000" cy="1489075"/>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6132984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1066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1066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9" name="Content Placeholder 8"/>
          <p:cNvSpPr>
            <a:spLocks noGrp="1"/>
          </p:cNvSpPr>
          <p:nvPr>
            <p:ph sz="quarter" idx="18"/>
          </p:nvPr>
        </p:nvSpPr>
        <p:spPr>
          <a:xfrm>
            <a:off x="2286000" y="2930525"/>
            <a:ext cx="4572000" cy="650875"/>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8" name="Content Placeholder 7"/>
          <p:cNvSpPr>
            <a:spLocks noGrp="1"/>
          </p:cNvSpPr>
          <p:nvPr>
            <p:ph sz="quarter" idx="19"/>
          </p:nvPr>
        </p:nvSpPr>
        <p:spPr>
          <a:xfrm>
            <a:off x="304800" y="3657600"/>
            <a:ext cx="4114800" cy="6096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11" name="Content Placeholder 10"/>
          <p:cNvSpPr>
            <a:spLocks noGrp="1"/>
          </p:cNvSpPr>
          <p:nvPr>
            <p:ph sz="quarter" idx="20"/>
          </p:nvPr>
        </p:nvSpPr>
        <p:spPr>
          <a:xfrm>
            <a:off x="4724400" y="3657600"/>
            <a:ext cx="4114800" cy="6096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13" name="Content Placeholder 12"/>
          <p:cNvSpPr>
            <a:spLocks noGrp="1"/>
          </p:cNvSpPr>
          <p:nvPr>
            <p:ph sz="quarter" idx="21"/>
          </p:nvPr>
        </p:nvSpPr>
        <p:spPr>
          <a:xfrm>
            <a:off x="304800" y="4419600"/>
            <a:ext cx="4114800" cy="6096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15" name="Content Placeholder 14"/>
          <p:cNvSpPr>
            <a:spLocks noGrp="1"/>
          </p:cNvSpPr>
          <p:nvPr>
            <p:ph sz="quarter" idx="22"/>
          </p:nvPr>
        </p:nvSpPr>
        <p:spPr>
          <a:xfrm>
            <a:off x="4724400" y="4419600"/>
            <a:ext cx="4114800" cy="6096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17" name="Content Placeholder 16"/>
          <p:cNvSpPr>
            <a:spLocks noGrp="1"/>
          </p:cNvSpPr>
          <p:nvPr>
            <p:ph sz="quarter" idx="23"/>
          </p:nvPr>
        </p:nvSpPr>
        <p:spPr>
          <a:xfrm>
            <a:off x="304800" y="5181600"/>
            <a:ext cx="4114800" cy="6096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19" name="Content Placeholder 18"/>
          <p:cNvSpPr>
            <a:spLocks noGrp="1"/>
          </p:cNvSpPr>
          <p:nvPr>
            <p:ph sz="quarter" idx="24"/>
          </p:nvPr>
        </p:nvSpPr>
        <p:spPr>
          <a:xfrm>
            <a:off x="4724400" y="5181600"/>
            <a:ext cx="4114800" cy="6096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1748741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Learning Objectives: Version A">
    <p:spTree>
      <p:nvGrpSpPr>
        <p:cNvPr id="1" name=""/>
        <p:cNvGrpSpPr/>
        <p:nvPr/>
      </p:nvGrpSpPr>
      <p:grpSpPr>
        <a:xfrm>
          <a:off x="0" y="0"/>
          <a:ext cx="0" cy="0"/>
          <a:chOff x="0" y="0"/>
          <a:chExt cx="0" cy="0"/>
        </a:xfrm>
      </p:grpSpPr>
      <p:sp>
        <p:nvSpPr>
          <p:cNvPr id="2" name="Title "/>
          <p:cNvSpPr>
            <a:spLocks noGrp="1"/>
          </p:cNvSpPr>
          <p:nvPr>
            <p:ph type="title"/>
          </p:nvPr>
        </p:nvSpPr>
        <p:spPr>
          <a:xfrm>
            <a:off x="304800" y="762001"/>
            <a:ext cx="8534400" cy="8381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p>
            <a:fld id="{957104EA-F2AF-1046-9253-EE8D978719B5}" type="slidenum">
              <a:rPr lang="en-US" smtClean="0"/>
              <a:t>‹#›</a:t>
            </a:fld>
            <a:endParaRPr lang="en-US" dirty="0"/>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4737313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 Slide: Version A">
    <p:spTree>
      <p:nvGrpSpPr>
        <p:cNvPr id="1" name=""/>
        <p:cNvGrpSpPr/>
        <p:nvPr/>
      </p:nvGrpSpPr>
      <p:grpSpPr>
        <a:xfrm>
          <a:off x="0" y="0"/>
          <a:ext cx="0" cy="0"/>
          <a:chOff x="0" y="0"/>
          <a:chExt cx="0" cy="0"/>
        </a:xfrm>
      </p:grpSpPr>
      <p:sp>
        <p:nvSpPr>
          <p:cNvPr id="6" name="Title 1"/>
          <p:cNvSpPr>
            <a:spLocks noGrp="1"/>
          </p:cNvSpPr>
          <p:nvPr>
            <p:ph type="title"/>
          </p:nvPr>
        </p:nvSpPr>
        <p:spPr>
          <a:xfrm>
            <a:off x="304800" y="5410201"/>
            <a:ext cx="8534400" cy="380999"/>
          </a:xfrm>
          <a:prstGeom prst="rect">
            <a:avLst/>
          </a:prstGeom>
        </p:spPr>
        <p:txBody>
          <a:bodyPr/>
          <a:lstStyle>
            <a:lvl1pPr>
              <a:defRPr sz="2000">
                <a:latin typeface="Times New Roman" charset="0"/>
                <a:ea typeface="Times New Roman" charset="0"/>
                <a:cs typeface="Times New Roman" charset="0"/>
              </a:defRPr>
            </a:lvl1pPr>
          </a:lstStyle>
          <a:p>
            <a:r>
              <a:rPr lang="en-US" dirty="0"/>
              <a:t>Click to edit Master title style</a:t>
            </a:r>
          </a:p>
        </p:txBody>
      </p:sp>
      <p:sp>
        <p:nvSpPr>
          <p:cNvPr id="5" name="Content Placeholder 2"/>
          <p:cNvSpPr>
            <a:spLocks noGrp="1"/>
          </p:cNvSpPr>
          <p:nvPr>
            <p:ph idx="1"/>
          </p:nvPr>
        </p:nvSpPr>
        <p:spPr>
          <a:xfrm>
            <a:off x="304800" y="609601"/>
            <a:ext cx="8534400" cy="4726179"/>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8" name="Content Placeholder 7"/>
          <p:cNvSpPr>
            <a:spLocks noGrp="1"/>
          </p:cNvSpPr>
          <p:nvPr>
            <p:ph sz="quarter" idx="12"/>
          </p:nvPr>
        </p:nvSpPr>
        <p:spPr>
          <a:xfrm>
            <a:off x="304800" y="5791200"/>
            <a:ext cx="8534400" cy="457199"/>
          </a:xfrm>
          <a:prstGeom prst="rect">
            <a:avLst/>
          </a:prstGeom>
        </p:spPr>
        <p:txBody>
          <a:bodyPr/>
          <a:lstStyle>
            <a:lvl1pPr marL="0" indent="0">
              <a:buNone/>
              <a:defRPr sz="2000" b="0" i="0">
                <a:latin typeface="Times New Roman" charset="0"/>
                <a:ea typeface="Times New Roman" charset="0"/>
                <a:cs typeface="Times New Roman" charset="0"/>
              </a:defRPr>
            </a:lvl1pPr>
          </a:lstStyle>
          <a:p>
            <a:pPr lvl="0"/>
            <a:endParaRPr lang="en-US" dirty="0"/>
          </a:p>
        </p:txBody>
      </p:sp>
      <p:sp>
        <p:nvSpPr>
          <p:cNvPr id="4" name="Slide Number Placeholder 3"/>
          <p:cNvSpPr>
            <a:spLocks noGrp="1"/>
          </p:cNvSpPr>
          <p:nvPr>
            <p:ph type="sldNum" sz="quarter" idx="11"/>
          </p:nvPr>
        </p:nvSpPr>
        <p:spPr>
          <a:xfrm>
            <a:off x="6457950" y="6356350"/>
            <a:ext cx="2381250" cy="365125"/>
          </a:xfrm>
        </p:spPr>
        <p:txBody>
          <a:bodyPr/>
          <a:lstStyle/>
          <a:p>
            <a:fld id="{43DD970A-8A59-5645-997B-8F1EF841716D}" type="slidenum">
              <a:rPr lang="en-US" smtClean="0"/>
              <a:t>‹#›</a:t>
            </a:fld>
            <a:endParaRPr lang="en-US" dirty="0"/>
          </a:p>
        </p:txBody>
      </p:sp>
      <p:sp>
        <p:nvSpPr>
          <p:cNvPr id="3" name="Footer Placeholder 2"/>
          <p:cNvSpPr>
            <a:spLocks noGrp="1"/>
          </p:cNvSpPr>
          <p:nvPr>
            <p:ph type="ftr" sz="quarter" idx="10"/>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5210574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Image Slide: Version B">
    <p:spTree>
      <p:nvGrpSpPr>
        <p:cNvPr id="1" name=""/>
        <p:cNvGrpSpPr/>
        <p:nvPr/>
      </p:nvGrpSpPr>
      <p:grpSpPr>
        <a:xfrm>
          <a:off x="0" y="0"/>
          <a:ext cx="0" cy="0"/>
          <a:chOff x="0" y="0"/>
          <a:chExt cx="0" cy="0"/>
        </a:xfrm>
      </p:grpSpPr>
      <p:sp>
        <p:nvSpPr>
          <p:cNvPr id="2" name="Title 1"/>
          <p:cNvSpPr>
            <a:spLocks noGrp="1"/>
          </p:cNvSpPr>
          <p:nvPr>
            <p:ph type="title"/>
          </p:nvPr>
        </p:nvSpPr>
        <p:spPr>
          <a:xfrm>
            <a:off x="304800" y="5961253"/>
            <a:ext cx="8534400" cy="320675"/>
          </a:xfrm>
          <a:prstGeom prst="rect">
            <a:avLst/>
          </a:prstGeom>
        </p:spPr>
        <p:txBody>
          <a:bodyPr/>
          <a:lstStyle>
            <a:lvl1pPr algn="ctr">
              <a:defRPr>
                <a:latin typeface="Times New Roman" charset="0"/>
                <a:ea typeface="Times New Roman" charset="0"/>
                <a:cs typeface="Times New Roman" charset="0"/>
              </a:defRPr>
            </a:lvl1pPr>
          </a:lstStyle>
          <a:p>
            <a:r>
              <a:rPr lang="en-US" dirty="0"/>
              <a:t>Click to edit Master title style</a:t>
            </a:r>
          </a:p>
        </p:txBody>
      </p:sp>
      <p:sp>
        <p:nvSpPr>
          <p:cNvPr id="3" name="Content Placeholder 2"/>
          <p:cNvSpPr>
            <a:spLocks noGrp="1"/>
          </p:cNvSpPr>
          <p:nvPr>
            <p:ph idx="1"/>
          </p:nvPr>
        </p:nvSpPr>
        <p:spPr>
          <a:xfrm>
            <a:off x="304800" y="609601"/>
            <a:ext cx="8534400" cy="5277230"/>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6" name="Slide Number Placeholder 5"/>
          <p:cNvSpPr>
            <a:spLocks noGrp="1"/>
          </p:cNvSpPr>
          <p:nvPr>
            <p:ph type="sldNum" sz="quarter" idx="12"/>
          </p:nvPr>
        </p:nvSpPr>
        <p:spPr>
          <a:xfrm>
            <a:off x="6457950" y="6356350"/>
            <a:ext cx="2381250" cy="365125"/>
          </a:xfrm>
        </p:spPr>
        <p:txBody>
          <a:bodyPr/>
          <a:lstStyle/>
          <a:p>
            <a:fld id="{43DD970A-8A59-5645-997B-8F1EF841716D}" type="slidenum">
              <a:rPr lang="en-US" smtClean="0"/>
              <a:t>‹#›</a:t>
            </a:fld>
            <a:endParaRPr lang="en-US" dirty="0"/>
          </a:p>
        </p:txBody>
      </p:sp>
      <p:sp>
        <p:nvSpPr>
          <p:cNvPr id="5" name="Footer Placeholder 4"/>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571686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Outline: Version A">
    <p:spTree>
      <p:nvGrpSpPr>
        <p:cNvPr id="1" name=""/>
        <p:cNvGrpSpPr/>
        <p:nvPr/>
      </p:nvGrpSpPr>
      <p:grpSpPr>
        <a:xfrm>
          <a:off x="0" y="0"/>
          <a:ext cx="0" cy="0"/>
          <a:chOff x="0" y="0"/>
          <a:chExt cx="0" cy="0"/>
        </a:xfrm>
      </p:grpSpPr>
      <p:sp>
        <p:nvSpPr>
          <p:cNvPr id="2"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3" name="COBBL"/>
          <p:cNvSpPr>
            <a:spLocks noGrp="1"/>
          </p:cNvSpPr>
          <p:nvPr>
            <p:ph sz="quarter" idx="10" hasCustomPrompt="1"/>
          </p:nvPr>
        </p:nvSpPr>
        <p:spPr>
          <a:xfrm>
            <a:off x="304800" y="1752600"/>
            <a:ext cx="8534400" cy="4495800"/>
          </a:xfrm>
          <a:prstGeom prst="rect">
            <a:avLst/>
          </a:prstGeom>
        </p:spPr>
        <p:txBody>
          <a:bodyPr/>
          <a:lstStyle>
            <a:lvl1pPr marL="295275" indent="-295275">
              <a:buClr>
                <a:schemeClr val="accent2"/>
              </a:buCl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866936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utline: Version B">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BL 2-col"/>
          <p:cNvSpPr>
            <a:spLocks noGrp="1"/>
          </p:cNvSpPr>
          <p:nvPr>
            <p:ph sz="quarter" idx="12" hasCustomPrompt="1"/>
          </p:nvPr>
        </p:nvSpPr>
        <p:spPr>
          <a:xfrm>
            <a:off x="304800" y="1752600"/>
            <a:ext cx="8534400" cy="441960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r>
              <a:rPr lang="en-US" dirty="0"/>
              <a:t>Outline Items Usually Have No Ending Punctuation</a:t>
            </a:r>
          </a:p>
          <a:p>
            <a:pPr lvl="0"/>
            <a:r>
              <a:rPr lang="en-US" dirty="0"/>
              <a:t>This is Another Heading</a:t>
            </a:r>
          </a:p>
          <a:p>
            <a:pPr lvl="0"/>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993600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Outline: Version C1 (single#)">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2"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786427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Outline: Version C2 (double#)">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0" name="COBNL"/>
          <p:cNvSpPr>
            <a:spLocks noGrp="1"/>
          </p:cNvSpPr>
          <p:nvPr>
            <p:ph sz="quarter" idx="14" hasCustomPrompt="1"/>
          </p:nvPr>
        </p:nvSpPr>
        <p:spPr>
          <a:xfrm>
            <a:off x="304800" y="1752600"/>
            <a:ext cx="8534400" cy="41148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
        <p:nvSpPr>
          <p:cNvPr id="8" name="Slide Number Placeholder 7"/>
          <p:cNvSpPr>
            <a:spLocks noGrp="1"/>
          </p:cNvSpPr>
          <p:nvPr>
            <p:ph type="sldNum" sz="quarter" idx="16"/>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5"/>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123572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Outline: Version D">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8" name="COBBL"/>
          <p:cNvSpPr>
            <a:spLocks noGrp="1"/>
          </p:cNvSpPr>
          <p:nvPr>
            <p:ph sz="quarter" idx="12" hasCustomPrompt="1"/>
          </p:nvPr>
        </p:nvSpPr>
        <p:spPr>
          <a:xfrm>
            <a:off x="304800" y="1752600"/>
            <a:ext cx="8534400" cy="4495800"/>
          </a:xfrm>
          <a:prstGeom prst="rect">
            <a:avLst/>
          </a:prstGeom>
        </p:spPr>
        <p:txBody>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baseline="0">
                <a:latin typeface="Times New Roman" charset="0"/>
                <a:ea typeface="Times New Roman" charset="0"/>
                <a:cs typeface="Times New Roman"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H2s</a:t>
            </a:r>
          </a:p>
          <a:p>
            <a:pPr lvl="0"/>
            <a:r>
              <a:rPr lang="en-US" dirty="0"/>
              <a:t>It Is One-column Only</a:t>
            </a:r>
          </a:p>
          <a:p>
            <a:pPr lvl="1"/>
            <a:r>
              <a:rPr lang="en-US" dirty="0"/>
              <a:t>It Will Probably Not Have Art</a:t>
            </a:r>
          </a:p>
          <a:p>
            <a:pPr lvl="0"/>
            <a:r>
              <a:rPr lang="en-US" dirty="0"/>
              <a:t>This 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837909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utline: Version E1 (sing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a:lstStyle>
            <a:lvl1pPr marL="465138" indent="-465138">
              <a:buClr>
                <a:schemeClr val="accent2"/>
              </a:buClr>
              <a:buFont typeface="+mj-lt"/>
              <a:buAutoNum type="arabicPeriod"/>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2634322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4.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10" Type="http://schemas.openxmlformats.org/officeDocument/2006/relationships/theme" Target="../theme/theme6.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35.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93880275"/>
      </p:ext>
    </p:extLst>
  </p:cSld>
  <p:clrMap bg1="lt1" tx1="dk1" bg2="lt2" tx2="dk2" accent1="accent1" accent2="accent2" accent3="accent3" accent4="accent4" accent5="accent5" accent6="accent6" hlink="hlink" folHlink="folHlink"/>
  <p:sldLayoutIdLst>
    <p:sldLayoutId id="2147483940" r:id="rId1"/>
    <p:sldLayoutId id="2147483941" r:id="rId2"/>
    <p:sldLayoutId id="2147484008" r:id="rId3"/>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0"/>
            <a:ext cx="8534400" cy="838198"/>
          </a:xfrm>
          <a:prstGeom prst="rect">
            <a:avLst/>
          </a:prstGeom>
        </p:spPr>
        <p:txBody>
          <a:bodyPr vert="horz" lIns="91440" tIns="45720" rIns="91440" bIns="45720" rtlCol="0" anchor="t">
            <a:normAutofit/>
          </a:bodyPr>
          <a:lstStyle/>
          <a:p>
            <a:r>
              <a:rPr lang="en-US" dirty="0"/>
              <a:t>Click to edit Master title style</a:t>
            </a:r>
          </a:p>
        </p:txBody>
      </p:sp>
      <p:sp>
        <p:nvSpPr>
          <p:cNvPr id="16" name="Rectangle 15"/>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Connector 16"/>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611586285"/>
      </p:ext>
    </p:extLst>
  </p:cSld>
  <p:clrMap bg1="lt1" tx1="dk1" bg2="lt2" tx2="dk2" accent1="accent1" accent2="accent2" accent3="accent3" accent4="accent4" accent5="accent5" accent6="accent6" hlink="hlink" folHlink="folHlink"/>
  <p:sldLayoutIdLst>
    <p:sldLayoutId id="2147483937" r:id="rId1"/>
    <p:sldLayoutId id="2147483942" r:id="rId2"/>
    <p:sldLayoutId id="2147483956" r:id="rId3"/>
    <p:sldLayoutId id="2147483955" r:id="rId4"/>
    <p:sldLayoutId id="2147483957" r:id="rId5"/>
    <p:sldLayoutId id="2147483959" r:id="rId6"/>
    <p:sldLayoutId id="2147483958" r:id="rId7"/>
    <p:sldLayoutId id="2147483960" r:id="rId8"/>
    <p:sldLayoutId id="2147483961" r:id="rId9"/>
    <p:sldLayoutId id="2147483962" r:id="rId10"/>
    <p:sldLayoutId id="2147483963" r:id="rId11"/>
  </p:sldLayoutIdLst>
  <p:hf hdr="0" dt="0"/>
  <p:txStyles>
    <p:titleStyle>
      <a:lvl1pPr algn="l" defTabSz="914400" rtl="0" eaLnBrk="1" latinLnBrk="0" hangingPunct="1">
        <a:lnSpc>
          <a:spcPct val="90000"/>
        </a:lnSpc>
        <a:spcBef>
          <a:spcPct val="0"/>
        </a:spcBef>
        <a:buNone/>
        <a:defRPr sz="4400" b="1"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8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811935529"/>
      </p:ext>
    </p:extLst>
  </p:cSld>
  <p:clrMap bg1="lt1" tx1="dk1" bg2="lt2" tx2="dk2" accent1="accent1" accent2="accent2" accent3="accent3" accent4="accent4" accent5="accent5" accent6="accent6" hlink="hlink" folHlink="folHlink"/>
  <p:sldLayoutIdLst>
    <p:sldLayoutId id="2147483944" r:id="rId1"/>
    <p:sldLayoutId id="2147483964" r:id="rId2"/>
    <p:sldLayoutId id="2147484001" r:id="rId3"/>
  </p:sldLayoutIdLst>
  <p:hf hdr="0" dt="0"/>
  <p:txStyles>
    <p:titleStyle>
      <a:lvl1pPr algn="l" defTabSz="914400" rtl="0" eaLnBrk="1" latinLnBrk="0" hangingPunct="1">
        <a:lnSpc>
          <a:spcPct val="90000"/>
        </a:lnSpc>
        <a:spcBef>
          <a:spcPct val="0"/>
        </a:spcBef>
        <a:buNone/>
        <a:defRPr sz="4000" b="1" i="0" kern="1200">
          <a:solidFill>
            <a:schemeClr val="accent2"/>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838197"/>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32194706"/>
      </p:ext>
    </p:extLst>
  </p:cSld>
  <p:clrMap bg1="lt1" tx1="dk1" bg2="lt2" tx2="dk2" accent1="accent1" accent2="accent2" accent3="accent3" accent4="accent4" accent5="accent5" accent6="accent6" hlink="hlink" folHlink="folHlink"/>
  <p:sldLayoutIdLst>
    <p:sldLayoutId id="2147483966" r:id="rId1"/>
    <p:sldLayoutId id="2147483967" r:id="rId2"/>
    <p:sldLayoutId id="2147484004" r:id="rId3"/>
    <p:sldLayoutId id="2147483993" r:id="rId4"/>
    <p:sldLayoutId id="2147483994" r:id="rId5"/>
  </p:sldLayoutIdLst>
  <p:hf hdr="0" dt="0"/>
  <p:txStyles>
    <p:titleStyle>
      <a:lvl1pPr algn="l" defTabSz="914400" rtl="0" eaLnBrk="1" latinLnBrk="0" hangingPunct="1">
        <a:lnSpc>
          <a:spcPct val="90000"/>
        </a:lnSpc>
        <a:spcBef>
          <a:spcPct val="0"/>
        </a:spcBef>
        <a:buNone/>
        <a:defRPr sz="4000" b="1"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2"/>
            <a:ext cx="8534400" cy="838198"/>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616953850"/>
      </p:ext>
    </p:extLst>
  </p:cSld>
  <p:clrMap bg1="lt1" tx1="dk1" bg2="lt2" tx2="dk2" accent1="accent1" accent2="accent2" accent3="accent3" accent4="accent4" accent5="accent5" accent6="accent6" hlink="hlink" folHlink="folHlink"/>
  <p:sldLayoutIdLst>
    <p:sldLayoutId id="2147483969" r:id="rId1"/>
    <p:sldLayoutId id="2147483970" r:id="rId2"/>
  </p:sldLayoutIdLst>
  <p:hf hdr="0" dt="0"/>
  <p:txStyles>
    <p:titleStyle>
      <a:lvl1pPr algn="l" defTabSz="914400" rtl="0" eaLnBrk="1" latinLnBrk="0" hangingPunct="1">
        <a:lnSpc>
          <a:spcPct val="90000"/>
        </a:lnSpc>
        <a:spcBef>
          <a:spcPct val="0"/>
        </a:spcBef>
        <a:buNone/>
        <a:defRPr sz="4000" b="1"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838198"/>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02625734"/>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91" r:id="rId3"/>
    <p:sldLayoutId id="2147483997" r:id="rId4"/>
    <p:sldLayoutId id="2147484009" r:id="rId5"/>
    <p:sldLayoutId id="2147483974" r:id="rId6"/>
    <p:sldLayoutId id="2147483975" r:id="rId7"/>
    <p:sldLayoutId id="2147484007" r:id="rId8"/>
    <p:sldLayoutId id="2147484010" r:id="rId9"/>
  </p:sldLayoutIdLst>
  <p:hf hdr="0" dt="0"/>
  <p:txStyles>
    <p:titleStyle>
      <a:lvl1pPr algn="l" defTabSz="914400" rtl="0" eaLnBrk="1" latinLnBrk="0" hangingPunct="1">
        <a:lnSpc>
          <a:spcPct val="90000"/>
        </a:lnSpc>
        <a:spcBef>
          <a:spcPct val="0"/>
        </a:spcBef>
        <a:buNone/>
        <a:defRPr sz="4000" b="1"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
        <p:nvSpPr>
          <p:cNvPr id="6" name="Slide Number Placeholder 5"/>
          <p:cNvSpPr>
            <a:spLocks noGrp="1"/>
          </p:cNvSpPr>
          <p:nvPr>
            <p:ph type="sldNum" sz="quarter" idx="4"/>
          </p:nvPr>
        </p:nvSpPr>
        <p:spPr>
          <a:xfrm>
            <a:off x="6457950" y="6356350"/>
            <a:ext cx="2457450" cy="365125"/>
          </a:xfrm>
          <a:prstGeom prst="rect">
            <a:avLst/>
          </a:prstGeom>
        </p:spPr>
        <p:txBody>
          <a:bodyPr vert="horz" lIns="91440" tIns="45720" rIns="91440" bIns="45720" rtlCol="0" anchor="ctr"/>
          <a:lstStyle>
            <a:lvl1pPr algn="r">
              <a:defRPr sz="1200">
                <a:solidFill>
                  <a:schemeClr val="tx1">
                    <a:tint val="75000"/>
                  </a:schemeClr>
                </a:solidFill>
                <a:latin typeface="Times New Roman" charset="0"/>
                <a:ea typeface="Times New Roman" charset="0"/>
                <a:cs typeface="Times New Roman" charset="0"/>
              </a:defRPr>
            </a:lvl1pPr>
          </a:lstStyle>
          <a:p>
            <a:fld id="{43DD970A-8A59-5645-997B-8F1EF841716D}" type="slidenum">
              <a:rPr lang="en-US" smtClean="0"/>
              <a:pPr/>
              <a:t>‹#›</a:t>
            </a:fld>
            <a:endParaRPr lang="en-US" dirty="0"/>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9740712"/>
      </p:ext>
    </p:extLst>
  </p:cSld>
  <p:clrMap bg1="lt1" tx1="dk1" bg2="lt2" tx2="dk2" accent1="accent1" accent2="accent2" accent3="accent3" accent4="accent4" accent5="accent5" accent6="accent6" hlink="hlink" folHlink="folHlink"/>
  <p:sldLayoutIdLst>
    <p:sldLayoutId id="2147483988" r:id="rId1"/>
    <p:sldLayoutId id="2147483978" r:id="rId2"/>
  </p:sldLayoutIdLst>
  <p:hf hdr="0" dt="0"/>
  <p:txStyles>
    <p:titleStyle>
      <a:lvl1pPr algn="l" defTabSz="914400" rtl="0" eaLnBrk="1" latinLnBrk="0" hangingPunct="1">
        <a:lnSpc>
          <a:spcPct val="90000"/>
        </a:lnSpc>
        <a:spcBef>
          <a:spcPct val="0"/>
        </a:spcBef>
        <a:buNone/>
        <a:defRPr sz="1600" b="0" i="0" kern="1200">
          <a:solidFill>
            <a:schemeClr val="tx1"/>
          </a:solidFill>
          <a:latin typeface="STIX" charset="0"/>
          <a:ea typeface="STIX" charset="0"/>
          <a:cs typeface="STIX"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9.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7.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9.bin"/></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8.xml"/><Relationship Id="rId1" Type="http://schemas.openxmlformats.org/officeDocument/2006/relationships/vmlDrawing" Target="../drawings/vmlDrawing6.vml"/><Relationship Id="rId6" Type="http://schemas.openxmlformats.org/officeDocument/2006/relationships/image" Target="../media/image18.wmf"/><Relationship Id="rId5" Type="http://schemas.openxmlformats.org/officeDocument/2006/relationships/oleObject" Target="../embeddings/oleObject11.bin"/><Relationship Id="rId4" Type="http://schemas.openxmlformats.org/officeDocument/2006/relationships/image" Target="../media/image17.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7.xml"/><Relationship Id="rId1" Type="http://schemas.openxmlformats.org/officeDocument/2006/relationships/vmlDrawing" Target="../drawings/vmlDrawing7.vml"/><Relationship Id="rId4" Type="http://schemas.openxmlformats.org/officeDocument/2006/relationships/image" Target="../media/image19.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9.xml"/><Relationship Id="rId1" Type="http://schemas.openxmlformats.org/officeDocument/2006/relationships/vmlDrawing" Target="../drawings/vmlDrawing8.vml"/><Relationship Id="rId5" Type="http://schemas.openxmlformats.org/officeDocument/2006/relationships/image" Target="../media/image21.png"/><Relationship Id="rId4" Type="http://schemas.openxmlformats.org/officeDocument/2006/relationships/image" Target="../media/image20.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4.bin"/><Relationship Id="rId7" Type="http://schemas.openxmlformats.org/officeDocument/2006/relationships/image" Target="../media/image24.png"/><Relationship Id="rId2" Type="http://schemas.openxmlformats.org/officeDocument/2006/relationships/slideLayout" Target="../slideLayouts/slideLayout28.xml"/><Relationship Id="rId1" Type="http://schemas.openxmlformats.org/officeDocument/2006/relationships/vmlDrawing" Target="../drawings/vmlDrawing9.vml"/><Relationship Id="rId6" Type="http://schemas.openxmlformats.org/officeDocument/2006/relationships/image" Target="../media/image23.wmf"/><Relationship Id="rId5" Type="http://schemas.openxmlformats.org/officeDocument/2006/relationships/oleObject" Target="../embeddings/oleObject15.bin"/><Relationship Id="rId4" Type="http://schemas.openxmlformats.org/officeDocument/2006/relationships/image" Target="../media/image22.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9.xml"/><Relationship Id="rId1" Type="http://schemas.openxmlformats.org/officeDocument/2006/relationships/vmlDrawing" Target="../drawings/vmlDrawing10.vml"/><Relationship Id="rId6" Type="http://schemas.openxmlformats.org/officeDocument/2006/relationships/image" Target="../media/image26.wmf"/><Relationship Id="rId5" Type="http://schemas.openxmlformats.org/officeDocument/2006/relationships/oleObject" Target="../embeddings/oleObject17.bin"/><Relationship Id="rId4" Type="http://schemas.openxmlformats.org/officeDocument/2006/relationships/image" Target="../media/image25.wmf"/><Relationship Id="rId9"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9.xml"/><Relationship Id="rId1" Type="http://schemas.openxmlformats.org/officeDocument/2006/relationships/vmlDrawing" Target="../drawings/vmlDrawing11.vml"/><Relationship Id="rId6" Type="http://schemas.openxmlformats.org/officeDocument/2006/relationships/image" Target="../media/image30.wmf"/><Relationship Id="rId5" Type="http://schemas.openxmlformats.org/officeDocument/2006/relationships/oleObject" Target="../embeddings/oleObject20.bin"/><Relationship Id="rId4" Type="http://schemas.openxmlformats.org/officeDocument/2006/relationships/image" Target="../media/image2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35.wmf"/><Relationship Id="rId2" Type="http://schemas.openxmlformats.org/officeDocument/2006/relationships/slideLayout" Target="../slideLayouts/slideLayout29.xml"/><Relationship Id="rId1" Type="http://schemas.openxmlformats.org/officeDocument/2006/relationships/vmlDrawing" Target="../drawings/vmlDrawing12.vml"/><Relationship Id="rId6" Type="http://schemas.openxmlformats.org/officeDocument/2006/relationships/image" Target="../media/image32.wmf"/><Relationship Id="rId11" Type="http://schemas.openxmlformats.org/officeDocument/2006/relationships/oleObject" Target="../embeddings/oleObject25.bin"/><Relationship Id="rId5" Type="http://schemas.openxmlformats.org/officeDocument/2006/relationships/oleObject" Target="../embeddings/oleObject22.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24.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8.xml"/><Relationship Id="rId1" Type="http://schemas.openxmlformats.org/officeDocument/2006/relationships/vmlDrawing" Target="../drawings/vmlDrawing13.vml"/><Relationship Id="rId6" Type="http://schemas.openxmlformats.org/officeDocument/2006/relationships/image" Target="../media/image37.wmf"/><Relationship Id="rId5" Type="http://schemas.openxmlformats.org/officeDocument/2006/relationships/oleObject" Target="../embeddings/oleObject27.bin"/><Relationship Id="rId4" Type="http://schemas.openxmlformats.org/officeDocument/2006/relationships/image" Target="../media/image36.wmf"/></Relationships>
</file>

<file path=ppt/slides/_rels/slide22.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9.xml"/><Relationship Id="rId1" Type="http://schemas.openxmlformats.org/officeDocument/2006/relationships/vmlDrawing" Target="../drawings/vmlDrawing14.vml"/><Relationship Id="rId6" Type="http://schemas.openxmlformats.org/officeDocument/2006/relationships/image" Target="../media/image39.wmf"/><Relationship Id="rId5" Type="http://schemas.openxmlformats.org/officeDocument/2006/relationships/oleObject" Target="../embeddings/oleObject29.bin"/><Relationship Id="rId4" Type="http://schemas.openxmlformats.org/officeDocument/2006/relationships/image" Target="../media/image38.wmf"/><Relationship Id="rId9"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9.xml"/><Relationship Id="rId1" Type="http://schemas.openxmlformats.org/officeDocument/2006/relationships/vmlDrawing" Target="../drawings/vmlDrawing15.vml"/><Relationship Id="rId6" Type="http://schemas.openxmlformats.org/officeDocument/2006/relationships/image" Target="../media/image43.wmf"/><Relationship Id="rId5" Type="http://schemas.openxmlformats.org/officeDocument/2006/relationships/oleObject" Target="../embeddings/oleObject32.bin"/><Relationship Id="rId4" Type="http://schemas.openxmlformats.org/officeDocument/2006/relationships/image" Target="../media/image42.wmf"/></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9.xml"/><Relationship Id="rId1" Type="http://schemas.openxmlformats.org/officeDocument/2006/relationships/vmlDrawing" Target="../drawings/vmlDrawing16.vml"/><Relationship Id="rId6" Type="http://schemas.openxmlformats.org/officeDocument/2006/relationships/image" Target="../media/image46.wmf"/><Relationship Id="rId5" Type="http://schemas.openxmlformats.org/officeDocument/2006/relationships/oleObject" Target="../embeddings/oleObject34.bin"/><Relationship Id="rId4" Type="http://schemas.openxmlformats.org/officeDocument/2006/relationships/image" Target="../media/image45.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image" Target="../media/image51.wmf"/><Relationship Id="rId2" Type="http://schemas.openxmlformats.org/officeDocument/2006/relationships/slideLayout" Target="../slideLayouts/slideLayout29.xml"/><Relationship Id="rId1" Type="http://schemas.openxmlformats.org/officeDocument/2006/relationships/vmlDrawing" Target="../drawings/vmlDrawing17.vml"/><Relationship Id="rId6" Type="http://schemas.openxmlformats.org/officeDocument/2006/relationships/image" Target="../media/image48.wmf"/><Relationship Id="rId11" Type="http://schemas.openxmlformats.org/officeDocument/2006/relationships/oleObject" Target="../embeddings/oleObject39.bin"/><Relationship Id="rId5" Type="http://schemas.openxmlformats.org/officeDocument/2006/relationships/oleObject" Target="../embeddings/oleObject36.bin"/><Relationship Id="rId10" Type="http://schemas.openxmlformats.org/officeDocument/2006/relationships/image" Target="../media/image50.wmf"/><Relationship Id="rId4" Type="http://schemas.openxmlformats.org/officeDocument/2006/relationships/image" Target="../media/image47.wmf"/><Relationship Id="rId9" Type="http://schemas.openxmlformats.org/officeDocument/2006/relationships/oleObject" Target="../embeddings/oleObject38.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8.xml"/><Relationship Id="rId1" Type="http://schemas.openxmlformats.org/officeDocument/2006/relationships/vmlDrawing" Target="../drawings/vmlDrawing18.vml"/><Relationship Id="rId4" Type="http://schemas.openxmlformats.org/officeDocument/2006/relationships/image" Target="../media/image52.wmf"/></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41.bin"/><Relationship Id="rId7" Type="http://schemas.openxmlformats.org/officeDocument/2006/relationships/oleObject" Target="../embeddings/oleObject43.bin"/><Relationship Id="rId12" Type="http://schemas.openxmlformats.org/officeDocument/2006/relationships/image" Target="../media/image58.wmf"/><Relationship Id="rId2" Type="http://schemas.openxmlformats.org/officeDocument/2006/relationships/slideLayout" Target="../slideLayouts/slideLayout29.xml"/><Relationship Id="rId1" Type="http://schemas.openxmlformats.org/officeDocument/2006/relationships/vmlDrawing" Target="../drawings/vmlDrawing19.vml"/><Relationship Id="rId6" Type="http://schemas.openxmlformats.org/officeDocument/2006/relationships/image" Target="../media/image55.wmf"/><Relationship Id="rId11" Type="http://schemas.openxmlformats.org/officeDocument/2006/relationships/oleObject" Target="../embeddings/oleObject45.bin"/><Relationship Id="rId5" Type="http://schemas.openxmlformats.org/officeDocument/2006/relationships/oleObject" Target="../embeddings/oleObject42.bin"/><Relationship Id="rId10" Type="http://schemas.openxmlformats.org/officeDocument/2006/relationships/image" Target="../media/image57.wmf"/><Relationship Id="rId4" Type="http://schemas.openxmlformats.org/officeDocument/2006/relationships/image" Target="../media/image54.wmf"/><Relationship Id="rId9" Type="http://schemas.openxmlformats.org/officeDocument/2006/relationships/oleObject" Target="../embeddings/oleObject44.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9.xml"/><Relationship Id="rId1" Type="http://schemas.openxmlformats.org/officeDocument/2006/relationships/vmlDrawing" Target="../drawings/vmlDrawing20.vml"/><Relationship Id="rId6" Type="http://schemas.openxmlformats.org/officeDocument/2006/relationships/image" Target="../media/image60.wmf"/><Relationship Id="rId5" Type="http://schemas.openxmlformats.org/officeDocument/2006/relationships/oleObject" Target="../embeddings/oleObject47.bin"/><Relationship Id="rId4" Type="http://schemas.openxmlformats.org/officeDocument/2006/relationships/image" Target="../media/image59.wmf"/></Relationships>
</file>

<file path=ppt/slides/_rels/slide34.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48.bin"/><Relationship Id="rId7" Type="http://schemas.openxmlformats.org/officeDocument/2006/relationships/oleObject" Target="../embeddings/oleObject50.bin"/><Relationship Id="rId12" Type="http://schemas.openxmlformats.org/officeDocument/2006/relationships/image" Target="../media/image65.wmf"/><Relationship Id="rId2" Type="http://schemas.openxmlformats.org/officeDocument/2006/relationships/slideLayout" Target="../slideLayouts/slideLayout29.xml"/><Relationship Id="rId1" Type="http://schemas.openxmlformats.org/officeDocument/2006/relationships/vmlDrawing" Target="../drawings/vmlDrawing21.vml"/><Relationship Id="rId6" Type="http://schemas.openxmlformats.org/officeDocument/2006/relationships/image" Target="../media/image62.wmf"/><Relationship Id="rId11" Type="http://schemas.openxmlformats.org/officeDocument/2006/relationships/oleObject" Target="../embeddings/oleObject52.bin"/><Relationship Id="rId5" Type="http://schemas.openxmlformats.org/officeDocument/2006/relationships/oleObject" Target="../embeddings/oleObject49.bin"/><Relationship Id="rId10" Type="http://schemas.openxmlformats.org/officeDocument/2006/relationships/image" Target="../media/image64.wmf"/><Relationship Id="rId4" Type="http://schemas.openxmlformats.org/officeDocument/2006/relationships/image" Target="../media/image61.wmf"/><Relationship Id="rId9" Type="http://schemas.openxmlformats.org/officeDocument/2006/relationships/oleObject" Target="../embeddings/oleObject51.bin"/></Relationships>
</file>

<file path=ppt/slides/_rels/slide3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71.wmf"/><Relationship Id="rId2" Type="http://schemas.openxmlformats.org/officeDocument/2006/relationships/slideLayout" Target="../slideLayouts/slideLayout29.xml"/><Relationship Id="rId1" Type="http://schemas.openxmlformats.org/officeDocument/2006/relationships/vmlDrawing" Target="../drawings/vmlDrawing22.vml"/><Relationship Id="rId6" Type="http://schemas.openxmlformats.org/officeDocument/2006/relationships/image" Target="../media/image68.wmf"/><Relationship Id="rId11" Type="http://schemas.openxmlformats.org/officeDocument/2006/relationships/oleObject" Target="../embeddings/oleObject57.bin"/><Relationship Id="rId5" Type="http://schemas.openxmlformats.org/officeDocument/2006/relationships/oleObject" Target="../embeddings/oleObject54.bin"/><Relationship Id="rId10" Type="http://schemas.openxmlformats.org/officeDocument/2006/relationships/image" Target="../media/image70.wmf"/><Relationship Id="rId4" Type="http://schemas.openxmlformats.org/officeDocument/2006/relationships/image" Target="../media/image67.wmf"/><Relationship Id="rId9" Type="http://schemas.openxmlformats.org/officeDocument/2006/relationships/oleObject" Target="../embeddings/oleObject56.bin"/></Relationships>
</file>

<file path=ppt/slides/_rels/slide37.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oleObject" Target="../embeddings/oleObject58.bin"/><Relationship Id="rId7" Type="http://schemas.openxmlformats.org/officeDocument/2006/relationships/oleObject" Target="../embeddings/oleObject60.bin"/><Relationship Id="rId2" Type="http://schemas.openxmlformats.org/officeDocument/2006/relationships/slideLayout" Target="../slideLayouts/slideLayout29.xml"/><Relationship Id="rId1" Type="http://schemas.openxmlformats.org/officeDocument/2006/relationships/vmlDrawing" Target="../drawings/vmlDrawing23.vml"/><Relationship Id="rId6" Type="http://schemas.openxmlformats.org/officeDocument/2006/relationships/image" Target="../media/image73.wmf"/><Relationship Id="rId5" Type="http://schemas.openxmlformats.org/officeDocument/2006/relationships/oleObject" Target="../embeddings/oleObject59.bin"/><Relationship Id="rId4" Type="http://schemas.openxmlformats.org/officeDocument/2006/relationships/image" Target="../media/image72.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9.xml"/><Relationship Id="rId1" Type="http://schemas.openxmlformats.org/officeDocument/2006/relationships/vmlDrawing" Target="../drawings/vmlDrawing24.vml"/><Relationship Id="rId6" Type="http://schemas.openxmlformats.org/officeDocument/2006/relationships/image" Target="../media/image76.wmf"/><Relationship Id="rId5" Type="http://schemas.openxmlformats.org/officeDocument/2006/relationships/oleObject" Target="../embeddings/oleObject62.bin"/><Relationship Id="rId4" Type="http://schemas.openxmlformats.org/officeDocument/2006/relationships/image" Target="../media/image75.wmf"/></Relationships>
</file>

<file path=ppt/slides/_rels/slide39.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slideLayout" Target="../slideLayouts/slideLayout29.xml"/><Relationship Id="rId1" Type="http://schemas.openxmlformats.org/officeDocument/2006/relationships/vmlDrawing" Target="../drawings/vmlDrawing25.vml"/><Relationship Id="rId6" Type="http://schemas.openxmlformats.org/officeDocument/2006/relationships/image" Target="../media/image78.wmf"/><Relationship Id="rId5" Type="http://schemas.openxmlformats.org/officeDocument/2006/relationships/oleObject" Target="../embeddings/oleObject64.bin"/><Relationship Id="rId4" Type="http://schemas.openxmlformats.org/officeDocument/2006/relationships/image" Target="../media/image77.wmf"/></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8.xml"/></Relationships>
</file>

<file path=ppt/slides/_rels/slide40.x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oleObject" Target="../embeddings/oleObject66.bin"/><Relationship Id="rId7" Type="http://schemas.openxmlformats.org/officeDocument/2006/relationships/oleObject" Target="../embeddings/oleObject68.bin"/><Relationship Id="rId2" Type="http://schemas.openxmlformats.org/officeDocument/2006/relationships/slideLayout" Target="../slideLayouts/slideLayout29.xml"/><Relationship Id="rId1" Type="http://schemas.openxmlformats.org/officeDocument/2006/relationships/vmlDrawing" Target="../drawings/vmlDrawing26.vml"/><Relationship Id="rId6" Type="http://schemas.openxmlformats.org/officeDocument/2006/relationships/image" Target="../media/image81.wmf"/><Relationship Id="rId5" Type="http://schemas.openxmlformats.org/officeDocument/2006/relationships/oleObject" Target="../embeddings/oleObject67.bin"/><Relationship Id="rId4" Type="http://schemas.openxmlformats.org/officeDocument/2006/relationships/image" Target="../media/image80.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28.xml"/><Relationship Id="rId1" Type="http://schemas.openxmlformats.org/officeDocument/2006/relationships/vmlDrawing" Target="../drawings/vmlDrawing27.vml"/><Relationship Id="rId4" Type="http://schemas.openxmlformats.org/officeDocument/2006/relationships/image" Target="../media/image83.w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8.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8.xml"/><Relationship Id="rId1" Type="http://schemas.openxmlformats.org/officeDocument/2006/relationships/vmlDrawing" Target="../drawings/vmlDrawing2.vml"/><Relationship Id="rId5" Type="http://schemas.openxmlformats.org/officeDocument/2006/relationships/image" Target="../media/image5.png"/><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8.xml"/><Relationship Id="rId1" Type="http://schemas.openxmlformats.org/officeDocument/2006/relationships/vmlDrawing" Target="../drawings/vmlDrawing3.vml"/><Relationship Id="rId5" Type="http://schemas.openxmlformats.org/officeDocument/2006/relationships/image" Target="../media/image7.png"/><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oleObject" Target="../embeddings/oleObject4.bin"/><Relationship Id="rId7" Type="http://schemas.openxmlformats.org/officeDocument/2006/relationships/image" Target="../media/image10.png"/><Relationship Id="rId2" Type="http://schemas.openxmlformats.org/officeDocument/2006/relationships/slideLayout" Target="../slideLayouts/slideLayout29.xml"/><Relationship Id="rId1" Type="http://schemas.openxmlformats.org/officeDocument/2006/relationships/vmlDrawing" Target="../drawings/vmlDrawing4.vml"/><Relationship Id="rId6" Type="http://schemas.openxmlformats.org/officeDocument/2006/relationships/image" Target="../media/image9.wmf"/><Relationship Id="rId5" Type="http://schemas.openxmlformats.org/officeDocument/2006/relationships/oleObject" Target="../embeddings/oleObject5.bin"/><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EE180F-5DF1-46C6-9661-3CE374F2379E}"/>
              </a:ext>
            </a:extLst>
          </p:cNvPr>
          <p:cNvSpPr>
            <a:spLocks noGrp="1"/>
          </p:cNvSpPr>
          <p:nvPr>
            <p:ph type="title"/>
          </p:nvPr>
        </p:nvSpPr>
        <p:spPr>
          <a:xfrm>
            <a:off x="152400" y="365125"/>
            <a:ext cx="8839200" cy="701675"/>
          </a:xfrm>
        </p:spPr>
        <p:txBody>
          <a:bodyPr/>
          <a:lstStyle/>
          <a:p>
            <a:r>
              <a:rPr lang="en-US" sz="4000" dirty="0">
                <a:latin typeface="Times New Roman" panose="02020603050405020304" pitchFamily="18" charset="0"/>
                <a:ea typeface="STIX" charset="0"/>
                <a:cs typeface="STIX" charset="0"/>
              </a:rPr>
              <a:t>Fundamentals Physics</a:t>
            </a:r>
            <a:endParaRPr lang="en-US" sz="4000" dirty="0"/>
          </a:p>
        </p:txBody>
      </p:sp>
      <p:sp>
        <p:nvSpPr>
          <p:cNvPr id="3" name="Edition">
            <a:extLst>
              <a:ext uri="{FF2B5EF4-FFF2-40B4-BE49-F238E27FC236}">
                <a16:creationId xmlns="" xmlns:a16="http://schemas.microsoft.com/office/drawing/2014/main" id="{B946386C-5AC6-4D43-923C-1E7AAD367875}"/>
              </a:ext>
            </a:extLst>
          </p:cNvPr>
          <p:cNvSpPr>
            <a:spLocks noGrp="1"/>
          </p:cNvSpPr>
          <p:nvPr>
            <p:ph sz="quarter" idx="21"/>
          </p:nvPr>
        </p:nvSpPr>
        <p:spPr>
          <a:xfrm>
            <a:off x="152400" y="1295400"/>
            <a:ext cx="8839200" cy="457200"/>
          </a:xfrm>
        </p:spPr>
        <p:txBody>
          <a:bodyPr/>
          <a:lstStyle/>
          <a:p>
            <a:r>
              <a:rPr lang="en-US" dirty="0">
                <a:latin typeface="Times New Roman" panose="02020603050405020304" pitchFamily="18" charset="0"/>
                <a:ea typeface="STIX" charset="0"/>
                <a:cs typeface="STIX" charset="0"/>
              </a:rPr>
              <a:t>Tenth Edition</a:t>
            </a:r>
          </a:p>
        </p:txBody>
      </p:sp>
      <p:sp>
        <p:nvSpPr>
          <p:cNvPr id="4" name="Author">
            <a:extLst>
              <a:ext uri="{FF2B5EF4-FFF2-40B4-BE49-F238E27FC236}">
                <a16:creationId xmlns="" xmlns:a16="http://schemas.microsoft.com/office/drawing/2014/main" id="{6677B8CD-54B4-4396-8A28-DE98C333EDE0}"/>
              </a:ext>
            </a:extLst>
          </p:cNvPr>
          <p:cNvSpPr>
            <a:spLocks noGrp="1"/>
          </p:cNvSpPr>
          <p:nvPr>
            <p:ph sz="quarter" idx="22"/>
          </p:nvPr>
        </p:nvSpPr>
        <p:spPr>
          <a:xfrm>
            <a:off x="152400" y="2133600"/>
            <a:ext cx="8839200" cy="531876"/>
          </a:xfrm>
        </p:spPr>
        <p:txBody>
          <a:bodyPr/>
          <a:lstStyle/>
          <a:p>
            <a:r>
              <a:rPr lang="en-US" dirty="0">
                <a:latin typeface="Times New Roman" panose="02020603050405020304" pitchFamily="18" charset="0"/>
                <a:ea typeface="STIX" charset="0"/>
                <a:cs typeface="STIX" charset="0"/>
              </a:rPr>
              <a:t>Halliday</a:t>
            </a:r>
          </a:p>
        </p:txBody>
      </p:sp>
      <p:sp>
        <p:nvSpPr>
          <p:cNvPr id="5" name="CN">
            <a:extLst>
              <a:ext uri="{FF2B5EF4-FFF2-40B4-BE49-F238E27FC236}">
                <a16:creationId xmlns="" xmlns:a16="http://schemas.microsoft.com/office/drawing/2014/main" id="{1F6DDCFC-E8A1-469D-B548-3C7F3BCCC1E6}"/>
              </a:ext>
            </a:extLst>
          </p:cNvPr>
          <p:cNvSpPr>
            <a:spLocks noGrp="1"/>
          </p:cNvSpPr>
          <p:nvPr>
            <p:ph sz="quarter" idx="19"/>
          </p:nvPr>
        </p:nvSpPr>
        <p:spPr>
          <a:xfrm>
            <a:off x="152400" y="3733800"/>
            <a:ext cx="8839200" cy="685800"/>
          </a:xfrm>
        </p:spPr>
        <p:txBody>
          <a:bodyPr/>
          <a:lstStyle/>
          <a:p>
            <a:r>
              <a:rPr lang="en-US" dirty="0">
                <a:latin typeface="Times New Roman" panose="02020603050405020304" pitchFamily="18" charset="0"/>
                <a:ea typeface="STIX" charset="0"/>
                <a:cs typeface="STIX" charset="0"/>
              </a:rPr>
              <a:t>Chapter 3</a:t>
            </a:r>
          </a:p>
        </p:txBody>
      </p:sp>
      <p:sp>
        <p:nvSpPr>
          <p:cNvPr id="6" name="CT">
            <a:extLst>
              <a:ext uri="{FF2B5EF4-FFF2-40B4-BE49-F238E27FC236}">
                <a16:creationId xmlns="" xmlns:a16="http://schemas.microsoft.com/office/drawing/2014/main" id="{E9221709-551C-47AC-BB41-7916FA1B0635}"/>
              </a:ext>
            </a:extLst>
          </p:cNvPr>
          <p:cNvSpPr>
            <a:spLocks noGrp="1"/>
          </p:cNvSpPr>
          <p:nvPr>
            <p:ph sz="quarter" idx="20"/>
          </p:nvPr>
        </p:nvSpPr>
        <p:spPr>
          <a:xfrm>
            <a:off x="152400" y="4572000"/>
            <a:ext cx="8839200" cy="914400"/>
          </a:xfrm>
        </p:spPr>
        <p:txBody>
          <a:bodyPr/>
          <a:lstStyle/>
          <a:p>
            <a:pPr lvl="0"/>
            <a:r>
              <a:rPr lang="en-US" altLang="en-US" sz="4000" dirty="0">
                <a:solidFill>
                  <a:srgbClr val="000000"/>
                </a:solidFill>
                <a:latin typeface="Times New Roman" panose="02020603050405020304" pitchFamily="18" charset="0"/>
                <a:cs typeface="Times New Roman" panose="02020603050405020304" pitchFamily="18" charset="0"/>
              </a:rPr>
              <a:t>Vectors</a:t>
            </a:r>
          </a:p>
        </p:txBody>
      </p:sp>
    </p:spTree>
    <p:extLst>
      <p:ext uri="{BB962C8B-B14F-4D97-AF65-F5344CB8AC3E}">
        <p14:creationId xmlns:p14="http://schemas.microsoft.com/office/powerpoint/2010/main" val="15769600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AE9C25-F065-4A5E-B30C-83A51CF6D776}"/>
              </a:ext>
            </a:extLst>
          </p:cNvPr>
          <p:cNvSpPr>
            <a:spLocks noGrp="1"/>
          </p:cNvSpPr>
          <p:nvPr>
            <p:ph type="title"/>
          </p:nvPr>
        </p:nvSpPr>
        <p:spPr>
          <a:xfrm>
            <a:off x="304800" y="762001"/>
            <a:ext cx="8534400" cy="685799"/>
          </a:xfrm>
        </p:spPr>
        <p:txBody>
          <a:bodyPr>
            <a:normAutofit fontScale="90000"/>
          </a:bodyPr>
          <a:lstStyle/>
          <a:p>
            <a:r>
              <a:rPr lang="en-US" dirty="0"/>
              <a:t>3-1 Vectors and Their Components </a:t>
            </a:r>
            <a:r>
              <a:rPr lang="en-US" sz="2700" b="0" dirty="0"/>
              <a:t>(9 of 15)</a:t>
            </a:r>
            <a:endParaRPr lang="en-US" sz="2200" dirty="0"/>
          </a:p>
        </p:txBody>
      </p:sp>
      <p:sp>
        <p:nvSpPr>
          <p:cNvPr id="3" name="Content Placeholder 2">
            <a:extLst>
              <a:ext uri="{FF2B5EF4-FFF2-40B4-BE49-F238E27FC236}">
                <a16:creationId xmlns="" xmlns:a16="http://schemas.microsoft.com/office/drawing/2014/main" id="{FF12E4E7-60E2-4349-9D9C-B97A41681784}"/>
              </a:ext>
            </a:extLst>
          </p:cNvPr>
          <p:cNvSpPr>
            <a:spLocks noGrp="1"/>
          </p:cNvSpPr>
          <p:nvPr>
            <p:ph sz="quarter" idx="16"/>
          </p:nvPr>
        </p:nvSpPr>
        <p:spPr>
          <a:xfrm>
            <a:off x="304800" y="1752600"/>
            <a:ext cx="8534400" cy="2514600"/>
          </a:xfrm>
        </p:spPr>
        <p:txBody>
          <a:bodyPr/>
          <a:lstStyle/>
          <a:p>
            <a:pPr marL="292608" indent="-292608">
              <a:buClr>
                <a:schemeClr val="accent2"/>
              </a:buClr>
              <a:buFont typeface="Arial" panose="020B0604020202020204" pitchFamily="34" charset="0"/>
              <a:buChar char="•"/>
            </a:pPr>
            <a:r>
              <a:rPr lang="en-US" dirty="0"/>
              <a:t>These rules hold for all vectors, whether they represent displacement, velocity, etc.</a:t>
            </a:r>
          </a:p>
          <a:p>
            <a:pPr marL="292608" indent="-292608">
              <a:buClr>
                <a:schemeClr val="accent2"/>
              </a:buClr>
              <a:buFont typeface="Arial" panose="020B0604020202020204" pitchFamily="34" charset="0"/>
              <a:buChar char="•"/>
            </a:pPr>
            <a:r>
              <a:rPr lang="en-US" dirty="0"/>
              <a:t>Only vectors of the same kind can be added</a:t>
            </a:r>
          </a:p>
          <a:p>
            <a:pPr marL="621792" indent="-320040">
              <a:buClr>
                <a:schemeClr val="accent2"/>
              </a:buClr>
              <a:buSzPct val="80000"/>
              <a:buFont typeface="Courier New" panose="02070309020205020404" pitchFamily="49" charset="0"/>
              <a:buChar char="o"/>
            </a:pPr>
            <a:r>
              <a:rPr lang="en-US" sz="2600" dirty="0"/>
              <a:t>(</a:t>
            </a:r>
            <a:r>
              <a:rPr lang="en-US" sz="2600" dirty="0" smtClean="0"/>
              <a:t>displacement) </a:t>
            </a:r>
            <a:r>
              <a:rPr lang="en-US" sz="2600" dirty="0"/>
              <a:t>+ (displacement) makes sense</a:t>
            </a:r>
          </a:p>
          <a:p>
            <a:pPr marL="621792" indent="-320040">
              <a:buClr>
                <a:schemeClr val="accent2"/>
              </a:buClr>
              <a:buSzPct val="80000"/>
              <a:buFont typeface="Courier New" panose="02070309020205020404" pitchFamily="49" charset="0"/>
              <a:buChar char="o"/>
            </a:pPr>
            <a:r>
              <a:rPr lang="en-US" sz="2600" dirty="0"/>
              <a:t>(displacement) + (velocity) does not</a:t>
            </a:r>
          </a:p>
        </p:txBody>
      </p:sp>
      <p:sp>
        <p:nvSpPr>
          <p:cNvPr id="4" name="Slide Number Placeholder 3">
            <a:extLst>
              <a:ext uri="{FF2B5EF4-FFF2-40B4-BE49-F238E27FC236}">
                <a16:creationId xmlns="" xmlns:a16="http://schemas.microsoft.com/office/drawing/2014/main" id="{85E3AE41-DA47-4947-8892-E3D156AF7600}"/>
              </a:ext>
            </a:extLst>
          </p:cNvPr>
          <p:cNvSpPr>
            <a:spLocks noGrp="1"/>
          </p:cNvSpPr>
          <p:nvPr>
            <p:ph type="sldNum" sz="quarter" idx="10"/>
          </p:nvPr>
        </p:nvSpPr>
        <p:spPr/>
        <p:txBody>
          <a:bodyPr/>
          <a:lstStyle/>
          <a:p>
            <a:fld id="{67B19427-F580-D146-B60E-4CADEE75497F}" type="slidenum">
              <a:rPr lang="en-US" smtClean="0"/>
              <a:pPr/>
              <a:t>10</a:t>
            </a:fld>
            <a:endParaRPr lang="en-US" dirty="0"/>
          </a:p>
        </p:txBody>
      </p:sp>
      <p:sp>
        <p:nvSpPr>
          <p:cNvPr id="5" name="Footer Placeholder 4">
            <a:extLst>
              <a:ext uri="{FF2B5EF4-FFF2-40B4-BE49-F238E27FC236}">
                <a16:creationId xmlns="" xmlns:a16="http://schemas.microsoft.com/office/drawing/2014/main" id="{D483D1ED-2D01-4ADF-89E5-C4D408774590}"/>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7523639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7B0D2E-5555-4561-8524-36F707897967}"/>
              </a:ext>
            </a:extLst>
          </p:cNvPr>
          <p:cNvSpPr>
            <a:spLocks noGrp="1"/>
          </p:cNvSpPr>
          <p:nvPr>
            <p:ph type="title"/>
          </p:nvPr>
        </p:nvSpPr>
        <p:spPr>
          <a:xfrm>
            <a:off x="304800" y="762001"/>
            <a:ext cx="8534400" cy="609599"/>
          </a:xfrm>
        </p:spPr>
        <p:txBody>
          <a:bodyPr>
            <a:normAutofit fontScale="90000"/>
          </a:bodyPr>
          <a:lstStyle/>
          <a:p>
            <a:r>
              <a:rPr lang="en-US" dirty="0"/>
              <a:t>3-1 Vectors and Their Components </a:t>
            </a:r>
            <a:r>
              <a:rPr lang="en-US" sz="2700" b="0" dirty="0"/>
              <a:t>(10 of 15)</a:t>
            </a:r>
            <a:endParaRPr lang="en-US" sz="2200" dirty="0"/>
          </a:p>
        </p:txBody>
      </p:sp>
      <p:sp>
        <p:nvSpPr>
          <p:cNvPr id="3" name="Content Placeholder 2">
            <a:extLst>
              <a:ext uri="{FF2B5EF4-FFF2-40B4-BE49-F238E27FC236}">
                <a16:creationId xmlns="" xmlns:a16="http://schemas.microsoft.com/office/drawing/2014/main" id="{1655861A-8966-414B-9036-9FAABC65D04A}"/>
              </a:ext>
            </a:extLst>
          </p:cNvPr>
          <p:cNvSpPr>
            <a:spLocks noGrp="1"/>
          </p:cNvSpPr>
          <p:nvPr>
            <p:ph sz="quarter" idx="16"/>
          </p:nvPr>
        </p:nvSpPr>
        <p:spPr>
          <a:xfrm>
            <a:off x="304800" y="1752600"/>
            <a:ext cx="2286000" cy="381000"/>
          </a:xfrm>
        </p:spPr>
        <p:txBody>
          <a:bodyPr/>
          <a:lstStyle/>
          <a:p>
            <a:r>
              <a:rPr lang="en-US" sz="2600" b="1" dirty="0"/>
              <a:t>Checkpoint 1</a:t>
            </a:r>
            <a:endParaRPr lang="en-US" sz="2600" dirty="0"/>
          </a:p>
        </p:txBody>
      </p:sp>
      <p:sp>
        <p:nvSpPr>
          <p:cNvPr id="4" name="Content Placeholder 3">
            <a:extLst>
              <a:ext uri="{FF2B5EF4-FFF2-40B4-BE49-F238E27FC236}">
                <a16:creationId xmlns="" xmlns:a16="http://schemas.microsoft.com/office/drawing/2014/main" id="{B6080B35-C6F8-4432-9FAE-90D9808CAE13}"/>
              </a:ext>
            </a:extLst>
          </p:cNvPr>
          <p:cNvSpPr>
            <a:spLocks noGrp="1"/>
          </p:cNvSpPr>
          <p:nvPr>
            <p:ph sz="quarter" idx="17"/>
          </p:nvPr>
        </p:nvSpPr>
        <p:spPr>
          <a:xfrm>
            <a:off x="304800" y="2239944"/>
            <a:ext cx="4648200" cy="381000"/>
          </a:xfrm>
        </p:spPr>
        <p:txBody>
          <a:bodyPr/>
          <a:lstStyle/>
          <a:p>
            <a:r>
              <a:rPr lang="en-US" sz="2600" dirty="0"/>
              <a:t>The magnitudes of displacements</a:t>
            </a:r>
          </a:p>
        </p:txBody>
      </p:sp>
      <p:graphicFrame>
        <p:nvGraphicFramePr>
          <p:cNvPr id="31" name="Content Placeholder 30">
            <a:extLst>
              <a:ext uri="{FF2B5EF4-FFF2-40B4-BE49-F238E27FC236}">
                <a16:creationId xmlns="" xmlns:a16="http://schemas.microsoft.com/office/drawing/2014/main" id="{B26FE12A-3B99-48C7-AFCC-CA6728600E8E}"/>
              </a:ext>
            </a:extLst>
          </p:cNvPr>
          <p:cNvGraphicFramePr>
            <a:graphicFrameLocks noGrp="1" noChangeAspect="1"/>
          </p:cNvGraphicFramePr>
          <p:nvPr>
            <p:ph sz="quarter" idx="25"/>
            <p:extLst>
              <p:ext uri="{D42A27DB-BD31-4B8C-83A1-F6EECF244321}">
                <p14:modId xmlns:p14="http://schemas.microsoft.com/office/powerpoint/2010/main" val="2042572896"/>
              </p:ext>
            </p:extLst>
          </p:nvPr>
        </p:nvGraphicFramePr>
        <p:xfrm>
          <a:off x="4901761" y="2209800"/>
          <a:ext cx="1073113" cy="405689"/>
        </p:xfrm>
        <a:graphic>
          <a:graphicData uri="http://schemas.openxmlformats.org/presentationml/2006/ole">
            <mc:AlternateContent xmlns:mc="http://schemas.openxmlformats.org/markup-compatibility/2006">
              <mc:Choice xmlns:v="urn:schemas-microsoft-com:vml" Requires="v">
                <p:oleObj spid="_x0000_s43249" name="Equation" r:id="rId3" imgW="1041120" imgH="393480" progId="Equation.DSMT4">
                  <p:embed/>
                </p:oleObj>
              </mc:Choice>
              <mc:Fallback>
                <p:oleObj name="Equation" r:id="rId3" imgW="1041120" imgH="393480" progId="Equation.DSMT4">
                  <p:embed/>
                  <p:pic>
                    <p:nvPicPr>
                      <p:cNvPr id="25" name="Object 24">
                        <a:extLst>
                          <a:ext uri="{FF2B5EF4-FFF2-40B4-BE49-F238E27FC236}">
                            <a16:creationId xmlns="" xmlns:a16="http://schemas.microsoft.com/office/drawing/2014/main" id="{AFA154F3-37D7-448C-AF86-57A29D6FACF6}"/>
                          </a:ext>
                        </a:extLst>
                      </p:cNvPr>
                      <p:cNvPicPr/>
                      <p:nvPr/>
                    </p:nvPicPr>
                    <p:blipFill>
                      <a:blip r:embed="rId4"/>
                      <a:stretch>
                        <a:fillRect/>
                      </a:stretch>
                    </p:blipFill>
                    <p:spPr>
                      <a:xfrm>
                        <a:off x="4901761" y="2209800"/>
                        <a:ext cx="1073113" cy="405689"/>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236D7993-E7B3-4C67-BE78-F21ED3655197}"/>
              </a:ext>
            </a:extLst>
          </p:cNvPr>
          <p:cNvSpPr>
            <a:spLocks noGrp="1"/>
          </p:cNvSpPr>
          <p:nvPr>
            <p:ph sz="quarter" idx="18"/>
          </p:nvPr>
        </p:nvSpPr>
        <p:spPr>
          <a:xfrm>
            <a:off x="6019800" y="2245808"/>
            <a:ext cx="2819400" cy="344992"/>
          </a:xfrm>
        </p:spPr>
        <p:txBody>
          <a:bodyPr/>
          <a:lstStyle/>
          <a:p>
            <a:r>
              <a:rPr lang="en-US" sz="2600" dirty="0"/>
              <a:t>are 3 m and 4 m,</a:t>
            </a:r>
          </a:p>
        </p:txBody>
      </p:sp>
      <p:sp>
        <p:nvSpPr>
          <p:cNvPr id="6" name="Content Placeholder 5">
            <a:extLst>
              <a:ext uri="{FF2B5EF4-FFF2-40B4-BE49-F238E27FC236}">
                <a16:creationId xmlns="" xmlns:a16="http://schemas.microsoft.com/office/drawing/2014/main" id="{B9D091D5-98FE-402F-9C6A-7C17030C4D0E}"/>
              </a:ext>
            </a:extLst>
          </p:cNvPr>
          <p:cNvSpPr>
            <a:spLocks noGrp="1"/>
          </p:cNvSpPr>
          <p:nvPr>
            <p:ph sz="quarter" idx="19"/>
          </p:nvPr>
        </p:nvSpPr>
        <p:spPr>
          <a:xfrm>
            <a:off x="304800" y="2650870"/>
            <a:ext cx="2438400" cy="417008"/>
          </a:xfrm>
        </p:spPr>
        <p:txBody>
          <a:bodyPr/>
          <a:lstStyle/>
          <a:p>
            <a:r>
              <a:rPr lang="en-US" sz="2600" dirty="0"/>
              <a:t>respectively, and</a:t>
            </a:r>
          </a:p>
        </p:txBody>
      </p:sp>
      <p:graphicFrame>
        <p:nvGraphicFramePr>
          <p:cNvPr id="27" name="Content Placeholder 26">
            <a:extLst>
              <a:ext uri="{FF2B5EF4-FFF2-40B4-BE49-F238E27FC236}">
                <a16:creationId xmlns="" xmlns:a16="http://schemas.microsoft.com/office/drawing/2014/main" id="{DA285786-CEAD-4369-ADC9-3058A3914B92}"/>
              </a:ext>
            </a:extLst>
          </p:cNvPr>
          <p:cNvGraphicFramePr>
            <a:graphicFrameLocks noGrp="1" noChangeAspect="1"/>
          </p:cNvGraphicFramePr>
          <p:nvPr>
            <p:ph sz="quarter" idx="20"/>
            <p:extLst>
              <p:ext uri="{D42A27DB-BD31-4B8C-83A1-F6EECF244321}">
                <p14:modId xmlns:p14="http://schemas.microsoft.com/office/powerpoint/2010/main" val="1731151203"/>
              </p:ext>
            </p:extLst>
          </p:nvPr>
        </p:nvGraphicFramePr>
        <p:xfrm>
          <a:off x="2711341" y="2636903"/>
          <a:ext cx="1191669" cy="384810"/>
        </p:xfrm>
        <a:graphic>
          <a:graphicData uri="http://schemas.openxmlformats.org/presentationml/2006/ole">
            <mc:AlternateContent xmlns:mc="http://schemas.openxmlformats.org/markup-compatibility/2006">
              <mc:Choice xmlns:v="urn:schemas-microsoft-com:vml" Requires="v">
                <p:oleObj spid="_x0000_s43250" name="Equation" r:id="rId5" imgW="1218960" imgH="393480" progId="Equation.DSMT4">
                  <p:embed/>
                </p:oleObj>
              </mc:Choice>
              <mc:Fallback>
                <p:oleObj name="Equation" r:id="rId5" imgW="1218960" imgH="393480" progId="Equation.DSMT4">
                  <p:embed/>
                  <p:pic>
                    <p:nvPicPr>
                      <p:cNvPr id="26" name="Object 25">
                        <a:extLst>
                          <a:ext uri="{FF2B5EF4-FFF2-40B4-BE49-F238E27FC236}">
                            <a16:creationId xmlns="" xmlns:a16="http://schemas.microsoft.com/office/drawing/2014/main" id="{9154B1F3-40A8-4AA4-8250-EE57479626E5}"/>
                          </a:ext>
                        </a:extLst>
                      </p:cNvPr>
                      <p:cNvPicPr/>
                      <p:nvPr/>
                    </p:nvPicPr>
                    <p:blipFill>
                      <a:blip r:embed="rId6"/>
                      <a:stretch>
                        <a:fillRect/>
                      </a:stretch>
                    </p:blipFill>
                    <p:spPr>
                      <a:xfrm>
                        <a:off x="2711341" y="2636903"/>
                        <a:ext cx="1191669" cy="384810"/>
                      </a:xfrm>
                      <a:prstGeom prst="rect">
                        <a:avLst/>
                      </a:prstGeom>
                    </p:spPr>
                  </p:pic>
                </p:oleObj>
              </mc:Fallback>
            </mc:AlternateContent>
          </a:graphicData>
        </a:graphic>
      </p:graphicFrame>
      <p:sp>
        <p:nvSpPr>
          <p:cNvPr id="8" name="Content Placeholder 7">
            <a:extLst>
              <a:ext uri="{FF2B5EF4-FFF2-40B4-BE49-F238E27FC236}">
                <a16:creationId xmlns="" xmlns:a16="http://schemas.microsoft.com/office/drawing/2014/main" id="{63A5C0A1-A5C6-4393-8FC2-2CE5039F3A9A}"/>
              </a:ext>
            </a:extLst>
          </p:cNvPr>
          <p:cNvSpPr>
            <a:spLocks noGrp="1"/>
          </p:cNvSpPr>
          <p:nvPr>
            <p:ph sz="quarter" idx="21"/>
          </p:nvPr>
        </p:nvSpPr>
        <p:spPr>
          <a:xfrm>
            <a:off x="3942413" y="2670748"/>
            <a:ext cx="4876800" cy="381000"/>
          </a:xfrm>
        </p:spPr>
        <p:txBody>
          <a:bodyPr/>
          <a:lstStyle/>
          <a:p>
            <a:r>
              <a:rPr lang="en-US" sz="2600" dirty="0"/>
              <a:t>Considering various orientations of</a:t>
            </a:r>
          </a:p>
        </p:txBody>
      </p:sp>
      <p:graphicFrame>
        <p:nvGraphicFramePr>
          <p:cNvPr id="29" name="Content Placeholder 28">
            <a:extLst>
              <a:ext uri="{FF2B5EF4-FFF2-40B4-BE49-F238E27FC236}">
                <a16:creationId xmlns="" xmlns:a16="http://schemas.microsoft.com/office/drawing/2014/main" id="{F7161B89-30B6-427B-8CB2-9FDDB866F70D}"/>
              </a:ext>
            </a:extLst>
          </p:cNvPr>
          <p:cNvGraphicFramePr>
            <a:graphicFrameLocks noGrp="1" noChangeAspect="1"/>
          </p:cNvGraphicFramePr>
          <p:nvPr>
            <p:ph sz="quarter" idx="22"/>
            <p:extLst>
              <p:ext uri="{D42A27DB-BD31-4B8C-83A1-F6EECF244321}">
                <p14:modId xmlns:p14="http://schemas.microsoft.com/office/powerpoint/2010/main" val="155153869"/>
              </p:ext>
            </p:extLst>
          </p:nvPr>
        </p:nvGraphicFramePr>
        <p:xfrm>
          <a:off x="381289" y="3065890"/>
          <a:ext cx="1037313" cy="412568"/>
        </p:xfrm>
        <a:graphic>
          <a:graphicData uri="http://schemas.openxmlformats.org/presentationml/2006/ole">
            <mc:AlternateContent xmlns:mc="http://schemas.openxmlformats.org/markup-compatibility/2006">
              <mc:Choice xmlns:v="urn:schemas-microsoft-com:vml" Requires="v">
                <p:oleObj spid="_x0000_s43251" name="Equation" r:id="rId7" imgW="1117440" imgH="444240" progId="Equation.DSMT4">
                  <p:embed/>
                </p:oleObj>
              </mc:Choice>
              <mc:Fallback>
                <p:oleObj name="Equation" r:id="rId7" imgW="1117440" imgH="444240" progId="Equation.DSMT4">
                  <p:embed/>
                  <p:pic>
                    <p:nvPicPr>
                      <p:cNvPr id="28" name="Object 27">
                        <a:extLst>
                          <a:ext uri="{FF2B5EF4-FFF2-40B4-BE49-F238E27FC236}">
                            <a16:creationId xmlns="" xmlns:a16="http://schemas.microsoft.com/office/drawing/2014/main" id="{748219EA-C7B3-4D5F-ACF4-97EAEFB3C519}"/>
                          </a:ext>
                        </a:extLst>
                      </p:cNvPr>
                      <p:cNvPicPr/>
                      <p:nvPr/>
                    </p:nvPicPr>
                    <p:blipFill>
                      <a:blip r:embed="rId8"/>
                      <a:stretch>
                        <a:fillRect/>
                      </a:stretch>
                    </p:blipFill>
                    <p:spPr>
                      <a:xfrm>
                        <a:off x="381289" y="3065890"/>
                        <a:ext cx="1037313" cy="412568"/>
                      </a:xfrm>
                      <a:prstGeom prst="rect">
                        <a:avLst/>
                      </a:prstGeom>
                    </p:spPr>
                  </p:pic>
                </p:oleObj>
              </mc:Fallback>
            </mc:AlternateContent>
          </a:graphicData>
        </a:graphic>
      </p:graphicFrame>
      <p:sp>
        <p:nvSpPr>
          <p:cNvPr id="10" name="Content Placeholder 9">
            <a:extLst>
              <a:ext uri="{FF2B5EF4-FFF2-40B4-BE49-F238E27FC236}">
                <a16:creationId xmlns="" xmlns:a16="http://schemas.microsoft.com/office/drawing/2014/main" id="{E390276B-40AA-4CE3-A72B-F0E63F94D9DF}"/>
              </a:ext>
            </a:extLst>
          </p:cNvPr>
          <p:cNvSpPr>
            <a:spLocks noGrp="1"/>
          </p:cNvSpPr>
          <p:nvPr>
            <p:ph sz="quarter" idx="23"/>
          </p:nvPr>
        </p:nvSpPr>
        <p:spPr>
          <a:xfrm>
            <a:off x="1427704" y="3081456"/>
            <a:ext cx="6801896" cy="381000"/>
          </a:xfrm>
        </p:spPr>
        <p:txBody>
          <a:bodyPr/>
          <a:lstStyle/>
          <a:p>
            <a:r>
              <a:rPr lang="en-US" sz="2600" dirty="0"/>
              <a:t>what are (a) the maximum possible magnitude for</a:t>
            </a:r>
          </a:p>
        </p:txBody>
      </p:sp>
      <p:graphicFrame>
        <p:nvGraphicFramePr>
          <p:cNvPr id="32" name="Content Placeholder 31">
            <a:extLst>
              <a:ext uri="{FF2B5EF4-FFF2-40B4-BE49-F238E27FC236}">
                <a16:creationId xmlns="" xmlns:a16="http://schemas.microsoft.com/office/drawing/2014/main" id="{95ADE4ED-B592-4314-B129-D57DFFFC36EA}"/>
              </a:ext>
            </a:extLst>
          </p:cNvPr>
          <p:cNvGraphicFramePr>
            <a:graphicFrameLocks noGrp="1" noChangeAspect="1"/>
          </p:cNvGraphicFramePr>
          <p:nvPr>
            <p:ph sz="quarter" idx="27"/>
            <p:extLst>
              <p:ext uri="{D42A27DB-BD31-4B8C-83A1-F6EECF244321}">
                <p14:modId xmlns:p14="http://schemas.microsoft.com/office/powerpoint/2010/main" val="3495067504"/>
              </p:ext>
            </p:extLst>
          </p:nvPr>
        </p:nvGraphicFramePr>
        <p:xfrm>
          <a:off x="8210179" y="3077409"/>
          <a:ext cx="188060" cy="388658"/>
        </p:xfrm>
        <a:graphic>
          <a:graphicData uri="http://schemas.openxmlformats.org/presentationml/2006/ole">
            <mc:AlternateContent xmlns:mc="http://schemas.openxmlformats.org/markup-compatibility/2006">
              <mc:Choice xmlns:v="urn:schemas-microsoft-com:vml" Requires="v">
                <p:oleObj spid="_x0000_s43252" name="Equation" r:id="rId9" imgW="190440" imgH="393480" progId="Equation.DSMT4">
                  <p:embed/>
                </p:oleObj>
              </mc:Choice>
              <mc:Fallback>
                <p:oleObj name="Equation" r:id="rId9" imgW="190440" imgH="393480" progId="Equation.DSMT4">
                  <p:embed/>
                  <p:pic>
                    <p:nvPicPr>
                      <p:cNvPr id="30" name="Object 29">
                        <a:extLst>
                          <a:ext uri="{FF2B5EF4-FFF2-40B4-BE49-F238E27FC236}">
                            <a16:creationId xmlns="" xmlns:a16="http://schemas.microsoft.com/office/drawing/2014/main" id="{6C3496EC-1409-4F7D-AC24-11B176118EBC}"/>
                          </a:ext>
                        </a:extLst>
                      </p:cNvPr>
                      <p:cNvPicPr/>
                      <p:nvPr/>
                    </p:nvPicPr>
                    <p:blipFill>
                      <a:blip r:embed="rId10"/>
                      <a:stretch>
                        <a:fillRect/>
                      </a:stretch>
                    </p:blipFill>
                    <p:spPr>
                      <a:xfrm>
                        <a:off x="8210179" y="3077409"/>
                        <a:ext cx="188060" cy="388658"/>
                      </a:xfrm>
                      <a:prstGeom prst="rect">
                        <a:avLst/>
                      </a:prstGeom>
                    </p:spPr>
                  </p:pic>
                </p:oleObj>
              </mc:Fallback>
            </mc:AlternateContent>
          </a:graphicData>
        </a:graphic>
      </p:graphicFrame>
      <p:sp>
        <p:nvSpPr>
          <p:cNvPr id="11" name="Content Placeholder 10">
            <a:extLst>
              <a:ext uri="{FF2B5EF4-FFF2-40B4-BE49-F238E27FC236}">
                <a16:creationId xmlns="" xmlns:a16="http://schemas.microsoft.com/office/drawing/2014/main" id="{9839AA49-5C30-4461-99F9-E43FF9E8BB9F}"/>
              </a:ext>
            </a:extLst>
          </p:cNvPr>
          <p:cNvSpPr>
            <a:spLocks noGrp="1"/>
          </p:cNvSpPr>
          <p:nvPr>
            <p:ph sz="quarter" idx="24"/>
          </p:nvPr>
        </p:nvSpPr>
        <p:spPr>
          <a:xfrm>
            <a:off x="304800" y="3512369"/>
            <a:ext cx="8534400" cy="2057400"/>
          </a:xfrm>
        </p:spPr>
        <p:txBody>
          <a:bodyPr/>
          <a:lstStyle/>
          <a:p>
            <a:pPr>
              <a:tabLst>
                <a:tab pos="431800" algn="l"/>
                <a:tab pos="889000" algn="l"/>
                <a:tab pos="1346200" algn="l"/>
                <a:tab pos="1803400" algn="l"/>
                <a:tab pos="2260600" algn="l"/>
                <a:tab pos="2717800" algn="l"/>
                <a:tab pos="3175000" algn="l"/>
                <a:tab pos="3632200" algn="l"/>
                <a:tab pos="4089400" algn="l"/>
                <a:tab pos="4546600" algn="l"/>
                <a:tab pos="5003800" algn="l"/>
                <a:tab pos="5461000" algn="l"/>
                <a:tab pos="5918200" algn="l"/>
                <a:tab pos="6375400" algn="l"/>
                <a:tab pos="6832600" algn="l"/>
                <a:tab pos="7289800" algn="l"/>
                <a:tab pos="7747000" algn="l"/>
                <a:tab pos="8204200" algn="l"/>
                <a:tab pos="8661400" algn="l"/>
                <a:tab pos="9118600" algn="l"/>
                <a:tab pos="9575800" algn="l"/>
              </a:tabLst>
            </a:pPr>
            <a:r>
              <a:rPr lang="en-US" sz="2600" dirty="0"/>
              <a:t>and (b) the minimum possible magnitude?</a:t>
            </a:r>
            <a:endParaRPr lang="en-US" sz="2600" dirty="0">
              <a:solidFill>
                <a:srgbClr val="000000"/>
              </a:solidFill>
            </a:endParaRPr>
          </a:p>
          <a:p>
            <a:pPr>
              <a:tabLst>
                <a:tab pos="431800" algn="l"/>
                <a:tab pos="889000" algn="l"/>
                <a:tab pos="1346200" algn="l"/>
                <a:tab pos="1803400" algn="l"/>
                <a:tab pos="2260600" algn="l"/>
                <a:tab pos="2717800" algn="l"/>
                <a:tab pos="3175000" algn="l"/>
                <a:tab pos="3632200" algn="l"/>
                <a:tab pos="4089400" algn="l"/>
                <a:tab pos="4546600" algn="l"/>
                <a:tab pos="5003800" algn="l"/>
                <a:tab pos="5461000" algn="l"/>
                <a:tab pos="5918200" algn="l"/>
                <a:tab pos="6375400" algn="l"/>
                <a:tab pos="6832600" algn="l"/>
                <a:tab pos="7289800" algn="l"/>
                <a:tab pos="7747000" algn="l"/>
                <a:tab pos="8204200" algn="l"/>
                <a:tab pos="8661400" algn="l"/>
                <a:tab pos="9118600" algn="l"/>
                <a:tab pos="9575800" algn="l"/>
              </a:tabLst>
            </a:pPr>
            <a:r>
              <a:rPr lang="en-US" sz="2600" b="1" dirty="0">
                <a:solidFill>
                  <a:srgbClr val="000000"/>
                </a:solidFill>
              </a:rPr>
              <a:t>Answer:</a:t>
            </a:r>
          </a:p>
          <a:p>
            <a:pPr marL="0" lvl="1" indent="0">
              <a:spcBef>
                <a:spcPts val="1000"/>
              </a:spcBef>
              <a:buClrTx/>
              <a:buFontTx/>
              <a:buNone/>
              <a:tabLst>
                <a:tab pos="431800" algn="l"/>
                <a:tab pos="889000" algn="l"/>
                <a:tab pos="1346200" algn="l"/>
                <a:tab pos="1803400" algn="l"/>
                <a:tab pos="2260600" algn="l"/>
                <a:tab pos="2717800" algn="l"/>
                <a:tab pos="3175000" algn="l"/>
                <a:tab pos="3632200" algn="l"/>
                <a:tab pos="4089400" algn="l"/>
                <a:tab pos="4546600" algn="l"/>
                <a:tab pos="5003800" algn="l"/>
                <a:tab pos="5461000" algn="l"/>
                <a:tab pos="5918200" algn="l"/>
                <a:tab pos="6375400" algn="l"/>
                <a:tab pos="6832600" algn="l"/>
                <a:tab pos="7289800" algn="l"/>
                <a:tab pos="7747000" algn="l"/>
                <a:tab pos="8204200" algn="l"/>
                <a:tab pos="8661400" algn="l"/>
                <a:tab pos="9118600" algn="l"/>
                <a:tab pos="9575800" algn="l"/>
              </a:tabLst>
            </a:pPr>
            <a:r>
              <a:rPr lang="en-US" sz="2600" dirty="0">
                <a:solidFill>
                  <a:schemeClr val="accent2"/>
                </a:solidFill>
                <a:latin typeface="Times New Roman" panose="02020603050405020304" pitchFamily="18" charset="0"/>
              </a:rPr>
              <a:t>(a)</a:t>
            </a:r>
            <a:r>
              <a:rPr lang="en-US" sz="2600" dirty="0">
                <a:solidFill>
                  <a:srgbClr val="000000"/>
                </a:solidFill>
                <a:latin typeface="Times New Roman" panose="02020603050405020304" pitchFamily="18" charset="0"/>
              </a:rPr>
              <a:t> 3 m + 4 m = 7 m</a:t>
            </a:r>
          </a:p>
          <a:p>
            <a:pPr marL="0" lvl="1" indent="0">
              <a:spcBef>
                <a:spcPts val="1000"/>
              </a:spcBef>
              <a:buClrTx/>
              <a:buFontTx/>
              <a:buNone/>
              <a:tabLst>
                <a:tab pos="431800" algn="l"/>
                <a:tab pos="889000" algn="l"/>
                <a:tab pos="1346200" algn="l"/>
                <a:tab pos="1803400" algn="l"/>
                <a:tab pos="2260600" algn="l"/>
                <a:tab pos="2717800" algn="l"/>
                <a:tab pos="3175000" algn="l"/>
                <a:tab pos="3632200" algn="l"/>
                <a:tab pos="4089400" algn="l"/>
                <a:tab pos="4546600" algn="l"/>
                <a:tab pos="5003800" algn="l"/>
                <a:tab pos="5461000" algn="l"/>
                <a:tab pos="5918200" algn="l"/>
                <a:tab pos="6375400" algn="l"/>
                <a:tab pos="6832600" algn="l"/>
                <a:tab pos="7289800" algn="l"/>
                <a:tab pos="7747000" algn="l"/>
                <a:tab pos="8204200" algn="l"/>
                <a:tab pos="8661400" algn="l"/>
                <a:tab pos="9118600" algn="l"/>
                <a:tab pos="9575800" algn="l"/>
              </a:tabLst>
            </a:pPr>
            <a:r>
              <a:rPr lang="en-US" sz="2600" dirty="0">
                <a:solidFill>
                  <a:schemeClr val="accent2"/>
                </a:solidFill>
                <a:latin typeface="Times New Roman" panose="02020603050405020304" pitchFamily="18" charset="0"/>
              </a:rPr>
              <a:t>(b)</a:t>
            </a:r>
            <a:r>
              <a:rPr lang="en-US" sz="2600" dirty="0">
                <a:solidFill>
                  <a:srgbClr val="000000"/>
                </a:solidFill>
                <a:latin typeface="Times New Roman" panose="02020603050405020304" pitchFamily="18" charset="0"/>
              </a:rPr>
              <a:t> 4 m − 3 m = 1 m</a:t>
            </a:r>
          </a:p>
        </p:txBody>
      </p:sp>
      <p:sp>
        <p:nvSpPr>
          <p:cNvPr id="23" name="Slide Number Placeholder 22">
            <a:extLst>
              <a:ext uri="{FF2B5EF4-FFF2-40B4-BE49-F238E27FC236}">
                <a16:creationId xmlns="" xmlns:a16="http://schemas.microsoft.com/office/drawing/2014/main" id="{314D7990-CABB-4271-B77F-8CB899917479}"/>
              </a:ext>
            </a:extLst>
          </p:cNvPr>
          <p:cNvSpPr>
            <a:spLocks noGrp="1"/>
          </p:cNvSpPr>
          <p:nvPr>
            <p:ph type="sldNum" sz="quarter" idx="10"/>
          </p:nvPr>
        </p:nvSpPr>
        <p:spPr/>
        <p:txBody>
          <a:bodyPr/>
          <a:lstStyle/>
          <a:p>
            <a:fld id="{67B19427-F580-D146-B60E-4CADEE75497F}" type="slidenum">
              <a:rPr lang="en-US" smtClean="0"/>
              <a:pPr/>
              <a:t>11</a:t>
            </a:fld>
            <a:endParaRPr lang="en-US" dirty="0"/>
          </a:p>
        </p:txBody>
      </p:sp>
      <p:sp>
        <p:nvSpPr>
          <p:cNvPr id="24" name="Footer Placeholder 23">
            <a:extLst>
              <a:ext uri="{FF2B5EF4-FFF2-40B4-BE49-F238E27FC236}">
                <a16:creationId xmlns="" xmlns:a16="http://schemas.microsoft.com/office/drawing/2014/main" id="{E1DDB565-8FFF-4D8F-8BC2-3F3674A4D194}"/>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9903530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82501B-BCDD-448F-80F6-BF88992252C3}"/>
              </a:ext>
            </a:extLst>
          </p:cNvPr>
          <p:cNvSpPr>
            <a:spLocks noGrp="1"/>
          </p:cNvSpPr>
          <p:nvPr>
            <p:ph type="title"/>
          </p:nvPr>
        </p:nvSpPr>
        <p:spPr>
          <a:xfrm>
            <a:off x="304799" y="762001"/>
            <a:ext cx="8534401" cy="685799"/>
          </a:xfrm>
        </p:spPr>
        <p:txBody>
          <a:bodyPr>
            <a:normAutofit fontScale="90000"/>
          </a:bodyPr>
          <a:lstStyle/>
          <a:p>
            <a:r>
              <a:rPr lang="en-US" dirty="0"/>
              <a:t>3-1 Vectors and Their Components </a:t>
            </a:r>
            <a:r>
              <a:rPr lang="en-US" sz="2700" b="0" dirty="0"/>
              <a:t>(11 of 15)</a:t>
            </a:r>
            <a:endParaRPr lang="en-US" sz="2200" dirty="0"/>
          </a:p>
        </p:txBody>
      </p:sp>
      <p:sp>
        <p:nvSpPr>
          <p:cNvPr id="3" name="Content Placeholder 2">
            <a:extLst>
              <a:ext uri="{FF2B5EF4-FFF2-40B4-BE49-F238E27FC236}">
                <a16:creationId xmlns="" xmlns:a16="http://schemas.microsoft.com/office/drawing/2014/main" id="{7204A849-C783-420A-BA28-0A23524CE98D}"/>
              </a:ext>
            </a:extLst>
          </p:cNvPr>
          <p:cNvSpPr>
            <a:spLocks noGrp="1"/>
          </p:cNvSpPr>
          <p:nvPr>
            <p:ph sz="quarter" idx="16"/>
          </p:nvPr>
        </p:nvSpPr>
        <p:spPr>
          <a:xfrm>
            <a:off x="304800" y="1752600"/>
            <a:ext cx="8534400" cy="1676400"/>
          </a:xfrm>
        </p:spPr>
        <p:txBody>
          <a:bodyPr/>
          <a:lstStyle/>
          <a:p>
            <a:pPr marL="292608" indent="-292608">
              <a:buClr>
                <a:schemeClr val="accent2"/>
              </a:buClr>
              <a:buFont typeface="Arial" panose="020B0604020202020204" pitchFamily="34" charset="0"/>
              <a:buChar char="•"/>
            </a:pPr>
            <a:r>
              <a:rPr lang="en-US" sz="2400" dirty="0"/>
              <a:t>Rather than using a graphical method, vectors can be added by </a:t>
            </a:r>
            <a:r>
              <a:rPr lang="en-US" sz="2400" b="1" dirty="0"/>
              <a:t>components</a:t>
            </a:r>
          </a:p>
          <a:p>
            <a:pPr marL="621792" indent="-320040">
              <a:buClr>
                <a:schemeClr val="accent2"/>
              </a:buClr>
              <a:buFont typeface="Courier New" panose="02070309020205020404" pitchFamily="49" charset="0"/>
              <a:buChar char="o"/>
            </a:pPr>
            <a:r>
              <a:rPr lang="en-US" sz="2200" dirty="0"/>
              <a:t>A component is the projection of a vector on an axis</a:t>
            </a:r>
          </a:p>
          <a:p>
            <a:pPr marL="292608" indent="-292608">
              <a:buClr>
                <a:schemeClr val="accent2"/>
              </a:buClr>
              <a:buFont typeface="Arial" panose="020B0604020202020204" pitchFamily="34" charset="0"/>
              <a:buChar char="•"/>
            </a:pPr>
            <a:r>
              <a:rPr lang="en-US" sz="2400" dirty="0"/>
              <a:t>The process of finding components is called </a:t>
            </a:r>
            <a:r>
              <a:rPr lang="en-US" sz="2400" b="1" dirty="0"/>
              <a:t>resolving the vector</a:t>
            </a:r>
          </a:p>
        </p:txBody>
      </p:sp>
      <p:pic>
        <p:nvPicPr>
          <p:cNvPr id="14" name="Picture 3" descr="Copyright © 2014 John Wiley &amp; Sons, Inc. All rights reserved.">
            <a:extLst>
              <a:ext uri="{FF2B5EF4-FFF2-40B4-BE49-F238E27FC236}">
                <a16:creationId xmlns="" xmlns:a16="http://schemas.microsoft.com/office/drawing/2014/main" id="{4F95525E-1F25-4854-918A-FFF02BC03D9F}"/>
              </a:ext>
            </a:extLst>
          </p:cNvPr>
          <p:cNvPicPr>
            <a:picLocks noGrp="1" noChangeAspect="1" noChangeArrowheads="1"/>
          </p:cNvPicPr>
          <p:nvPr>
            <p:ph sz="quarter" idx="18"/>
          </p:nvPr>
        </p:nvPicPr>
        <p:blipFill>
          <a:blip r:embed="rId2"/>
          <a:stretch>
            <a:fillRect/>
          </a:stretch>
        </p:blipFill>
        <p:spPr bwMode="auto">
          <a:xfrm>
            <a:off x="6069858" y="3498612"/>
            <a:ext cx="2648302" cy="2452855"/>
          </a:xfrm>
          <a:prstGeom prst="rect">
            <a:avLst/>
          </a:prstGeom>
          <a:noFill/>
          <a:ln w="9525">
            <a:noFill/>
            <a:round/>
            <a:headEnd/>
            <a:tailEnd/>
          </a:ln>
        </p:spPr>
      </p:pic>
      <p:sp>
        <p:nvSpPr>
          <p:cNvPr id="6" name="Content Placeholder 5">
            <a:extLst>
              <a:ext uri="{FF2B5EF4-FFF2-40B4-BE49-F238E27FC236}">
                <a16:creationId xmlns="" xmlns:a16="http://schemas.microsoft.com/office/drawing/2014/main" id="{D3C9E854-4EC7-4786-BB5A-76137CD7E2F2}"/>
              </a:ext>
            </a:extLst>
          </p:cNvPr>
          <p:cNvSpPr>
            <a:spLocks noGrp="1"/>
          </p:cNvSpPr>
          <p:nvPr>
            <p:ph sz="quarter" idx="19"/>
          </p:nvPr>
        </p:nvSpPr>
        <p:spPr>
          <a:xfrm>
            <a:off x="6705600" y="5983356"/>
            <a:ext cx="2133600" cy="304800"/>
          </a:xfrm>
        </p:spPr>
        <p:txBody>
          <a:bodyPr/>
          <a:lstStyle/>
          <a:p>
            <a:r>
              <a:rPr lang="en-US" sz="1800" b="1" dirty="0">
                <a:solidFill>
                  <a:srgbClr val="000000"/>
                </a:solidFill>
              </a:rPr>
              <a:t>Figure (3-8)</a:t>
            </a:r>
          </a:p>
        </p:txBody>
      </p:sp>
      <p:sp>
        <p:nvSpPr>
          <p:cNvPr id="4" name="Content Placeholder 3">
            <a:extLst>
              <a:ext uri="{FF2B5EF4-FFF2-40B4-BE49-F238E27FC236}">
                <a16:creationId xmlns="" xmlns:a16="http://schemas.microsoft.com/office/drawing/2014/main" id="{DA146BB7-EF14-4742-A123-04C49CD77A6E}"/>
              </a:ext>
            </a:extLst>
          </p:cNvPr>
          <p:cNvSpPr>
            <a:spLocks noGrp="1"/>
          </p:cNvSpPr>
          <p:nvPr>
            <p:ph sz="quarter" idx="17"/>
          </p:nvPr>
        </p:nvSpPr>
        <p:spPr>
          <a:xfrm>
            <a:off x="314739" y="3541642"/>
            <a:ext cx="4419600" cy="1941446"/>
          </a:xfrm>
        </p:spPr>
        <p:txBody>
          <a:bodyPr/>
          <a:lstStyle/>
          <a:p>
            <a:pPr marL="292608" indent="-292608">
              <a:buClr>
                <a:schemeClr val="accent2"/>
              </a:buClr>
              <a:buFont typeface="Arial" panose="020B0604020202020204" pitchFamily="34" charset="0"/>
              <a:buChar char="•"/>
            </a:pPr>
            <a:r>
              <a:rPr lang="en-US" sz="2400" dirty="0"/>
              <a:t>The components of a vector can be positive or negative.</a:t>
            </a:r>
          </a:p>
          <a:p>
            <a:pPr marL="292608" indent="-292608">
              <a:buClr>
                <a:schemeClr val="accent2"/>
              </a:buClr>
              <a:buFont typeface="Arial" panose="020B0604020202020204" pitchFamily="34" charset="0"/>
              <a:buChar char="•"/>
            </a:pPr>
            <a:r>
              <a:rPr lang="en-US" sz="2400" dirty="0"/>
              <a:t>They are unchanged if the vector is shifted in any direction (but not rotated).</a:t>
            </a:r>
          </a:p>
        </p:txBody>
      </p:sp>
      <p:sp>
        <p:nvSpPr>
          <p:cNvPr id="12" name="Slide Number Placeholder 11">
            <a:extLst>
              <a:ext uri="{FF2B5EF4-FFF2-40B4-BE49-F238E27FC236}">
                <a16:creationId xmlns="" xmlns:a16="http://schemas.microsoft.com/office/drawing/2014/main" id="{F2F9B181-7C5C-438C-9FBD-7168F2E674A1}"/>
              </a:ext>
            </a:extLst>
          </p:cNvPr>
          <p:cNvSpPr>
            <a:spLocks noGrp="1"/>
          </p:cNvSpPr>
          <p:nvPr>
            <p:ph type="sldNum" sz="quarter" idx="10"/>
          </p:nvPr>
        </p:nvSpPr>
        <p:spPr/>
        <p:txBody>
          <a:bodyPr/>
          <a:lstStyle/>
          <a:p>
            <a:fld id="{67B19427-F580-D146-B60E-4CADEE75497F}" type="slidenum">
              <a:rPr lang="en-US" smtClean="0"/>
              <a:pPr/>
              <a:t>12</a:t>
            </a:fld>
            <a:endParaRPr lang="en-US" dirty="0"/>
          </a:p>
        </p:txBody>
      </p:sp>
      <p:sp>
        <p:nvSpPr>
          <p:cNvPr id="13" name="Footer Placeholder 12">
            <a:extLst>
              <a:ext uri="{FF2B5EF4-FFF2-40B4-BE49-F238E27FC236}">
                <a16:creationId xmlns="" xmlns:a16="http://schemas.microsoft.com/office/drawing/2014/main" id="{330B8DC9-5E94-4B65-B6DB-D1841736361F}"/>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6465330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6414D1-F84D-4ABE-87B9-4F6C573AB082}"/>
              </a:ext>
            </a:extLst>
          </p:cNvPr>
          <p:cNvSpPr>
            <a:spLocks noGrp="1"/>
          </p:cNvSpPr>
          <p:nvPr>
            <p:ph type="title"/>
          </p:nvPr>
        </p:nvSpPr>
        <p:spPr>
          <a:xfrm>
            <a:off x="304800" y="762001"/>
            <a:ext cx="8534400" cy="685799"/>
          </a:xfrm>
        </p:spPr>
        <p:txBody>
          <a:bodyPr>
            <a:normAutofit fontScale="90000"/>
          </a:bodyPr>
          <a:lstStyle/>
          <a:p>
            <a:r>
              <a:rPr lang="en-US" dirty="0"/>
              <a:t>3-1 Vectors and Their Components </a:t>
            </a:r>
            <a:r>
              <a:rPr lang="en-US" sz="2700" b="0" dirty="0"/>
              <a:t>(12 of 15)</a:t>
            </a:r>
            <a:endParaRPr lang="en-US" sz="2200" dirty="0"/>
          </a:p>
        </p:txBody>
      </p:sp>
      <p:sp>
        <p:nvSpPr>
          <p:cNvPr id="3" name="Content Placeholder 2">
            <a:extLst>
              <a:ext uri="{FF2B5EF4-FFF2-40B4-BE49-F238E27FC236}">
                <a16:creationId xmlns="" xmlns:a16="http://schemas.microsoft.com/office/drawing/2014/main" id="{571F6356-B0E6-4AA6-B646-DCC72DF7DDA4}"/>
              </a:ext>
            </a:extLst>
          </p:cNvPr>
          <p:cNvSpPr>
            <a:spLocks noGrp="1"/>
          </p:cNvSpPr>
          <p:nvPr>
            <p:ph sz="quarter" idx="16"/>
          </p:nvPr>
        </p:nvSpPr>
        <p:spPr>
          <a:xfrm>
            <a:off x="304800" y="1752600"/>
            <a:ext cx="8534400" cy="457200"/>
          </a:xfrm>
        </p:spPr>
        <p:txBody>
          <a:bodyPr/>
          <a:lstStyle/>
          <a:p>
            <a:pPr marL="292608" indent="-292608">
              <a:buClr>
                <a:schemeClr val="accent2"/>
              </a:buClr>
              <a:buFont typeface="Arial" panose="020B0604020202020204" pitchFamily="34" charset="0"/>
              <a:buChar char="•"/>
            </a:pPr>
            <a:r>
              <a:rPr lang="en-US" sz="2600" dirty="0"/>
              <a:t>Components in two dimensions can be found by:</a:t>
            </a:r>
          </a:p>
        </p:txBody>
      </p:sp>
      <p:graphicFrame>
        <p:nvGraphicFramePr>
          <p:cNvPr id="15" name="Content Placeholder 14">
            <a:extLst>
              <a:ext uri="{FF2B5EF4-FFF2-40B4-BE49-F238E27FC236}">
                <a16:creationId xmlns="" xmlns:a16="http://schemas.microsoft.com/office/drawing/2014/main" id="{07469DD4-60F1-42A6-9BCC-EB33D3CD7E47}"/>
              </a:ext>
            </a:extLst>
          </p:cNvPr>
          <p:cNvGraphicFramePr>
            <a:graphicFrameLocks noGrp="1" noChangeAspect="1"/>
          </p:cNvGraphicFramePr>
          <p:nvPr>
            <p:ph sz="quarter" idx="17"/>
            <p:extLst>
              <p:ext uri="{D42A27DB-BD31-4B8C-83A1-F6EECF244321}">
                <p14:modId xmlns:p14="http://schemas.microsoft.com/office/powerpoint/2010/main" val="1513709598"/>
              </p:ext>
            </p:extLst>
          </p:nvPr>
        </p:nvGraphicFramePr>
        <p:xfrm>
          <a:off x="2040497" y="2431131"/>
          <a:ext cx="4324661" cy="455227"/>
        </p:xfrm>
        <a:graphic>
          <a:graphicData uri="http://schemas.openxmlformats.org/presentationml/2006/ole">
            <mc:AlternateContent xmlns:mc="http://schemas.openxmlformats.org/markup-compatibility/2006">
              <mc:Choice xmlns:v="urn:schemas-microsoft-com:vml" Requires="v">
                <p:oleObj spid="_x0000_s44154" name="Equation" r:id="rId3" imgW="4343400" imgH="457200" progId="Equation.DSMT4">
                  <p:embed/>
                </p:oleObj>
              </mc:Choice>
              <mc:Fallback>
                <p:oleObj name="Equation" r:id="rId3" imgW="4343400" imgH="457200" progId="Equation.DSMT4">
                  <p:embed/>
                  <p:pic>
                    <p:nvPicPr>
                      <p:cNvPr id="14" name="Object 13">
                        <a:extLst>
                          <a:ext uri="{FF2B5EF4-FFF2-40B4-BE49-F238E27FC236}">
                            <a16:creationId xmlns="" xmlns:a16="http://schemas.microsoft.com/office/drawing/2014/main" id="{2196EBBC-A9C9-440B-9DFC-F3A07368B15A}"/>
                          </a:ext>
                        </a:extLst>
                      </p:cNvPr>
                      <p:cNvPicPr/>
                      <p:nvPr/>
                    </p:nvPicPr>
                    <p:blipFill>
                      <a:blip r:embed="rId4"/>
                      <a:stretch>
                        <a:fillRect/>
                      </a:stretch>
                    </p:blipFill>
                    <p:spPr>
                      <a:xfrm>
                        <a:off x="2040497" y="2431131"/>
                        <a:ext cx="4324661" cy="455227"/>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D8D8076F-7A1C-4454-A52E-8C355A759566}"/>
              </a:ext>
            </a:extLst>
          </p:cNvPr>
          <p:cNvSpPr>
            <a:spLocks noGrp="1"/>
          </p:cNvSpPr>
          <p:nvPr>
            <p:ph sz="quarter" idx="18"/>
          </p:nvPr>
        </p:nvSpPr>
        <p:spPr>
          <a:xfrm>
            <a:off x="7010400" y="2448230"/>
            <a:ext cx="1828800" cy="381000"/>
          </a:xfrm>
        </p:spPr>
        <p:txBody>
          <a:bodyPr/>
          <a:lstStyle/>
          <a:p>
            <a:pPr lvl="0"/>
            <a:r>
              <a:rPr lang="en-US" sz="2000" b="1" dirty="0">
                <a:solidFill>
                  <a:srgbClr val="000000"/>
                </a:solidFill>
              </a:rPr>
              <a:t>Equation (3-5)</a:t>
            </a:r>
          </a:p>
        </p:txBody>
      </p:sp>
      <p:sp>
        <p:nvSpPr>
          <p:cNvPr id="6" name="Content Placeholder 5">
            <a:extLst>
              <a:ext uri="{FF2B5EF4-FFF2-40B4-BE49-F238E27FC236}">
                <a16:creationId xmlns="" xmlns:a16="http://schemas.microsoft.com/office/drawing/2014/main" id="{6C4F8130-9334-44FD-B3FE-A299E2E72A3D}"/>
              </a:ext>
            </a:extLst>
          </p:cNvPr>
          <p:cNvSpPr>
            <a:spLocks noGrp="1"/>
          </p:cNvSpPr>
          <p:nvPr>
            <p:ph sz="quarter" idx="19"/>
          </p:nvPr>
        </p:nvSpPr>
        <p:spPr>
          <a:xfrm>
            <a:off x="304800" y="3124200"/>
            <a:ext cx="8534400" cy="1676400"/>
          </a:xfrm>
        </p:spPr>
        <p:txBody>
          <a:bodyPr/>
          <a:lstStyle/>
          <a:p>
            <a:pPr marL="292608" indent="-292608">
              <a:buClr>
                <a:schemeClr val="accent2"/>
              </a:buClr>
              <a:buFont typeface="Arial" panose="020B0604020202020204" pitchFamily="34" charset="0"/>
              <a:buChar char="•"/>
            </a:pPr>
            <a:r>
              <a:rPr lang="en-US" sz="2600" dirty="0"/>
              <a:t>Where </a:t>
            </a:r>
            <a:r>
              <a:rPr lang="en-US" sz="2600" i="1" dirty="0"/>
              <a:t>θ</a:t>
            </a:r>
            <a:r>
              <a:rPr lang="en-US" sz="2600" dirty="0"/>
              <a:t> is the angle the vector makes with the positive </a:t>
            </a:r>
            <a:r>
              <a:rPr lang="en-US" sz="2600" i="1" dirty="0"/>
              <a:t>x</a:t>
            </a:r>
            <a:r>
              <a:rPr lang="en-US" sz="2600" dirty="0"/>
              <a:t> axis, and </a:t>
            </a:r>
            <a:r>
              <a:rPr lang="en-US" sz="2600" i="1" dirty="0"/>
              <a:t>a</a:t>
            </a:r>
            <a:r>
              <a:rPr lang="en-US" sz="2600" dirty="0"/>
              <a:t> is the vector length</a:t>
            </a:r>
          </a:p>
          <a:p>
            <a:pPr marL="292608" indent="-292608">
              <a:buClr>
                <a:schemeClr val="accent2"/>
              </a:buClr>
              <a:buFont typeface="Arial" panose="020B0604020202020204" pitchFamily="34" charset="0"/>
              <a:buChar char="•"/>
            </a:pPr>
            <a:r>
              <a:rPr lang="en-US" sz="2600" dirty="0"/>
              <a:t>The length and angle can also be found if the components are known</a:t>
            </a:r>
          </a:p>
        </p:txBody>
      </p:sp>
      <p:graphicFrame>
        <p:nvGraphicFramePr>
          <p:cNvPr id="17" name="Content Placeholder 16">
            <a:extLst>
              <a:ext uri="{FF2B5EF4-FFF2-40B4-BE49-F238E27FC236}">
                <a16:creationId xmlns="" xmlns:a16="http://schemas.microsoft.com/office/drawing/2014/main" id="{7BEE3BEA-BBE4-4FAC-9344-77A6BA5890C5}"/>
              </a:ext>
            </a:extLst>
          </p:cNvPr>
          <p:cNvGraphicFramePr>
            <a:graphicFrameLocks noGrp="1" noChangeAspect="1"/>
          </p:cNvGraphicFramePr>
          <p:nvPr>
            <p:ph sz="quarter" idx="20"/>
            <p:extLst>
              <p:ext uri="{D42A27DB-BD31-4B8C-83A1-F6EECF244321}">
                <p14:modId xmlns:p14="http://schemas.microsoft.com/office/powerpoint/2010/main" val="1516739282"/>
              </p:ext>
            </p:extLst>
          </p:nvPr>
        </p:nvGraphicFramePr>
        <p:xfrm>
          <a:off x="2433551" y="4811816"/>
          <a:ext cx="4029763" cy="903645"/>
        </p:xfrm>
        <a:graphic>
          <a:graphicData uri="http://schemas.openxmlformats.org/presentationml/2006/ole">
            <mc:AlternateContent xmlns:mc="http://schemas.openxmlformats.org/markup-compatibility/2006">
              <mc:Choice xmlns:v="urn:schemas-microsoft-com:vml" Requires="v">
                <p:oleObj spid="_x0000_s44155" name="Equation" r:id="rId5" imgW="4190760" imgH="939600" progId="Equation.DSMT4">
                  <p:embed/>
                </p:oleObj>
              </mc:Choice>
              <mc:Fallback>
                <p:oleObj name="Equation" r:id="rId5" imgW="4190760" imgH="939600" progId="Equation.DSMT4">
                  <p:embed/>
                  <p:pic>
                    <p:nvPicPr>
                      <p:cNvPr id="16" name="Object 15">
                        <a:extLst>
                          <a:ext uri="{FF2B5EF4-FFF2-40B4-BE49-F238E27FC236}">
                            <a16:creationId xmlns="" xmlns:a16="http://schemas.microsoft.com/office/drawing/2014/main" id="{3674BFA7-FF7C-4CAF-949B-CD2E4945F7C8}"/>
                          </a:ext>
                        </a:extLst>
                      </p:cNvPr>
                      <p:cNvPicPr/>
                      <p:nvPr/>
                    </p:nvPicPr>
                    <p:blipFill>
                      <a:blip r:embed="rId6"/>
                      <a:stretch>
                        <a:fillRect/>
                      </a:stretch>
                    </p:blipFill>
                    <p:spPr>
                      <a:xfrm>
                        <a:off x="2433551" y="4811816"/>
                        <a:ext cx="4029763" cy="903645"/>
                      </a:xfrm>
                      <a:prstGeom prst="rect">
                        <a:avLst/>
                      </a:prstGeom>
                    </p:spPr>
                  </p:pic>
                </p:oleObj>
              </mc:Fallback>
            </mc:AlternateContent>
          </a:graphicData>
        </a:graphic>
      </p:graphicFrame>
      <p:sp>
        <p:nvSpPr>
          <p:cNvPr id="8" name="Content Placeholder 7">
            <a:extLst>
              <a:ext uri="{FF2B5EF4-FFF2-40B4-BE49-F238E27FC236}">
                <a16:creationId xmlns="" xmlns:a16="http://schemas.microsoft.com/office/drawing/2014/main" id="{5FB67753-2AEF-405C-9142-6651085B8A68}"/>
              </a:ext>
            </a:extLst>
          </p:cNvPr>
          <p:cNvSpPr>
            <a:spLocks noGrp="1"/>
          </p:cNvSpPr>
          <p:nvPr>
            <p:ph sz="quarter" idx="21"/>
          </p:nvPr>
        </p:nvSpPr>
        <p:spPr>
          <a:xfrm>
            <a:off x="7010400" y="5049078"/>
            <a:ext cx="1828800" cy="381000"/>
          </a:xfrm>
        </p:spPr>
        <p:txBody>
          <a:bodyPr/>
          <a:lstStyle/>
          <a:p>
            <a:pPr lvl="0"/>
            <a:r>
              <a:rPr lang="en-US" sz="2000" b="1" dirty="0">
                <a:solidFill>
                  <a:srgbClr val="000000"/>
                </a:solidFill>
              </a:rPr>
              <a:t>Equation (3-6)</a:t>
            </a:r>
          </a:p>
        </p:txBody>
      </p:sp>
      <p:sp>
        <p:nvSpPr>
          <p:cNvPr id="9" name="Content Placeholder 8">
            <a:extLst>
              <a:ext uri="{FF2B5EF4-FFF2-40B4-BE49-F238E27FC236}">
                <a16:creationId xmlns="" xmlns:a16="http://schemas.microsoft.com/office/drawing/2014/main" id="{7DD8BA29-05CF-481A-B968-1F495A865B93}"/>
              </a:ext>
            </a:extLst>
          </p:cNvPr>
          <p:cNvSpPr>
            <a:spLocks noGrp="1"/>
          </p:cNvSpPr>
          <p:nvPr>
            <p:ph sz="quarter" idx="22"/>
          </p:nvPr>
        </p:nvSpPr>
        <p:spPr>
          <a:xfrm>
            <a:off x="304800" y="5764695"/>
            <a:ext cx="6477000" cy="457200"/>
          </a:xfrm>
        </p:spPr>
        <p:txBody>
          <a:bodyPr/>
          <a:lstStyle/>
          <a:p>
            <a:pPr marL="292608" indent="-292608">
              <a:buClr>
                <a:schemeClr val="accent2"/>
              </a:buClr>
              <a:buFont typeface="Arial" panose="020B0604020202020204" pitchFamily="34" charset="0"/>
              <a:buChar char="•"/>
            </a:pPr>
            <a:r>
              <a:rPr lang="en-US" sz="2600" dirty="0"/>
              <a:t>Therefore, components fully define a vector</a:t>
            </a:r>
          </a:p>
        </p:txBody>
      </p:sp>
      <p:sp>
        <p:nvSpPr>
          <p:cNvPr id="12" name="Slide Number Placeholder 11">
            <a:extLst>
              <a:ext uri="{FF2B5EF4-FFF2-40B4-BE49-F238E27FC236}">
                <a16:creationId xmlns="" xmlns:a16="http://schemas.microsoft.com/office/drawing/2014/main" id="{CF81E86F-EBCD-420A-8531-3051A03D2411}"/>
              </a:ext>
            </a:extLst>
          </p:cNvPr>
          <p:cNvSpPr>
            <a:spLocks noGrp="1"/>
          </p:cNvSpPr>
          <p:nvPr>
            <p:ph type="sldNum" sz="quarter" idx="10"/>
          </p:nvPr>
        </p:nvSpPr>
        <p:spPr/>
        <p:txBody>
          <a:bodyPr/>
          <a:lstStyle/>
          <a:p>
            <a:fld id="{67B19427-F580-D146-B60E-4CADEE75497F}" type="slidenum">
              <a:rPr lang="en-US" smtClean="0"/>
              <a:pPr/>
              <a:t>13</a:t>
            </a:fld>
            <a:endParaRPr lang="en-US" dirty="0"/>
          </a:p>
        </p:txBody>
      </p:sp>
      <p:sp>
        <p:nvSpPr>
          <p:cNvPr id="13" name="Footer Placeholder 12">
            <a:extLst>
              <a:ext uri="{FF2B5EF4-FFF2-40B4-BE49-F238E27FC236}">
                <a16:creationId xmlns="" xmlns:a16="http://schemas.microsoft.com/office/drawing/2014/main" id="{90869BBC-708E-4E12-80DB-DFA770309A97}"/>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4051482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91960D-4C48-4538-A7F9-9804D00AB299}"/>
              </a:ext>
            </a:extLst>
          </p:cNvPr>
          <p:cNvSpPr>
            <a:spLocks noGrp="1"/>
          </p:cNvSpPr>
          <p:nvPr>
            <p:ph type="title"/>
          </p:nvPr>
        </p:nvSpPr>
        <p:spPr>
          <a:xfrm>
            <a:off x="304800" y="762001"/>
            <a:ext cx="8534400" cy="685799"/>
          </a:xfrm>
        </p:spPr>
        <p:txBody>
          <a:bodyPr>
            <a:normAutofit fontScale="90000"/>
          </a:bodyPr>
          <a:lstStyle/>
          <a:p>
            <a:r>
              <a:rPr lang="en-US" dirty="0"/>
              <a:t>3-1 Vectors and Their Components </a:t>
            </a:r>
            <a:r>
              <a:rPr lang="en-US" sz="2700" b="0" dirty="0"/>
              <a:t>(13 of 15)</a:t>
            </a:r>
            <a:endParaRPr lang="en-US" sz="2200" dirty="0"/>
          </a:p>
        </p:txBody>
      </p:sp>
      <p:sp>
        <p:nvSpPr>
          <p:cNvPr id="3" name="Content Placeholder 2">
            <a:extLst>
              <a:ext uri="{FF2B5EF4-FFF2-40B4-BE49-F238E27FC236}">
                <a16:creationId xmlns="" xmlns:a16="http://schemas.microsoft.com/office/drawing/2014/main" id="{419D1EA9-A85C-4290-893B-B3E907276A0C}"/>
              </a:ext>
            </a:extLst>
          </p:cNvPr>
          <p:cNvSpPr>
            <a:spLocks noGrp="1"/>
          </p:cNvSpPr>
          <p:nvPr>
            <p:ph sz="quarter" idx="16"/>
          </p:nvPr>
        </p:nvSpPr>
        <p:spPr>
          <a:xfrm>
            <a:off x="304800" y="1752600"/>
            <a:ext cx="8534400" cy="838200"/>
          </a:xfrm>
        </p:spPr>
        <p:txBody>
          <a:bodyPr/>
          <a:lstStyle/>
          <a:p>
            <a:pPr marL="292608" indent="-292608">
              <a:buClr>
                <a:schemeClr val="accent2"/>
              </a:buClr>
              <a:buFont typeface="Arial" panose="020B0604020202020204" pitchFamily="34" charset="0"/>
              <a:buChar char="•"/>
            </a:pPr>
            <a:r>
              <a:rPr lang="en-US" dirty="0"/>
              <a:t>In the three dimensional case we need more components to specify a vector</a:t>
            </a:r>
          </a:p>
        </p:txBody>
      </p:sp>
      <p:sp>
        <p:nvSpPr>
          <p:cNvPr id="4" name="Content Placeholder 3">
            <a:extLst>
              <a:ext uri="{FF2B5EF4-FFF2-40B4-BE49-F238E27FC236}">
                <a16:creationId xmlns="" xmlns:a16="http://schemas.microsoft.com/office/drawing/2014/main" id="{B12154A1-859B-4F40-B6D7-C519556E0583}"/>
              </a:ext>
            </a:extLst>
          </p:cNvPr>
          <p:cNvSpPr>
            <a:spLocks noGrp="1"/>
          </p:cNvSpPr>
          <p:nvPr>
            <p:ph sz="quarter" idx="17"/>
          </p:nvPr>
        </p:nvSpPr>
        <p:spPr>
          <a:xfrm>
            <a:off x="304800" y="2743200"/>
            <a:ext cx="762000" cy="457200"/>
          </a:xfrm>
        </p:spPr>
        <p:txBody>
          <a:bodyPr/>
          <a:lstStyle/>
          <a:p>
            <a:pPr marL="621792" indent="-320040">
              <a:spcBef>
                <a:spcPts val="500"/>
              </a:spcBef>
              <a:buClr>
                <a:schemeClr val="accent2"/>
              </a:buClr>
              <a:buSzPct val="80000"/>
              <a:buFont typeface="Courier New" panose="02070309020205020404" pitchFamily="49" charset="0"/>
              <a:buChar char="o"/>
            </a:pPr>
            <a:r>
              <a:rPr lang="en-US" dirty="0"/>
              <a:t> </a:t>
            </a:r>
          </a:p>
        </p:txBody>
      </p:sp>
      <p:graphicFrame>
        <p:nvGraphicFramePr>
          <p:cNvPr id="9" name="Content Placeholder 8">
            <a:extLst>
              <a:ext uri="{FF2B5EF4-FFF2-40B4-BE49-F238E27FC236}">
                <a16:creationId xmlns="" xmlns:a16="http://schemas.microsoft.com/office/drawing/2014/main" id="{58A271D5-C7C1-40F4-BB3D-6D27AA271CFB}"/>
              </a:ext>
            </a:extLst>
          </p:cNvPr>
          <p:cNvGraphicFramePr>
            <a:graphicFrameLocks noGrp="1" noChangeAspect="1"/>
          </p:cNvGraphicFramePr>
          <p:nvPr>
            <p:ph sz="quarter" idx="18"/>
            <p:extLst>
              <p:ext uri="{D42A27DB-BD31-4B8C-83A1-F6EECF244321}">
                <p14:modId xmlns:p14="http://schemas.microsoft.com/office/powerpoint/2010/main" val="160095712"/>
              </p:ext>
            </p:extLst>
          </p:nvPr>
        </p:nvGraphicFramePr>
        <p:xfrm>
          <a:off x="1023623" y="2735026"/>
          <a:ext cx="3162300" cy="571500"/>
        </p:xfrm>
        <a:graphic>
          <a:graphicData uri="http://schemas.openxmlformats.org/presentationml/2006/ole">
            <mc:AlternateContent xmlns:mc="http://schemas.openxmlformats.org/markup-compatibility/2006">
              <mc:Choice xmlns:v="urn:schemas-microsoft-com:vml" Requires="v">
                <p:oleObj spid="_x0000_s45117" name="Equation" r:id="rId3" imgW="3162240" imgH="571320" progId="Equation.DSMT4">
                  <p:embed/>
                </p:oleObj>
              </mc:Choice>
              <mc:Fallback>
                <p:oleObj name="Equation" r:id="rId3" imgW="3162240" imgH="571320" progId="Equation.DSMT4">
                  <p:embed/>
                  <p:pic>
                    <p:nvPicPr>
                      <p:cNvPr id="8" name="Object 7">
                        <a:extLst>
                          <a:ext uri="{FF2B5EF4-FFF2-40B4-BE49-F238E27FC236}">
                            <a16:creationId xmlns="" xmlns:a16="http://schemas.microsoft.com/office/drawing/2014/main" id="{52727526-A5C3-457E-90CD-0D4EEE82EC15}"/>
                          </a:ext>
                        </a:extLst>
                      </p:cNvPr>
                      <p:cNvPicPr/>
                      <p:nvPr/>
                    </p:nvPicPr>
                    <p:blipFill>
                      <a:blip r:embed="rId4"/>
                      <a:stretch>
                        <a:fillRect/>
                      </a:stretch>
                    </p:blipFill>
                    <p:spPr>
                      <a:xfrm>
                        <a:off x="1023623" y="2735026"/>
                        <a:ext cx="3162300" cy="571500"/>
                      </a:xfrm>
                      <a:prstGeom prst="rect">
                        <a:avLst/>
                      </a:prstGeom>
                    </p:spPr>
                  </p:pic>
                </p:oleObj>
              </mc:Fallback>
            </mc:AlternateContent>
          </a:graphicData>
        </a:graphic>
      </p:graphicFrame>
      <p:sp>
        <p:nvSpPr>
          <p:cNvPr id="6" name="Slide Number Placeholder 5">
            <a:extLst>
              <a:ext uri="{FF2B5EF4-FFF2-40B4-BE49-F238E27FC236}">
                <a16:creationId xmlns="" xmlns:a16="http://schemas.microsoft.com/office/drawing/2014/main" id="{D1841E15-1FBA-4360-A94A-C718E000FD5E}"/>
              </a:ext>
            </a:extLst>
          </p:cNvPr>
          <p:cNvSpPr>
            <a:spLocks noGrp="1"/>
          </p:cNvSpPr>
          <p:nvPr>
            <p:ph type="sldNum" sz="quarter" idx="10"/>
          </p:nvPr>
        </p:nvSpPr>
        <p:spPr/>
        <p:txBody>
          <a:bodyPr/>
          <a:lstStyle/>
          <a:p>
            <a:fld id="{67B19427-F580-D146-B60E-4CADEE75497F}" type="slidenum">
              <a:rPr lang="en-US" smtClean="0"/>
              <a:pPr/>
              <a:t>14</a:t>
            </a:fld>
            <a:endParaRPr lang="en-US" dirty="0"/>
          </a:p>
        </p:txBody>
      </p:sp>
      <p:sp>
        <p:nvSpPr>
          <p:cNvPr id="7" name="Footer Placeholder 6">
            <a:extLst>
              <a:ext uri="{FF2B5EF4-FFF2-40B4-BE49-F238E27FC236}">
                <a16:creationId xmlns="" xmlns:a16="http://schemas.microsoft.com/office/drawing/2014/main" id="{ED133D71-557F-406D-B1C2-51041508F89B}"/>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5857930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107527-492E-461C-9898-B7840B02021D}"/>
              </a:ext>
            </a:extLst>
          </p:cNvPr>
          <p:cNvSpPr>
            <a:spLocks noGrp="1"/>
          </p:cNvSpPr>
          <p:nvPr>
            <p:ph type="title"/>
          </p:nvPr>
        </p:nvSpPr>
        <p:spPr>
          <a:xfrm>
            <a:off x="304800" y="762001"/>
            <a:ext cx="8534400" cy="685799"/>
          </a:xfrm>
        </p:spPr>
        <p:txBody>
          <a:bodyPr>
            <a:normAutofit fontScale="90000"/>
          </a:bodyPr>
          <a:lstStyle/>
          <a:p>
            <a:r>
              <a:rPr lang="en-US" dirty="0"/>
              <a:t>3-1 Vectors and Their Components </a:t>
            </a:r>
            <a:r>
              <a:rPr lang="en-US" sz="2700" b="0" dirty="0"/>
              <a:t>(14 of 15)</a:t>
            </a:r>
            <a:endParaRPr lang="en-US" sz="2200" dirty="0"/>
          </a:p>
        </p:txBody>
      </p:sp>
      <p:sp>
        <p:nvSpPr>
          <p:cNvPr id="3" name="Content Placeholder 2">
            <a:extLst>
              <a:ext uri="{FF2B5EF4-FFF2-40B4-BE49-F238E27FC236}">
                <a16:creationId xmlns="" xmlns:a16="http://schemas.microsoft.com/office/drawing/2014/main" id="{E626C077-353E-4F8B-9824-60647E9A830D}"/>
              </a:ext>
            </a:extLst>
          </p:cNvPr>
          <p:cNvSpPr>
            <a:spLocks noGrp="1"/>
          </p:cNvSpPr>
          <p:nvPr>
            <p:ph sz="quarter" idx="16"/>
          </p:nvPr>
        </p:nvSpPr>
        <p:spPr>
          <a:xfrm>
            <a:off x="304800" y="1752600"/>
            <a:ext cx="2057400" cy="381000"/>
          </a:xfrm>
        </p:spPr>
        <p:txBody>
          <a:bodyPr/>
          <a:lstStyle/>
          <a:p>
            <a:r>
              <a:rPr lang="en-US" sz="2400" b="1" dirty="0"/>
              <a:t>Checkpoint 2</a:t>
            </a:r>
            <a:endParaRPr lang="en-US" sz="2400" dirty="0"/>
          </a:p>
        </p:txBody>
      </p:sp>
      <p:sp>
        <p:nvSpPr>
          <p:cNvPr id="4" name="Content Placeholder 3">
            <a:extLst>
              <a:ext uri="{FF2B5EF4-FFF2-40B4-BE49-F238E27FC236}">
                <a16:creationId xmlns="" xmlns:a16="http://schemas.microsoft.com/office/drawing/2014/main" id="{F044713B-7A07-432B-AD27-D3CF78A045FC}"/>
              </a:ext>
            </a:extLst>
          </p:cNvPr>
          <p:cNvSpPr>
            <a:spLocks noGrp="1"/>
          </p:cNvSpPr>
          <p:nvPr>
            <p:ph sz="quarter" idx="17"/>
          </p:nvPr>
        </p:nvSpPr>
        <p:spPr>
          <a:xfrm>
            <a:off x="304800" y="2206270"/>
            <a:ext cx="6248400" cy="381000"/>
          </a:xfrm>
        </p:spPr>
        <p:txBody>
          <a:bodyPr/>
          <a:lstStyle/>
          <a:p>
            <a:r>
              <a:rPr lang="en-US" sz="2400" dirty="0"/>
              <a:t>In the figure, which of the indicated methods for</a:t>
            </a:r>
          </a:p>
        </p:txBody>
      </p:sp>
      <p:sp>
        <p:nvSpPr>
          <p:cNvPr id="5" name="Content Placeholder 4">
            <a:extLst>
              <a:ext uri="{FF2B5EF4-FFF2-40B4-BE49-F238E27FC236}">
                <a16:creationId xmlns="" xmlns:a16="http://schemas.microsoft.com/office/drawing/2014/main" id="{A3C7B831-676A-44F6-B2C4-0DC19AFEB4F6}"/>
              </a:ext>
            </a:extLst>
          </p:cNvPr>
          <p:cNvSpPr>
            <a:spLocks noGrp="1"/>
          </p:cNvSpPr>
          <p:nvPr>
            <p:ph sz="quarter" idx="18"/>
          </p:nvPr>
        </p:nvSpPr>
        <p:spPr>
          <a:xfrm>
            <a:off x="304800" y="2667000"/>
            <a:ext cx="5638800" cy="381000"/>
          </a:xfrm>
        </p:spPr>
        <p:txBody>
          <a:bodyPr/>
          <a:lstStyle/>
          <a:p>
            <a:r>
              <a:rPr lang="en-US" sz="2400" dirty="0"/>
              <a:t>combining the </a:t>
            </a:r>
            <a:r>
              <a:rPr lang="en-US" sz="2400" i="1" dirty="0"/>
              <a:t>x</a:t>
            </a:r>
            <a:r>
              <a:rPr lang="en-US" sz="2400" dirty="0"/>
              <a:t> and </a:t>
            </a:r>
            <a:r>
              <a:rPr lang="en-US" sz="2400" i="1" dirty="0"/>
              <a:t>y</a:t>
            </a:r>
            <a:r>
              <a:rPr lang="en-US" sz="2400" dirty="0"/>
              <a:t> components of vector</a:t>
            </a:r>
          </a:p>
        </p:txBody>
      </p:sp>
      <p:graphicFrame>
        <p:nvGraphicFramePr>
          <p:cNvPr id="28" name="Content Placeholder 27">
            <a:extLst>
              <a:ext uri="{FF2B5EF4-FFF2-40B4-BE49-F238E27FC236}">
                <a16:creationId xmlns="" xmlns:a16="http://schemas.microsoft.com/office/drawing/2014/main" id="{3E900733-0EC5-4F7C-9BB0-80574F05F9B8}"/>
              </a:ext>
            </a:extLst>
          </p:cNvPr>
          <p:cNvGraphicFramePr>
            <a:graphicFrameLocks noGrp="1" noChangeAspect="1"/>
          </p:cNvGraphicFramePr>
          <p:nvPr>
            <p:ph sz="quarter" idx="22"/>
            <p:extLst>
              <p:ext uri="{D42A27DB-BD31-4B8C-83A1-F6EECF244321}">
                <p14:modId xmlns:p14="http://schemas.microsoft.com/office/powerpoint/2010/main" val="1974881528"/>
              </p:ext>
            </p:extLst>
          </p:nvPr>
        </p:nvGraphicFramePr>
        <p:xfrm>
          <a:off x="5884542" y="2647122"/>
          <a:ext cx="207818" cy="381000"/>
        </p:xfrm>
        <a:graphic>
          <a:graphicData uri="http://schemas.openxmlformats.org/presentationml/2006/ole">
            <mc:AlternateContent xmlns:mc="http://schemas.openxmlformats.org/markup-compatibility/2006">
              <mc:Choice xmlns:v="urn:schemas-microsoft-com:vml" Requires="v">
                <p:oleObj spid="_x0000_s46141" name="Equation" r:id="rId3" imgW="228600" imgH="419040" progId="Equation.DSMT4">
                  <p:embed/>
                </p:oleObj>
              </mc:Choice>
              <mc:Fallback>
                <p:oleObj name="Equation" r:id="rId3" imgW="228600" imgH="419040" progId="Equation.DSMT4">
                  <p:embed/>
                  <p:pic>
                    <p:nvPicPr>
                      <p:cNvPr id="25" name="Object 24">
                        <a:extLst>
                          <a:ext uri="{FF2B5EF4-FFF2-40B4-BE49-F238E27FC236}">
                            <a16:creationId xmlns="" xmlns:a16="http://schemas.microsoft.com/office/drawing/2014/main" id="{4718AD82-36BE-41C7-AB18-5E28816507D2}"/>
                          </a:ext>
                        </a:extLst>
                      </p:cNvPr>
                      <p:cNvPicPr/>
                      <p:nvPr/>
                    </p:nvPicPr>
                    <p:blipFill>
                      <a:blip r:embed="rId4"/>
                      <a:stretch>
                        <a:fillRect/>
                      </a:stretch>
                    </p:blipFill>
                    <p:spPr>
                      <a:xfrm>
                        <a:off x="5884542" y="2647122"/>
                        <a:ext cx="207818" cy="381000"/>
                      </a:xfrm>
                      <a:prstGeom prst="rect">
                        <a:avLst/>
                      </a:prstGeom>
                    </p:spPr>
                  </p:pic>
                </p:oleObj>
              </mc:Fallback>
            </mc:AlternateContent>
          </a:graphicData>
        </a:graphic>
      </p:graphicFrame>
      <p:sp>
        <p:nvSpPr>
          <p:cNvPr id="6" name="Content Placeholder 5">
            <a:extLst>
              <a:ext uri="{FF2B5EF4-FFF2-40B4-BE49-F238E27FC236}">
                <a16:creationId xmlns="" xmlns:a16="http://schemas.microsoft.com/office/drawing/2014/main" id="{7CF1AC99-E8BC-4461-BB6D-A4305B550B5F}"/>
              </a:ext>
            </a:extLst>
          </p:cNvPr>
          <p:cNvSpPr>
            <a:spLocks noGrp="1"/>
          </p:cNvSpPr>
          <p:nvPr>
            <p:ph sz="quarter" idx="19"/>
          </p:nvPr>
        </p:nvSpPr>
        <p:spPr>
          <a:xfrm>
            <a:off x="6178392" y="2667109"/>
            <a:ext cx="1792792" cy="447152"/>
          </a:xfrm>
        </p:spPr>
        <p:txBody>
          <a:bodyPr/>
          <a:lstStyle/>
          <a:p>
            <a:r>
              <a:rPr lang="en-US" sz="2400" dirty="0"/>
              <a:t>are proper</a:t>
            </a:r>
          </a:p>
        </p:txBody>
      </p:sp>
      <p:sp>
        <p:nvSpPr>
          <p:cNvPr id="7" name="Content Placeholder 6">
            <a:extLst>
              <a:ext uri="{FF2B5EF4-FFF2-40B4-BE49-F238E27FC236}">
                <a16:creationId xmlns="" xmlns:a16="http://schemas.microsoft.com/office/drawing/2014/main" id="{1044D18B-D1A0-4295-AB10-E4BDBAA2A6FE}"/>
              </a:ext>
            </a:extLst>
          </p:cNvPr>
          <p:cNvSpPr>
            <a:spLocks noGrp="1"/>
          </p:cNvSpPr>
          <p:nvPr>
            <p:ph sz="quarter" idx="20"/>
          </p:nvPr>
        </p:nvSpPr>
        <p:spPr>
          <a:xfrm>
            <a:off x="304800" y="3157329"/>
            <a:ext cx="4191000" cy="381000"/>
          </a:xfrm>
        </p:spPr>
        <p:txBody>
          <a:bodyPr/>
          <a:lstStyle/>
          <a:p>
            <a:r>
              <a:rPr lang="en-US" sz="2400" dirty="0"/>
              <a:t>to determine that vector?</a:t>
            </a:r>
          </a:p>
        </p:txBody>
      </p:sp>
      <p:pic>
        <p:nvPicPr>
          <p:cNvPr id="12" name="Content Placeholder 11">
            <a:extLst>
              <a:ext uri="{FF2B5EF4-FFF2-40B4-BE49-F238E27FC236}">
                <a16:creationId xmlns="" xmlns:a16="http://schemas.microsoft.com/office/drawing/2014/main" id="{7F401DBF-2045-49AF-B2D4-D18B1DA71071}"/>
              </a:ext>
            </a:extLst>
          </p:cNvPr>
          <p:cNvPicPr>
            <a:picLocks noGrp="1" noChangeAspect="1"/>
          </p:cNvPicPr>
          <p:nvPr>
            <p:ph sz="quarter" idx="21"/>
          </p:nvPr>
        </p:nvPicPr>
        <p:blipFill>
          <a:blip r:embed="rId5">
            <a:extLst>
              <a:ext uri="{28A0092B-C50C-407E-A947-70E740481C1C}">
                <a14:useLocalDpi xmlns:a14="http://schemas.microsoft.com/office/drawing/2010/main" val="0"/>
              </a:ext>
            </a:extLst>
          </a:blip>
          <a:stretch>
            <a:fillRect/>
          </a:stretch>
        </p:blipFill>
        <p:spPr>
          <a:xfrm>
            <a:off x="376648" y="3835930"/>
            <a:ext cx="8482709" cy="1403433"/>
          </a:xfrm>
        </p:spPr>
      </p:pic>
      <p:sp>
        <p:nvSpPr>
          <p:cNvPr id="10" name="Content Placeholder 9">
            <a:extLst>
              <a:ext uri="{FF2B5EF4-FFF2-40B4-BE49-F238E27FC236}">
                <a16:creationId xmlns="" xmlns:a16="http://schemas.microsoft.com/office/drawing/2014/main" id="{E84BA36A-F122-4267-B43A-84D312E70343}"/>
              </a:ext>
            </a:extLst>
          </p:cNvPr>
          <p:cNvSpPr>
            <a:spLocks noGrp="1"/>
          </p:cNvSpPr>
          <p:nvPr>
            <p:ph sz="quarter" idx="23"/>
          </p:nvPr>
        </p:nvSpPr>
        <p:spPr>
          <a:xfrm>
            <a:off x="304800" y="5423451"/>
            <a:ext cx="8534400" cy="838200"/>
          </a:xfrm>
        </p:spPr>
        <p:txBody>
          <a:bodyPr/>
          <a:lstStyle/>
          <a:p>
            <a:r>
              <a:rPr lang="en-US" sz="2400" b="1" dirty="0">
                <a:solidFill>
                  <a:srgbClr val="000000"/>
                </a:solidFill>
                <a:ea typeface="DejaVu Sans" charset="0"/>
                <a:cs typeface="DejaVu Sans" charset="0"/>
              </a:rPr>
              <a:t>Answer:</a:t>
            </a:r>
            <a:r>
              <a:rPr lang="en-US" sz="2400" dirty="0">
                <a:solidFill>
                  <a:srgbClr val="000000"/>
                </a:solidFill>
                <a:ea typeface="DejaVu Sans" charset="0"/>
                <a:cs typeface="DejaVu Sans" charset="0"/>
              </a:rPr>
              <a:t> choices (c), (d), and (f) show the components properly arranged to form the vector</a:t>
            </a:r>
            <a:endParaRPr lang="en-US" sz="2400" dirty="0"/>
          </a:p>
        </p:txBody>
      </p:sp>
      <p:sp>
        <p:nvSpPr>
          <p:cNvPr id="23" name="Slide Number Placeholder 22">
            <a:extLst>
              <a:ext uri="{FF2B5EF4-FFF2-40B4-BE49-F238E27FC236}">
                <a16:creationId xmlns="" xmlns:a16="http://schemas.microsoft.com/office/drawing/2014/main" id="{698B949F-CF88-4F4F-BB2B-BD8E4E3F6D2E}"/>
              </a:ext>
            </a:extLst>
          </p:cNvPr>
          <p:cNvSpPr>
            <a:spLocks noGrp="1"/>
          </p:cNvSpPr>
          <p:nvPr>
            <p:ph type="sldNum" sz="quarter" idx="10"/>
          </p:nvPr>
        </p:nvSpPr>
        <p:spPr/>
        <p:txBody>
          <a:bodyPr/>
          <a:lstStyle/>
          <a:p>
            <a:fld id="{67B19427-F580-D146-B60E-4CADEE75497F}" type="slidenum">
              <a:rPr lang="en-US" smtClean="0"/>
              <a:pPr/>
              <a:t>15</a:t>
            </a:fld>
            <a:endParaRPr lang="en-US" dirty="0"/>
          </a:p>
        </p:txBody>
      </p:sp>
      <p:sp>
        <p:nvSpPr>
          <p:cNvPr id="24" name="Footer Placeholder 23">
            <a:extLst>
              <a:ext uri="{FF2B5EF4-FFF2-40B4-BE49-F238E27FC236}">
                <a16:creationId xmlns="" xmlns:a16="http://schemas.microsoft.com/office/drawing/2014/main" id="{49AB43C1-15D6-41FC-B1F8-9E03E757A3CC}"/>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5484687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0931D2-26BF-43FE-A1F8-BAD2BB1FE15B}"/>
              </a:ext>
            </a:extLst>
          </p:cNvPr>
          <p:cNvSpPr>
            <a:spLocks noGrp="1"/>
          </p:cNvSpPr>
          <p:nvPr>
            <p:ph type="title"/>
          </p:nvPr>
        </p:nvSpPr>
        <p:spPr>
          <a:xfrm>
            <a:off x="304800" y="762001"/>
            <a:ext cx="8534400" cy="685799"/>
          </a:xfrm>
        </p:spPr>
        <p:txBody>
          <a:bodyPr>
            <a:normAutofit fontScale="90000"/>
          </a:bodyPr>
          <a:lstStyle/>
          <a:p>
            <a:r>
              <a:rPr lang="en-US" dirty="0"/>
              <a:t>3-1 Vectors and Their Components </a:t>
            </a:r>
            <a:r>
              <a:rPr lang="en-US" sz="2700" b="0" dirty="0"/>
              <a:t>(15 of 15)</a:t>
            </a:r>
            <a:endParaRPr lang="en-US" dirty="0"/>
          </a:p>
        </p:txBody>
      </p:sp>
      <p:sp>
        <p:nvSpPr>
          <p:cNvPr id="3" name="Content Placeholder 2">
            <a:extLst>
              <a:ext uri="{FF2B5EF4-FFF2-40B4-BE49-F238E27FC236}">
                <a16:creationId xmlns="" xmlns:a16="http://schemas.microsoft.com/office/drawing/2014/main" id="{B4F7D71F-D54C-45AF-9B1D-DEEDC7ED8A7C}"/>
              </a:ext>
            </a:extLst>
          </p:cNvPr>
          <p:cNvSpPr>
            <a:spLocks noGrp="1"/>
          </p:cNvSpPr>
          <p:nvPr>
            <p:ph sz="quarter" idx="16"/>
          </p:nvPr>
        </p:nvSpPr>
        <p:spPr>
          <a:xfrm>
            <a:off x="304800" y="1752600"/>
            <a:ext cx="8534400" cy="457200"/>
          </a:xfrm>
        </p:spPr>
        <p:txBody>
          <a:bodyPr/>
          <a:lstStyle/>
          <a:p>
            <a:pPr marL="292608" lvl="0" indent="-292608">
              <a:buClr>
                <a:srgbClr val="911B21"/>
              </a:buClr>
              <a:buFont typeface="Arial" panose="020B0604020202020204" pitchFamily="34" charset="0"/>
              <a:buChar char="•"/>
            </a:pPr>
            <a:r>
              <a:rPr lang="en-US" sz="2600" dirty="0">
                <a:solidFill>
                  <a:srgbClr val="000000"/>
                </a:solidFill>
              </a:rPr>
              <a:t>Angles may be measured in degrees or radians</a:t>
            </a:r>
          </a:p>
        </p:txBody>
      </p:sp>
      <p:sp>
        <p:nvSpPr>
          <p:cNvPr id="4" name="Content Placeholder 3">
            <a:extLst>
              <a:ext uri="{FF2B5EF4-FFF2-40B4-BE49-F238E27FC236}">
                <a16:creationId xmlns="" xmlns:a16="http://schemas.microsoft.com/office/drawing/2014/main" id="{633D1CFB-7D7C-4331-ACDE-FCC435C80816}"/>
              </a:ext>
            </a:extLst>
          </p:cNvPr>
          <p:cNvSpPr>
            <a:spLocks noGrp="1"/>
          </p:cNvSpPr>
          <p:nvPr>
            <p:ph sz="quarter" idx="17"/>
          </p:nvPr>
        </p:nvSpPr>
        <p:spPr>
          <a:xfrm>
            <a:off x="304800" y="2255178"/>
            <a:ext cx="4953000" cy="411822"/>
          </a:xfrm>
        </p:spPr>
        <p:txBody>
          <a:bodyPr/>
          <a:lstStyle/>
          <a:p>
            <a:pPr marL="292608" lvl="0" indent="-292608">
              <a:buClr>
                <a:srgbClr val="911B21"/>
              </a:buClr>
              <a:buFont typeface="Arial" panose="020B0604020202020204" pitchFamily="34" charset="0"/>
              <a:buChar char="•"/>
            </a:pPr>
            <a:r>
              <a:rPr lang="en-US" sz="2600" dirty="0">
                <a:solidFill>
                  <a:srgbClr val="000000"/>
                </a:solidFill>
                <a:latin typeface="Times New Roman" charset="0"/>
                <a:cs typeface="Times New Roman" charset="0"/>
              </a:rPr>
              <a:t>Recall that a full circle is 360˚, or</a:t>
            </a:r>
          </a:p>
        </p:txBody>
      </p:sp>
      <p:graphicFrame>
        <p:nvGraphicFramePr>
          <p:cNvPr id="15" name="Content Placeholder 14">
            <a:extLst>
              <a:ext uri="{FF2B5EF4-FFF2-40B4-BE49-F238E27FC236}">
                <a16:creationId xmlns="" xmlns:a16="http://schemas.microsoft.com/office/drawing/2014/main" id="{81660761-9B78-4F10-B9F0-3FCD99FDDC29}"/>
              </a:ext>
            </a:extLst>
          </p:cNvPr>
          <p:cNvGraphicFramePr>
            <a:graphicFrameLocks noGrp="1" noChangeAspect="1"/>
          </p:cNvGraphicFramePr>
          <p:nvPr>
            <p:ph sz="quarter" idx="18"/>
            <p:extLst>
              <p:ext uri="{D42A27DB-BD31-4B8C-83A1-F6EECF244321}">
                <p14:modId xmlns:p14="http://schemas.microsoft.com/office/powerpoint/2010/main" val="1156864822"/>
              </p:ext>
            </p:extLst>
          </p:nvPr>
        </p:nvGraphicFramePr>
        <p:xfrm>
          <a:off x="5217944" y="2320241"/>
          <a:ext cx="908833" cy="373493"/>
        </p:xfrm>
        <a:graphic>
          <a:graphicData uri="http://schemas.openxmlformats.org/presentationml/2006/ole">
            <mc:AlternateContent xmlns:mc="http://schemas.openxmlformats.org/markup-compatibility/2006">
              <mc:Choice xmlns:v="urn:schemas-microsoft-com:vml" Requires="v">
                <p:oleObj spid="_x0000_s67674" name="Equation" r:id="rId3" imgW="927000" imgH="380880" progId="Equation.DSMT4">
                  <p:embed/>
                </p:oleObj>
              </mc:Choice>
              <mc:Fallback>
                <p:oleObj name="Equation" r:id="rId3" imgW="927000" imgH="380880" progId="Equation.DSMT4">
                  <p:embed/>
                  <p:pic>
                    <p:nvPicPr>
                      <p:cNvPr id="14" name="Object 13">
                        <a:extLst>
                          <a:ext uri="{FF2B5EF4-FFF2-40B4-BE49-F238E27FC236}">
                            <a16:creationId xmlns="" xmlns:a16="http://schemas.microsoft.com/office/drawing/2014/main" id="{E33616F6-6784-45A9-B607-AFA26F1135D3}"/>
                          </a:ext>
                        </a:extLst>
                      </p:cNvPr>
                      <p:cNvPicPr/>
                      <p:nvPr/>
                    </p:nvPicPr>
                    <p:blipFill>
                      <a:blip r:embed="rId4"/>
                      <a:stretch>
                        <a:fillRect/>
                      </a:stretch>
                    </p:blipFill>
                    <p:spPr>
                      <a:xfrm>
                        <a:off x="5217944" y="2320241"/>
                        <a:ext cx="908833" cy="373493"/>
                      </a:xfrm>
                      <a:prstGeom prst="rect">
                        <a:avLst/>
                      </a:prstGeom>
                    </p:spPr>
                  </p:pic>
                </p:oleObj>
              </mc:Fallback>
            </mc:AlternateContent>
          </a:graphicData>
        </a:graphic>
      </p:graphicFrame>
      <p:graphicFrame>
        <p:nvGraphicFramePr>
          <p:cNvPr id="17" name="Content Placeholder 16">
            <a:extLst>
              <a:ext uri="{FF2B5EF4-FFF2-40B4-BE49-F238E27FC236}">
                <a16:creationId xmlns="" xmlns:a16="http://schemas.microsoft.com/office/drawing/2014/main" id="{92AB73A8-D233-4148-854C-22BB986126C5}"/>
              </a:ext>
            </a:extLst>
          </p:cNvPr>
          <p:cNvGraphicFramePr>
            <a:graphicFrameLocks noGrp="1" noChangeAspect="1"/>
          </p:cNvGraphicFramePr>
          <p:nvPr>
            <p:ph sz="quarter" idx="19"/>
            <p:extLst>
              <p:ext uri="{D42A27DB-BD31-4B8C-83A1-F6EECF244321}">
                <p14:modId xmlns:p14="http://schemas.microsoft.com/office/powerpoint/2010/main" val="2436915886"/>
              </p:ext>
            </p:extLst>
          </p:nvPr>
        </p:nvGraphicFramePr>
        <p:xfrm>
          <a:off x="2597179" y="2836839"/>
          <a:ext cx="2915971" cy="772608"/>
        </p:xfrm>
        <a:graphic>
          <a:graphicData uri="http://schemas.openxmlformats.org/presentationml/2006/ole">
            <mc:AlternateContent xmlns:mc="http://schemas.openxmlformats.org/markup-compatibility/2006">
              <mc:Choice xmlns:v="urn:schemas-microsoft-com:vml" Requires="v">
                <p:oleObj spid="_x0000_s67675" name="Equation" r:id="rId5" imgW="2971800" imgH="787320" progId="Equation.DSMT4">
                  <p:embed/>
                </p:oleObj>
              </mc:Choice>
              <mc:Fallback>
                <p:oleObj name="Equation" r:id="rId5" imgW="2971800" imgH="787320" progId="Equation.DSMT4">
                  <p:embed/>
                  <p:pic>
                    <p:nvPicPr>
                      <p:cNvPr id="16" name="Object 15">
                        <a:extLst>
                          <a:ext uri="{FF2B5EF4-FFF2-40B4-BE49-F238E27FC236}">
                            <a16:creationId xmlns="" xmlns:a16="http://schemas.microsoft.com/office/drawing/2014/main" id="{CC505384-4514-4436-96A3-249D1B85EB0C}"/>
                          </a:ext>
                        </a:extLst>
                      </p:cNvPr>
                      <p:cNvPicPr/>
                      <p:nvPr/>
                    </p:nvPicPr>
                    <p:blipFill>
                      <a:blip r:embed="rId6"/>
                      <a:stretch>
                        <a:fillRect/>
                      </a:stretch>
                    </p:blipFill>
                    <p:spPr>
                      <a:xfrm>
                        <a:off x="2597179" y="2836839"/>
                        <a:ext cx="2915971" cy="772608"/>
                      </a:xfrm>
                      <a:prstGeom prst="rect">
                        <a:avLst/>
                      </a:prstGeom>
                    </p:spPr>
                  </p:pic>
                </p:oleObj>
              </mc:Fallback>
            </mc:AlternateContent>
          </a:graphicData>
        </a:graphic>
      </p:graphicFrame>
      <p:sp>
        <p:nvSpPr>
          <p:cNvPr id="7" name="Content Placeholder 6">
            <a:extLst>
              <a:ext uri="{FF2B5EF4-FFF2-40B4-BE49-F238E27FC236}">
                <a16:creationId xmlns="" xmlns:a16="http://schemas.microsoft.com/office/drawing/2014/main" id="{C96C89D4-4739-42E1-A04F-FB485F769E48}"/>
              </a:ext>
            </a:extLst>
          </p:cNvPr>
          <p:cNvSpPr>
            <a:spLocks noGrp="1"/>
          </p:cNvSpPr>
          <p:nvPr>
            <p:ph sz="quarter" idx="20"/>
          </p:nvPr>
        </p:nvSpPr>
        <p:spPr>
          <a:xfrm>
            <a:off x="304800" y="3694044"/>
            <a:ext cx="8534400" cy="457200"/>
          </a:xfrm>
        </p:spPr>
        <p:txBody>
          <a:bodyPr/>
          <a:lstStyle/>
          <a:p>
            <a:pPr marL="292608" lvl="0" indent="-292608">
              <a:buClr>
                <a:srgbClr val="911B21"/>
              </a:buClr>
              <a:buFont typeface="Arial" panose="020B0604020202020204" pitchFamily="34" charset="0"/>
              <a:buChar char="•"/>
            </a:pPr>
            <a:r>
              <a:rPr lang="en-US" sz="2600" dirty="0">
                <a:solidFill>
                  <a:srgbClr val="000000"/>
                </a:solidFill>
                <a:cs typeface="Times New Roman" panose="02020603050405020304" pitchFamily="18" charset="0"/>
              </a:rPr>
              <a:t>Know the three basic trigonometric functions</a:t>
            </a:r>
          </a:p>
        </p:txBody>
      </p:sp>
      <p:pic>
        <p:nvPicPr>
          <p:cNvPr id="18" name="Content Placeholder 12" descr="Copyright © 2014 John Wiley &amp; Sons, Inc. All rights reserved.">
            <a:extLst>
              <a:ext uri="{FF2B5EF4-FFF2-40B4-BE49-F238E27FC236}">
                <a16:creationId xmlns="" xmlns:a16="http://schemas.microsoft.com/office/drawing/2014/main" id="{471F4C44-5D5A-4376-A970-6A1D492BD88B}"/>
              </a:ext>
            </a:extLst>
          </p:cNvPr>
          <p:cNvPicPr>
            <a:picLocks noGrp="1" noChangeAspect="1"/>
          </p:cNvPicPr>
          <p:nvPr>
            <p:ph sz="quarter" idx="21"/>
          </p:nvPr>
        </p:nvPicPr>
        <p:blipFill>
          <a:blip r:embed="rId7">
            <a:extLst>
              <a:ext uri="{28A0092B-C50C-407E-A947-70E740481C1C}">
                <a14:useLocalDpi xmlns:a14="http://schemas.microsoft.com/office/drawing/2010/main" val="0"/>
              </a:ext>
            </a:extLst>
          </a:blip>
          <a:stretch>
            <a:fillRect/>
          </a:stretch>
        </p:blipFill>
        <p:spPr>
          <a:xfrm>
            <a:off x="2079178" y="4217986"/>
            <a:ext cx="4985643" cy="1750685"/>
          </a:xfrm>
        </p:spPr>
      </p:pic>
      <p:sp>
        <p:nvSpPr>
          <p:cNvPr id="9" name="Content Placeholder 8">
            <a:extLst>
              <a:ext uri="{FF2B5EF4-FFF2-40B4-BE49-F238E27FC236}">
                <a16:creationId xmlns="" xmlns:a16="http://schemas.microsoft.com/office/drawing/2014/main" id="{6335B46B-18C9-4DB8-B069-A43F0EF144D5}"/>
              </a:ext>
            </a:extLst>
          </p:cNvPr>
          <p:cNvSpPr>
            <a:spLocks noGrp="1"/>
          </p:cNvSpPr>
          <p:nvPr>
            <p:ph sz="quarter" idx="22"/>
          </p:nvPr>
        </p:nvSpPr>
        <p:spPr>
          <a:xfrm>
            <a:off x="304800" y="6003245"/>
            <a:ext cx="8534400" cy="286251"/>
          </a:xfrm>
        </p:spPr>
        <p:txBody>
          <a:bodyPr/>
          <a:lstStyle/>
          <a:p>
            <a:pPr lvl="0" algn="ctr"/>
            <a:r>
              <a:rPr lang="en-US" sz="1800" b="1" dirty="0">
                <a:solidFill>
                  <a:srgbClr val="000000"/>
                </a:solidFill>
                <a:cs typeface="Times New Roman" panose="02020603050405020304" pitchFamily="18" charset="0"/>
              </a:rPr>
              <a:t>Figure (3-11)</a:t>
            </a:r>
          </a:p>
        </p:txBody>
      </p:sp>
      <p:sp>
        <p:nvSpPr>
          <p:cNvPr id="12" name="Slide Number Placeholder 11">
            <a:extLst>
              <a:ext uri="{FF2B5EF4-FFF2-40B4-BE49-F238E27FC236}">
                <a16:creationId xmlns="" xmlns:a16="http://schemas.microsoft.com/office/drawing/2014/main" id="{7F5C7170-9309-4510-A955-B61B9E84D173}"/>
              </a:ext>
            </a:extLst>
          </p:cNvPr>
          <p:cNvSpPr>
            <a:spLocks noGrp="1"/>
          </p:cNvSpPr>
          <p:nvPr>
            <p:ph type="sldNum" sz="quarter" idx="10"/>
          </p:nvPr>
        </p:nvSpPr>
        <p:spPr/>
        <p:txBody>
          <a:bodyPr/>
          <a:lstStyle/>
          <a:p>
            <a:fld id="{67B19427-F580-D146-B60E-4CADEE75497F}" type="slidenum">
              <a:rPr lang="en-US" smtClean="0"/>
              <a:pPr/>
              <a:t>16</a:t>
            </a:fld>
            <a:endParaRPr lang="en-US" dirty="0"/>
          </a:p>
        </p:txBody>
      </p:sp>
      <p:sp>
        <p:nvSpPr>
          <p:cNvPr id="13" name="Footer Placeholder 12">
            <a:extLst>
              <a:ext uri="{FF2B5EF4-FFF2-40B4-BE49-F238E27FC236}">
                <a16:creationId xmlns="" xmlns:a16="http://schemas.microsoft.com/office/drawing/2014/main" id="{D5B55005-3FB9-4FF1-BA8F-CDBC6F3F9E56}"/>
              </a:ext>
            </a:extLst>
          </p:cNvPr>
          <p:cNvSpPr>
            <a:spLocks noGrp="1"/>
          </p:cNvSpPr>
          <p:nvPr>
            <p:ph type="ftr" sz="quarter" idx="11"/>
          </p:nvPr>
        </p:nvSpPr>
        <p:spPr/>
        <p:txBody>
          <a:bodyPr/>
          <a:lstStyle/>
          <a:p>
            <a:r>
              <a:rPr lang="en-IN" dirty="0"/>
              <a:t>Copyright </a:t>
            </a:r>
            <a:r>
              <a:rPr lang="en-IN" dirty="0" smtClean="0"/>
              <a:t>©2018 </a:t>
            </a:r>
            <a:r>
              <a:rPr lang="en-IN" dirty="0"/>
              <a:t>John Wiley &amp; Sons, </a:t>
            </a:r>
            <a:r>
              <a:rPr lang="en-IN" dirty="0" err="1" smtClean="0"/>
              <a:t>Inc</a:t>
            </a:r>
            <a:endParaRPr lang="en-US" dirty="0"/>
          </a:p>
        </p:txBody>
      </p:sp>
    </p:spTree>
    <p:extLst>
      <p:ext uri="{BB962C8B-B14F-4D97-AF65-F5344CB8AC3E}">
        <p14:creationId xmlns:p14="http://schemas.microsoft.com/office/powerpoint/2010/main" val="33723166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1AADAB-E515-46B2-AEDA-D9E90DDCD51B}"/>
              </a:ext>
            </a:extLst>
          </p:cNvPr>
          <p:cNvSpPr>
            <a:spLocks noGrp="1"/>
          </p:cNvSpPr>
          <p:nvPr>
            <p:ph type="title"/>
          </p:nvPr>
        </p:nvSpPr>
        <p:spPr>
          <a:xfrm>
            <a:off x="304800" y="609601"/>
            <a:ext cx="8534400" cy="990600"/>
          </a:xfrm>
        </p:spPr>
        <p:txBody>
          <a:bodyPr>
            <a:noAutofit/>
          </a:bodyPr>
          <a:lstStyle/>
          <a:p>
            <a:r>
              <a:rPr lang="en-US" sz="3200" dirty="0">
                <a:solidFill>
                  <a:schemeClr val="accent1"/>
                </a:solidFill>
              </a:rPr>
              <a:t>3-2 Unit Vectors, Adding Vectors by Components</a:t>
            </a:r>
            <a:r>
              <a:rPr lang="en-US" sz="3600" dirty="0">
                <a:solidFill>
                  <a:schemeClr val="accent1"/>
                </a:solidFill>
              </a:rPr>
              <a:t> </a:t>
            </a:r>
            <a:r>
              <a:rPr lang="en-US" sz="2400" b="0" baseline="0" dirty="0">
                <a:solidFill>
                  <a:schemeClr val="accent1"/>
                </a:solidFill>
              </a:rPr>
              <a:t>(1 of 8)</a:t>
            </a:r>
            <a:endParaRPr lang="en-US" sz="2000" b="0" baseline="0" dirty="0">
              <a:solidFill>
                <a:schemeClr val="accent1"/>
              </a:solidFill>
            </a:endParaRPr>
          </a:p>
        </p:txBody>
      </p:sp>
      <p:sp>
        <p:nvSpPr>
          <p:cNvPr id="3" name="Content Placeholder 2">
            <a:extLst>
              <a:ext uri="{FF2B5EF4-FFF2-40B4-BE49-F238E27FC236}">
                <a16:creationId xmlns="" xmlns:a16="http://schemas.microsoft.com/office/drawing/2014/main" id="{A09D1B50-B943-4112-9BCF-B5285EA557BE}"/>
              </a:ext>
            </a:extLst>
          </p:cNvPr>
          <p:cNvSpPr>
            <a:spLocks noGrp="1"/>
          </p:cNvSpPr>
          <p:nvPr>
            <p:ph sz="quarter" idx="14"/>
          </p:nvPr>
        </p:nvSpPr>
        <p:spPr>
          <a:xfrm>
            <a:off x="304800" y="1752600"/>
            <a:ext cx="8534400" cy="3505200"/>
          </a:xfrm>
        </p:spPr>
        <p:txBody>
          <a:bodyPr/>
          <a:lstStyle/>
          <a:p>
            <a:pPr marL="0" indent="0">
              <a:buNone/>
            </a:pPr>
            <a:r>
              <a:rPr lang="en-US" altLang="en-US" sz="2600" b="1" dirty="0">
                <a:latin typeface="Times New Roman" panose="02020603050405020304" pitchFamily="18" charset="0"/>
              </a:rPr>
              <a:t>Learning Objectives</a:t>
            </a:r>
          </a:p>
          <a:p>
            <a:pPr marL="742950" indent="-742950">
              <a:buNone/>
            </a:pPr>
            <a:r>
              <a:rPr lang="en-US" altLang="en-US" sz="2600" b="1" dirty="0">
                <a:latin typeface="Times New Roman" panose="02020603050405020304" pitchFamily="18" charset="0"/>
              </a:rPr>
              <a:t>3.06</a:t>
            </a:r>
            <a:r>
              <a:rPr lang="en-US" altLang="en-US" sz="2600" dirty="0">
                <a:latin typeface="Times New Roman" panose="02020603050405020304" pitchFamily="18" charset="0"/>
              </a:rPr>
              <a:t>  Convert a vector between magnitude-angle and unit-vector notations.</a:t>
            </a:r>
          </a:p>
          <a:p>
            <a:pPr marL="742950" indent="-742950">
              <a:buNone/>
            </a:pPr>
            <a:r>
              <a:rPr lang="en-US" altLang="en-US" sz="2600" b="1" dirty="0">
                <a:latin typeface="Times New Roman" panose="02020603050405020304" pitchFamily="18" charset="0"/>
              </a:rPr>
              <a:t>3.07</a:t>
            </a:r>
            <a:r>
              <a:rPr lang="en-US" altLang="en-US" sz="2600" dirty="0">
                <a:latin typeface="Times New Roman" panose="02020603050405020304" pitchFamily="18" charset="0"/>
              </a:rPr>
              <a:t>  Add and subtract vectors in magnitude-angle notation and in unit-vector notation.</a:t>
            </a:r>
          </a:p>
          <a:p>
            <a:pPr marL="742950" indent="-742950">
              <a:buNone/>
            </a:pPr>
            <a:r>
              <a:rPr lang="en-US" altLang="en-US" sz="2600" b="1" dirty="0">
                <a:latin typeface="Times New Roman" panose="02020603050405020304" pitchFamily="18" charset="0"/>
              </a:rPr>
              <a:t>3.08</a:t>
            </a:r>
            <a:r>
              <a:rPr lang="en-US" altLang="en-US" sz="2600" dirty="0">
                <a:latin typeface="Times New Roman" panose="02020603050405020304" pitchFamily="18" charset="0"/>
              </a:rPr>
              <a:t>  Identify that, for a given vector, rotating the coordinate system about the origin can change the vector's components, but not the vector itself.</a:t>
            </a:r>
          </a:p>
        </p:txBody>
      </p:sp>
      <p:sp>
        <p:nvSpPr>
          <p:cNvPr id="4" name="Slide Number Placeholder 3">
            <a:extLst>
              <a:ext uri="{FF2B5EF4-FFF2-40B4-BE49-F238E27FC236}">
                <a16:creationId xmlns="" xmlns:a16="http://schemas.microsoft.com/office/drawing/2014/main" id="{9C1880FF-E55D-4E83-8FDB-DB7293C7F2A0}"/>
              </a:ext>
            </a:extLst>
          </p:cNvPr>
          <p:cNvSpPr>
            <a:spLocks noGrp="1"/>
          </p:cNvSpPr>
          <p:nvPr>
            <p:ph type="sldNum" sz="quarter" idx="10"/>
          </p:nvPr>
        </p:nvSpPr>
        <p:spPr/>
        <p:txBody>
          <a:bodyPr/>
          <a:lstStyle/>
          <a:p>
            <a:fld id="{957104EA-F2AF-1046-9253-EE8D978719B5}" type="slidenum">
              <a:rPr lang="en-US" smtClean="0"/>
              <a:t>17</a:t>
            </a:fld>
            <a:endParaRPr lang="en-US" dirty="0"/>
          </a:p>
        </p:txBody>
      </p:sp>
      <p:sp>
        <p:nvSpPr>
          <p:cNvPr id="5" name="Footer Placeholder 4">
            <a:extLst>
              <a:ext uri="{FF2B5EF4-FFF2-40B4-BE49-F238E27FC236}">
                <a16:creationId xmlns="" xmlns:a16="http://schemas.microsoft.com/office/drawing/2014/main" id="{E3216D2A-DB9F-48E3-BC0B-C3F4A9FBB44B}"/>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endParaRPr lang="en-US" dirty="0"/>
          </a:p>
        </p:txBody>
      </p:sp>
    </p:spTree>
    <p:extLst>
      <p:ext uri="{BB962C8B-B14F-4D97-AF65-F5344CB8AC3E}">
        <p14:creationId xmlns:p14="http://schemas.microsoft.com/office/powerpoint/2010/main" val="3025198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45E381-E53A-42FD-A065-00B322E0E05A}"/>
              </a:ext>
            </a:extLst>
          </p:cNvPr>
          <p:cNvSpPr>
            <a:spLocks noGrp="1"/>
          </p:cNvSpPr>
          <p:nvPr>
            <p:ph type="title"/>
          </p:nvPr>
        </p:nvSpPr>
        <p:spPr>
          <a:xfrm>
            <a:off x="304800" y="609600"/>
            <a:ext cx="8534400" cy="1066799"/>
          </a:xfrm>
        </p:spPr>
        <p:txBody>
          <a:bodyPr>
            <a:normAutofit fontScale="90000"/>
          </a:bodyPr>
          <a:lstStyle/>
          <a:p>
            <a:r>
              <a:rPr lang="en-US" sz="3600" dirty="0"/>
              <a:t>3-2 Unit Vectors, Adding Vectors by Components</a:t>
            </a:r>
            <a:r>
              <a:rPr lang="en-US" dirty="0"/>
              <a:t> </a:t>
            </a:r>
            <a:r>
              <a:rPr lang="en-US" sz="2700" b="0" baseline="0" dirty="0"/>
              <a:t>(2 of 8)</a:t>
            </a:r>
            <a:endParaRPr lang="en-US" sz="2200" baseline="0" dirty="0"/>
          </a:p>
        </p:txBody>
      </p:sp>
      <p:sp>
        <p:nvSpPr>
          <p:cNvPr id="3" name="Content Placeholder 2">
            <a:extLst>
              <a:ext uri="{FF2B5EF4-FFF2-40B4-BE49-F238E27FC236}">
                <a16:creationId xmlns="" xmlns:a16="http://schemas.microsoft.com/office/drawing/2014/main" id="{F987276A-984E-4DAC-A8D5-DEC492AFD98E}"/>
              </a:ext>
            </a:extLst>
          </p:cNvPr>
          <p:cNvSpPr>
            <a:spLocks noGrp="1"/>
          </p:cNvSpPr>
          <p:nvPr>
            <p:ph sz="quarter" idx="16"/>
          </p:nvPr>
        </p:nvSpPr>
        <p:spPr>
          <a:xfrm>
            <a:off x="304800" y="1752600"/>
            <a:ext cx="4267200" cy="2133600"/>
          </a:xfrm>
        </p:spPr>
        <p:txBody>
          <a:bodyPr/>
          <a:lstStyle/>
          <a:p>
            <a:pPr marL="292608" indent="-292608">
              <a:buClr>
                <a:schemeClr val="accent2"/>
              </a:buClr>
              <a:buFont typeface="Arial" panose="020B0604020202020204" pitchFamily="34" charset="0"/>
              <a:buChar char="•"/>
            </a:pPr>
            <a:r>
              <a:rPr lang="en-US" sz="2400" dirty="0"/>
              <a:t>A </a:t>
            </a:r>
            <a:r>
              <a:rPr lang="en-US" sz="2400" b="1" dirty="0"/>
              <a:t>unit vector</a:t>
            </a:r>
          </a:p>
          <a:p>
            <a:pPr marL="621792" indent="-320040">
              <a:buClr>
                <a:schemeClr val="accent2"/>
              </a:buClr>
              <a:buSzPct val="80000"/>
              <a:buFont typeface="Courier New" panose="02070309020205020404" pitchFamily="49" charset="0"/>
              <a:buChar char="o"/>
            </a:pPr>
            <a:r>
              <a:rPr lang="en-US" sz="2200" dirty="0"/>
              <a:t>Has magnitude 1</a:t>
            </a:r>
          </a:p>
          <a:p>
            <a:pPr marL="621792" indent="-320040">
              <a:buClr>
                <a:schemeClr val="accent2"/>
              </a:buClr>
              <a:buSzPct val="80000"/>
              <a:buFont typeface="Courier New" panose="02070309020205020404" pitchFamily="49" charset="0"/>
              <a:buChar char="o"/>
            </a:pPr>
            <a:r>
              <a:rPr lang="en-US" sz="2200" dirty="0"/>
              <a:t>Has a particular direction</a:t>
            </a:r>
          </a:p>
          <a:p>
            <a:pPr marL="621792" indent="-320040">
              <a:buClr>
                <a:schemeClr val="accent2"/>
              </a:buClr>
              <a:buSzPct val="80000"/>
              <a:buFont typeface="Courier New" panose="02070309020205020404" pitchFamily="49" charset="0"/>
              <a:buChar char="o"/>
            </a:pPr>
            <a:r>
              <a:rPr lang="en-US" sz="2200" dirty="0"/>
              <a:t>Lacks both dimension and unit</a:t>
            </a:r>
          </a:p>
          <a:p>
            <a:pPr marL="621792" indent="-320040">
              <a:buClr>
                <a:schemeClr val="accent2"/>
              </a:buClr>
              <a:buSzPct val="80000"/>
              <a:buFont typeface="Courier New" panose="02070309020205020404" pitchFamily="49" charset="0"/>
              <a:buChar char="o"/>
            </a:pPr>
            <a:r>
              <a:rPr lang="en-US" sz="2200" dirty="0"/>
              <a:t>Is labeled with a hat: </a:t>
            </a:r>
          </a:p>
        </p:txBody>
      </p:sp>
      <p:graphicFrame>
        <p:nvGraphicFramePr>
          <p:cNvPr id="5" name="Content Placeholder 4"/>
          <p:cNvGraphicFramePr>
            <a:graphicFrameLocks noGrp="1" noChangeAspect="1"/>
          </p:cNvGraphicFramePr>
          <p:nvPr>
            <p:ph sz="quarter" idx="16"/>
            <p:extLst>
              <p:ext uri="{D42A27DB-BD31-4B8C-83A1-F6EECF244321}">
                <p14:modId xmlns:p14="http://schemas.microsoft.com/office/powerpoint/2010/main" val="1864014119"/>
              </p:ext>
            </p:extLst>
          </p:nvPr>
        </p:nvGraphicFramePr>
        <p:xfrm>
          <a:off x="3387544" y="3506296"/>
          <a:ext cx="240350" cy="210399"/>
        </p:xfrm>
        <a:graphic>
          <a:graphicData uri="http://schemas.openxmlformats.org/presentationml/2006/ole">
            <mc:AlternateContent xmlns:mc="http://schemas.openxmlformats.org/markup-compatibility/2006">
              <mc:Choice xmlns:v="urn:schemas-microsoft-com:vml" Requires="v">
                <p:oleObj spid="_x0000_s48276" name="Equation" r:id="rId3" imgW="203040" imgH="177480" progId="Equation.DSMT4">
                  <p:embed/>
                </p:oleObj>
              </mc:Choice>
              <mc:Fallback>
                <p:oleObj name="Equation" r:id="rId3" imgW="203040" imgH="177480" progId="Equation.DSMT4">
                  <p:embed/>
                  <p:pic>
                    <p:nvPicPr>
                      <p:cNvPr id="0" name=""/>
                      <p:cNvPicPr/>
                      <p:nvPr/>
                    </p:nvPicPr>
                    <p:blipFill>
                      <a:blip r:embed="rId4"/>
                      <a:stretch>
                        <a:fillRect/>
                      </a:stretch>
                    </p:blipFill>
                    <p:spPr>
                      <a:xfrm>
                        <a:off x="3387544" y="3506296"/>
                        <a:ext cx="240350" cy="210399"/>
                      </a:xfrm>
                      <a:prstGeom prst="rect">
                        <a:avLst/>
                      </a:prstGeom>
                    </p:spPr>
                  </p:pic>
                </p:oleObj>
              </mc:Fallback>
            </mc:AlternateContent>
          </a:graphicData>
        </a:graphic>
      </p:graphicFrame>
      <p:sp>
        <p:nvSpPr>
          <p:cNvPr id="14" name="Content Placeholder 2">
            <a:extLst>
              <a:ext uri="{FF2B5EF4-FFF2-40B4-BE49-F238E27FC236}">
                <a16:creationId xmlns="" xmlns:a16="http://schemas.microsoft.com/office/drawing/2014/main" id="{B4F7D71F-D54C-45AF-9B1D-DEEDC7ED8A7C}"/>
              </a:ext>
            </a:extLst>
          </p:cNvPr>
          <p:cNvSpPr>
            <a:spLocks noGrp="1"/>
          </p:cNvSpPr>
          <p:nvPr>
            <p:ph sz="quarter" idx="16"/>
          </p:nvPr>
        </p:nvSpPr>
        <p:spPr>
          <a:xfrm>
            <a:off x="298176" y="3959089"/>
            <a:ext cx="4502424" cy="1590260"/>
          </a:xfrm>
        </p:spPr>
        <p:txBody>
          <a:bodyPr/>
          <a:lstStyle/>
          <a:p>
            <a:pPr marL="292608" indent="-292608">
              <a:buClr>
                <a:schemeClr val="accent2"/>
              </a:buClr>
              <a:buFont typeface="Arial" panose="020B0604020202020204" pitchFamily="34" charset="0"/>
              <a:buChar char="•"/>
            </a:pPr>
            <a:r>
              <a:rPr lang="en-US" sz="2400" dirty="0"/>
              <a:t>We use a </a:t>
            </a:r>
            <a:r>
              <a:rPr lang="en-US" sz="2400" b="1" dirty="0"/>
              <a:t>right-handed coordinate system</a:t>
            </a:r>
          </a:p>
          <a:p>
            <a:pPr marL="621792" indent="-320040">
              <a:buClr>
                <a:schemeClr val="accent2"/>
              </a:buClr>
              <a:buSzPct val="80000"/>
              <a:buFont typeface="Courier New" panose="02070309020205020404" pitchFamily="49" charset="0"/>
              <a:buChar char="o"/>
            </a:pPr>
            <a:r>
              <a:rPr lang="en-US" sz="2200" dirty="0"/>
              <a:t>Remains right-handed when rotated</a:t>
            </a:r>
          </a:p>
        </p:txBody>
      </p:sp>
      <p:graphicFrame>
        <p:nvGraphicFramePr>
          <p:cNvPr id="26" name="Content Placeholder 25">
            <a:extLst>
              <a:ext uri="{FF2B5EF4-FFF2-40B4-BE49-F238E27FC236}">
                <a16:creationId xmlns="" xmlns:a16="http://schemas.microsoft.com/office/drawing/2014/main" id="{8C3404A4-17FC-42BD-B1DA-48E545DAD5A6}"/>
              </a:ext>
            </a:extLst>
          </p:cNvPr>
          <p:cNvGraphicFramePr>
            <a:graphicFrameLocks noGrp="1" noChangeAspect="1"/>
          </p:cNvGraphicFramePr>
          <p:nvPr>
            <p:ph sz="quarter" idx="18"/>
            <p:extLst>
              <p:ext uri="{D42A27DB-BD31-4B8C-83A1-F6EECF244321}">
                <p14:modId xmlns:p14="http://schemas.microsoft.com/office/powerpoint/2010/main" val="1708716980"/>
              </p:ext>
            </p:extLst>
          </p:nvPr>
        </p:nvGraphicFramePr>
        <p:xfrm>
          <a:off x="5133975" y="1941513"/>
          <a:ext cx="1622425" cy="520700"/>
        </p:xfrm>
        <a:graphic>
          <a:graphicData uri="http://schemas.openxmlformats.org/presentationml/2006/ole">
            <mc:AlternateContent xmlns:mc="http://schemas.openxmlformats.org/markup-compatibility/2006">
              <mc:Choice xmlns:v="urn:schemas-microsoft-com:vml" Requires="v">
                <p:oleObj spid="_x0000_s48277" name="Equation" r:id="rId5" imgW="1701720" imgH="545760" progId="Equation.DSMT4">
                  <p:embed/>
                </p:oleObj>
              </mc:Choice>
              <mc:Fallback>
                <p:oleObj name="Equation" r:id="rId5" imgW="1701720" imgH="545760" progId="Equation.DSMT4">
                  <p:embed/>
                  <p:pic>
                    <p:nvPicPr>
                      <p:cNvPr id="25" name="Object 24">
                        <a:extLst>
                          <a:ext uri="{FF2B5EF4-FFF2-40B4-BE49-F238E27FC236}">
                            <a16:creationId xmlns="" xmlns:a16="http://schemas.microsoft.com/office/drawing/2014/main" id="{636779D1-8405-4398-8940-637D861C9C95}"/>
                          </a:ext>
                        </a:extLst>
                      </p:cNvPr>
                      <p:cNvPicPr/>
                      <p:nvPr/>
                    </p:nvPicPr>
                    <p:blipFill>
                      <a:blip r:embed="rId6"/>
                      <a:stretch>
                        <a:fillRect/>
                      </a:stretch>
                    </p:blipFill>
                    <p:spPr>
                      <a:xfrm>
                        <a:off x="5133975" y="1941513"/>
                        <a:ext cx="1622425" cy="520700"/>
                      </a:xfrm>
                      <a:prstGeom prst="rect">
                        <a:avLst/>
                      </a:prstGeom>
                    </p:spPr>
                  </p:pic>
                </p:oleObj>
              </mc:Fallback>
            </mc:AlternateContent>
          </a:graphicData>
        </a:graphic>
      </p:graphicFrame>
      <p:sp>
        <p:nvSpPr>
          <p:cNvPr id="7" name="Content Placeholder 6">
            <a:extLst>
              <a:ext uri="{FF2B5EF4-FFF2-40B4-BE49-F238E27FC236}">
                <a16:creationId xmlns="" xmlns:a16="http://schemas.microsoft.com/office/drawing/2014/main" id="{4D3B274D-E99F-4397-AA0B-7AB65AAAB7FD}"/>
              </a:ext>
            </a:extLst>
          </p:cNvPr>
          <p:cNvSpPr>
            <a:spLocks noGrp="1"/>
          </p:cNvSpPr>
          <p:nvPr>
            <p:ph sz="quarter" idx="20"/>
          </p:nvPr>
        </p:nvSpPr>
        <p:spPr>
          <a:xfrm>
            <a:off x="6987210" y="2033236"/>
            <a:ext cx="1828800" cy="381000"/>
          </a:xfrm>
        </p:spPr>
        <p:txBody>
          <a:bodyPr/>
          <a:lstStyle/>
          <a:p>
            <a:r>
              <a:rPr lang="en-US" sz="2000" b="1" dirty="0"/>
              <a:t>Equation (3-7)</a:t>
            </a:r>
          </a:p>
        </p:txBody>
      </p:sp>
      <p:graphicFrame>
        <p:nvGraphicFramePr>
          <p:cNvPr id="28" name="Content Placeholder 27">
            <a:extLst>
              <a:ext uri="{FF2B5EF4-FFF2-40B4-BE49-F238E27FC236}">
                <a16:creationId xmlns="" xmlns:a16="http://schemas.microsoft.com/office/drawing/2014/main" id="{26CDCEFE-4D57-4E74-80AC-1F8DFC553E7F}"/>
              </a:ext>
            </a:extLst>
          </p:cNvPr>
          <p:cNvGraphicFramePr>
            <a:graphicFrameLocks noGrp="1" noChangeAspect="1"/>
          </p:cNvGraphicFramePr>
          <p:nvPr>
            <p:ph sz="quarter" idx="22"/>
            <p:extLst>
              <p:ext uri="{D42A27DB-BD31-4B8C-83A1-F6EECF244321}">
                <p14:modId xmlns:p14="http://schemas.microsoft.com/office/powerpoint/2010/main" val="3875900678"/>
              </p:ext>
            </p:extLst>
          </p:nvPr>
        </p:nvGraphicFramePr>
        <p:xfrm>
          <a:off x="5131386" y="2646310"/>
          <a:ext cx="1597171" cy="520291"/>
        </p:xfrm>
        <a:graphic>
          <a:graphicData uri="http://schemas.openxmlformats.org/presentationml/2006/ole">
            <mc:AlternateContent xmlns:mc="http://schemas.openxmlformats.org/markup-compatibility/2006">
              <mc:Choice xmlns:v="urn:schemas-microsoft-com:vml" Requires="v">
                <p:oleObj spid="_x0000_s48278" name="Equation" r:id="rId7" imgW="1676160" imgH="545760" progId="Equation.DSMT4">
                  <p:embed/>
                </p:oleObj>
              </mc:Choice>
              <mc:Fallback>
                <p:oleObj name="Equation" r:id="rId7" imgW="1676160" imgH="545760" progId="Equation.DSMT4">
                  <p:embed/>
                  <p:pic>
                    <p:nvPicPr>
                      <p:cNvPr id="27" name="Object 26">
                        <a:extLst>
                          <a:ext uri="{FF2B5EF4-FFF2-40B4-BE49-F238E27FC236}">
                            <a16:creationId xmlns="" xmlns:a16="http://schemas.microsoft.com/office/drawing/2014/main" id="{107F1D65-9461-4479-B748-39975F8026A7}"/>
                          </a:ext>
                        </a:extLst>
                      </p:cNvPr>
                      <p:cNvPicPr/>
                      <p:nvPr/>
                    </p:nvPicPr>
                    <p:blipFill>
                      <a:blip r:embed="rId8"/>
                      <a:stretch>
                        <a:fillRect/>
                      </a:stretch>
                    </p:blipFill>
                    <p:spPr>
                      <a:xfrm>
                        <a:off x="5131386" y="2646310"/>
                        <a:ext cx="1597171" cy="520291"/>
                      </a:xfrm>
                      <a:prstGeom prst="rect">
                        <a:avLst/>
                      </a:prstGeom>
                    </p:spPr>
                  </p:pic>
                </p:oleObj>
              </mc:Fallback>
            </mc:AlternateContent>
          </a:graphicData>
        </a:graphic>
      </p:graphicFrame>
      <p:sp>
        <p:nvSpPr>
          <p:cNvPr id="11" name="Content Placeholder 10">
            <a:extLst>
              <a:ext uri="{FF2B5EF4-FFF2-40B4-BE49-F238E27FC236}">
                <a16:creationId xmlns="" xmlns:a16="http://schemas.microsoft.com/office/drawing/2014/main" id="{4F153DBD-7633-4385-946B-13C75E1949B8}"/>
              </a:ext>
            </a:extLst>
          </p:cNvPr>
          <p:cNvSpPr>
            <a:spLocks noGrp="1"/>
          </p:cNvSpPr>
          <p:nvPr>
            <p:ph sz="quarter" idx="24"/>
          </p:nvPr>
        </p:nvSpPr>
        <p:spPr>
          <a:xfrm>
            <a:off x="6987210" y="2699052"/>
            <a:ext cx="1905000" cy="304800"/>
          </a:xfrm>
        </p:spPr>
        <p:txBody>
          <a:bodyPr/>
          <a:lstStyle/>
          <a:p>
            <a:r>
              <a:rPr lang="en-US" sz="2000" b="1" dirty="0"/>
              <a:t>Equation (3-8)</a:t>
            </a:r>
          </a:p>
        </p:txBody>
      </p:sp>
      <p:pic>
        <p:nvPicPr>
          <p:cNvPr id="29" name="Content Placeholder 28" descr="Copyright © 2014 John Wiley &amp; Sons, Inc. All rights reserved.">
            <a:extLst>
              <a:ext uri="{FF2B5EF4-FFF2-40B4-BE49-F238E27FC236}">
                <a16:creationId xmlns="" xmlns:a16="http://schemas.microsoft.com/office/drawing/2014/main" id="{85FBE041-D3BA-439B-8A95-F1D999832D34}"/>
              </a:ext>
            </a:extLst>
          </p:cNvPr>
          <p:cNvPicPr>
            <a:picLocks noGrp="1" noChangeAspect="1"/>
          </p:cNvPicPr>
          <p:nvPr>
            <p:ph sz="quarter" idx="26"/>
          </p:nvPr>
        </p:nvPicPr>
        <p:blipFill>
          <a:blip r:embed="rId9"/>
          <a:stretch>
            <a:fillRect/>
          </a:stretch>
        </p:blipFill>
        <p:spPr>
          <a:xfrm>
            <a:off x="6031151" y="3408887"/>
            <a:ext cx="2421561" cy="2459314"/>
          </a:xfrm>
          <a:prstGeom prst="rect">
            <a:avLst/>
          </a:prstGeom>
        </p:spPr>
      </p:pic>
      <p:sp>
        <p:nvSpPr>
          <p:cNvPr id="15" name="Content Placeholder 14">
            <a:extLst>
              <a:ext uri="{FF2B5EF4-FFF2-40B4-BE49-F238E27FC236}">
                <a16:creationId xmlns="" xmlns:a16="http://schemas.microsoft.com/office/drawing/2014/main" id="{0514A3F7-B69A-46CB-8A10-621A0E743A9C}"/>
              </a:ext>
            </a:extLst>
          </p:cNvPr>
          <p:cNvSpPr>
            <a:spLocks noGrp="1"/>
          </p:cNvSpPr>
          <p:nvPr>
            <p:ph sz="quarter" idx="28"/>
          </p:nvPr>
        </p:nvSpPr>
        <p:spPr>
          <a:xfrm>
            <a:off x="6380922" y="5922811"/>
            <a:ext cx="1828800" cy="362509"/>
          </a:xfrm>
        </p:spPr>
        <p:txBody>
          <a:bodyPr/>
          <a:lstStyle/>
          <a:p>
            <a:r>
              <a:rPr lang="en-US" sz="1800" b="1" dirty="0">
                <a:solidFill>
                  <a:srgbClr val="000000"/>
                </a:solidFill>
              </a:rPr>
              <a:t>Figure (3-13)</a:t>
            </a:r>
          </a:p>
        </p:txBody>
      </p:sp>
      <p:sp>
        <p:nvSpPr>
          <p:cNvPr id="23" name="Slide Number Placeholder 22">
            <a:extLst>
              <a:ext uri="{FF2B5EF4-FFF2-40B4-BE49-F238E27FC236}">
                <a16:creationId xmlns="" xmlns:a16="http://schemas.microsoft.com/office/drawing/2014/main" id="{80EA4805-18FE-4A74-80ED-422BE1DF75E5}"/>
              </a:ext>
            </a:extLst>
          </p:cNvPr>
          <p:cNvSpPr>
            <a:spLocks noGrp="1"/>
          </p:cNvSpPr>
          <p:nvPr>
            <p:ph type="sldNum" sz="quarter" idx="10"/>
          </p:nvPr>
        </p:nvSpPr>
        <p:spPr/>
        <p:txBody>
          <a:bodyPr/>
          <a:lstStyle/>
          <a:p>
            <a:fld id="{67B19427-F580-D146-B60E-4CADEE75497F}" type="slidenum">
              <a:rPr lang="en-US" smtClean="0"/>
              <a:pPr/>
              <a:t>18</a:t>
            </a:fld>
            <a:endParaRPr lang="en-US" dirty="0"/>
          </a:p>
        </p:txBody>
      </p:sp>
      <p:sp>
        <p:nvSpPr>
          <p:cNvPr id="24" name="Footer Placeholder 23">
            <a:extLst>
              <a:ext uri="{FF2B5EF4-FFF2-40B4-BE49-F238E27FC236}">
                <a16:creationId xmlns="" xmlns:a16="http://schemas.microsoft.com/office/drawing/2014/main" id="{80B910CA-0900-46AD-A6B9-E5264F6CD733}"/>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3253885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6DFEE5-9BB4-47B6-8C42-BE068BCBA75D}"/>
              </a:ext>
            </a:extLst>
          </p:cNvPr>
          <p:cNvSpPr>
            <a:spLocks noGrp="1"/>
          </p:cNvSpPr>
          <p:nvPr>
            <p:ph type="title"/>
          </p:nvPr>
        </p:nvSpPr>
        <p:spPr>
          <a:xfrm>
            <a:off x="304800" y="609601"/>
            <a:ext cx="8534400" cy="990600"/>
          </a:xfrm>
        </p:spPr>
        <p:txBody>
          <a:bodyPr>
            <a:normAutofit fontScale="90000"/>
          </a:bodyPr>
          <a:lstStyle/>
          <a:p>
            <a:r>
              <a:rPr lang="en-US" sz="3600" dirty="0"/>
              <a:t>3-2 Unit Vectors, Adding Vectors by Components</a:t>
            </a:r>
            <a:r>
              <a:rPr lang="en-US" dirty="0"/>
              <a:t> </a:t>
            </a:r>
            <a:r>
              <a:rPr lang="en-US" sz="2700" b="0" baseline="0" dirty="0"/>
              <a:t>(3 of 8)</a:t>
            </a:r>
            <a:endParaRPr lang="en-US" sz="2200" baseline="0" dirty="0"/>
          </a:p>
        </p:txBody>
      </p:sp>
      <p:sp>
        <p:nvSpPr>
          <p:cNvPr id="3" name="Content Placeholder 2">
            <a:extLst>
              <a:ext uri="{FF2B5EF4-FFF2-40B4-BE49-F238E27FC236}">
                <a16:creationId xmlns="" xmlns:a16="http://schemas.microsoft.com/office/drawing/2014/main" id="{CD94AC0F-2E8C-4D5E-B1FF-44F27DBA4904}"/>
              </a:ext>
            </a:extLst>
          </p:cNvPr>
          <p:cNvSpPr>
            <a:spLocks noGrp="1"/>
          </p:cNvSpPr>
          <p:nvPr>
            <p:ph sz="quarter" idx="16"/>
          </p:nvPr>
        </p:nvSpPr>
        <p:spPr>
          <a:xfrm>
            <a:off x="304800" y="1752600"/>
            <a:ext cx="7086600" cy="457200"/>
          </a:xfrm>
        </p:spPr>
        <p:txBody>
          <a:bodyPr/>
          <a:lstStyle/>
          <a:p>
            <a:pPr marL="291600" indent="-291600">
              <a:buClr>
                <a:schemeClr val="accent2"/>
              </a:buClr>
              <a:buFont typeface="Arial" panose="020B0604020202020204" pitchFamily="34" charset="0"/>
              <a:buChar char="•"/>
            </a:pPr>
            <a:r>
              <a:rPr lang="en-US" sz="2600" dirty="0"/>
              <a:t>The quantities </a:t>
            </a:r>
            <a:r>
              <a:rPr lang="en-US" sz="2600" i="1" dirty="0"/>
              <a:t>a</a:t>
            </a:r>
            <a:r>
              <a:rPr lang="en-US" sz="2600" i="1" baseline="-25000" dirty="0"/>
              <a:t>x</a:t>
            </a:r>
            <a:r>
              <a:rPr lang="en-US" sz="2600" dirty="0"/>
              <a:t>i and </a:t>
            </a:r>
            <a:r>
              <a:rPr lang="en-US" sz="2600" i="1" dirty="0"/>
              <a:t>a</a:t>
            </a:r>
            <a:r>
              <a:rPr lang="en-US" sz="2600" i="1" baseline="-25000" dirty="0"/>
              <a:t>y</a:t>
            </a:r>
            <a:r>
              <a:rPr lang="en-US" sz="2600" dirty="0"/>
              <a:t>j are </a:t>
            </a:r>
            <a:r>
              <a:rPr lang="en-US" sz="2600" b="1" dirty="0"/>
              <a:t>vector components</a:t>
            </a:r>
          </a:p>
        </p:txBody>
      </p:sp>
      <p:graphicFrame>
        <p:nvGraphicFramePr>
          <p:cNvPr id="26" name="Content Placeholder 25">
            <a:extLst>
              <a:ext uri="{FF2B5EF4-FFF2-40B4-BE49-F238E27FC236}">
                <a16:creationId xmlns="" xmlns:a16="http://schemas.microsoft.com/office/drawing/2014/main" id="{86AAF079-4B92-4B64-908B-400FD1B1144F}"/>
              </a:ext>
            </a:extLst>
          </p:cNvPr>
          <p:cNvGraphicFramePr>
            <a:graphicFrameLocks noGrp="1" noChangeAspect="1"/>
          </p:cNvGraphicFramePr>
          <p:nvPr>
            <p:ph sz="quarter" idx="17"/>
            <p:extLst>
              <p:ext uri="{D42A27DB-BD31-4B8C-83A1-F6EECF244321}">
                <p14:modId xmlns:p14="http://schemas.microsoft.com/office/powerpoint/2010/main" val="3048968692"/>
              </p:ext>
            </p:extLst>
          </p:nvPr>
        </p:nvGraphicFramePr>
        <p:xfrm>
          <a:off x="2379641" y="2414645"/>
          <a:ext cx="1728350" cy="554620"/>
        </p:xfrm>
        <a:graphic>
          <a:graphicData uri="http://schemas.openxmlformats.org/presentationml/2006/ole">
            <mc:AlternateContent xmlns:mc="http://schemas.openxmlformats.org/markup-compatibility/2006">
              <mc:Choice xmlns:v="urn:schemas-microsoft-com:vml" Requires="v">
                <p:oleObj spid="_x0000_s49274" name="Equation" r:id="rId3" imgW="1701720" imgH="545760" progId="Equation.DSMT4">
                  <p:embed/>
                </p:oleObj>
              </mc:Choice>
              <mc:Fallback>
                <p:oleObj name="Equation" r:id="rId3" imgW="1701720" imgH="545760" progId="Equation.DSMT4">
                  <p:embed/>
                  <p:pic>
                    <p:nvPicPr>
                      <p:cNvPr id="25" name="Object 24">
                        <a:extLst>
                          <a:ext uri="{FF2B5EF4-FFF2-40B4-BE49-F238E27FC236}">
                            <a16:creationId xmlns="" xmlns:a16="http://schemas.microsoft.com/office/drawing/2014/main" id="{B1E88936-3ED0-4480-A374-1EEEC39ECBB0}"/>
                          </a:ext>
                        </a:extLst>
                      </p:cNvPr>
                      <p:cNvPicPr/>
                      <p:nvPr/>
                    </p:nvPicPr>
                    <p:blipFill>
                      <a:blip r:embed="rId4"/>
                      <a:stretch>
                        <a:fillRect/>
                      </a:stretch>
                    </p:blipFill>
                    <p:spPr>
                      <a:xfrm>
                        <a:off x="2379641" y="2414645"/>
                        <a:ext cx="1728350" cy="554620"/>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DC87AF16-8A94-4F96-B15E-2FC6F7072491}"/>
              </a:ext>
            </a:extLst>
          </p:cNvPr>
          <p:cNvSpPr>
            <a:spLocks noGrp="1"/>
          </p:cNvSpPr>
          <p:nvPr>
            <p:ph sz="quarter" idx="18"/>
          </p:nvPr>
        </p:nvSpPr>
        <p:spPr>
          <a:xfrm>
            <a:off x="5161723" y="2498361"/>
            <a:ext cx="1828800" cy="304800"/>
          </a:xfrm>
        </p:spPr>
        <p:txBody>
          <a:bodyPr/>
          <a:lstStyle/>
          <a:p>
            <a:pPr lvl="0"/>
            <a:r>
              <a:rPr lang="en-US" sz="2000" b="1" dirty="0">
                <a:solidFill>
                  <a:srgbClr val="000000"/>
                </a:solidFill>
              </a:rPr>
              <a:t>Equation (3-7)</a:t>
            </a:r>
          </a:p>
        </p:txBody>
      </p:sp>
      <p:graphicFrame>
        <p:nvGraphicFramePr>
          <p:cNvPr id="27" name="Content Placeholder 26">
            <a:extLst>
              <a:ext uri="{FF2B5EF4-FFF2-40B4-BE49-F238E27FC236}">
                <a16:creationId xmlns="" xmlns:a16="http://schemas.microsoft.com/office/drawing/2014/main" id="{747B8BE5-38B5-4222-9749-B01681B47150}"/>
              </a:ext>
            </a:extLst>
          </p:cNvPr>
          <p:cNvGraphicFramePr>
            <a:graphicFrameLocks noGrp="1" noChangeAspect="1"/>
          </p:cNvGraphicFramePr>
          <p:nvPr>
            <p:ph sz="quarter" idx="19"/>
            <p:extLst>
              <p:ext uri="{D42A27DB-BD31-4B8C-83A1-F6EECF244321}">
                <p14:modId xmlns:p14="http://schemas.microsoft.com/office/powerpoint/2010/main" val="4095216701"/>
              </p:ext>
            </p:extLst>
          </p:nvPr>
        </p:nvGraphicFramePr>
        <p:xfrm>
          <a:off x="2378736" y="3149217"/>
          <a:ext cx="1707816" cy="556334"/>
        </p:xfrm>
        <a:graphic>
          <a:graphicData uri="http://schemas.openxmlformats.org/presentationml/2006/ole">
            <mc:AlternateContent xmlns:mc="http://schemas.openxmlformats.org/markup-compatibility/2006">
              <mc:Choice xmlns:v="urn:schemas-microsoft-com:vml" Requires="v">
                <p:oleObj spid="_x0000_s49275" name="Equation" r:id="rId5" imgW="1676160" imgH="545760" progId="Equation.DSMT4">
                  <p:embed/>
                </p:oleObj>
              </mc:Choice>
              <mc:Fallback>
                <p:oleObj name="Equation" r:id="rId5" imgW="1676160" imgH="545760" progId="Equation.DSMT4">
                  <p:embed/>
                  <p:pic>
                    <p:nvPicPr>
                      <p:cNvPr id="4" name="Object 3">
                        <a:extLst>
                          <a:ext uri="{FF2B5EF4-FFF2-40B4-BE49-F238E27FC236}">
                            <a16:creationId xmlns="" xmlns:a16="http://schemas.microsoft.com/office/drawing/2014/main" id="{7AA98F5F-9E58-41DC-B2BC-D9C4CA60C803}"/>
                          </a:ext>
                        </a:extLst>
                      </p:cNvPr>
                      <p:cNvPicPr/>
                      <p:nvPr/>
                    </p:nvPicPr>
                    <p:blipFill>
                      <a:blip r:embed="rId6"/>
                      <a:stretch>
                        <a:fillRect/>
                      </a:stretch>
                    </p:blipFill>
                    <p:spPr>
                      <a:xfrm>
                        <a:off x="2378736" y="3149217"/>
                        <a:ext cx="1707816" cy="556334"/>
                      </a:xfrm>
                      <a:prstGeom prst="rect">
                        <a:avLst/>
                      </a:prstGeom>
                    </p:spPr>
                  </p:pic>
                </p:oleObj>
              </mc:Fallback>
            </mc:AlternateContent>
          </a:graphicData>
        </a:graphic>
      </p:graphicFrame>
      <p:sp>
        <p:nvSpPr>
          <p:cNvPr id="7" name="Content Placeholder 6">
            <a:extLst>
              <a:ext uri="{FF2B5EF4-FFF2-40B4-BE49-F238E27FC236}">
                <a16:creationId xmlns="" xmlns:a16="http://schemas.microsoft.com/office/drawing/2014/main" id="{48747854-50D5-4381-8DEC-057C014A2147}"/>
              </a:ext>
            </a:extLst>
          </p:cNvPr>
          <p:cNvSpPr>
            <a:spLocks noGrp="1"/>
          </p:cNvSpPr>
          <p:nvPr>
            <p:ph sz="quarter" idx="20"/>
          </p:nvPr>
        </p:nvSpPr>
        <p:spPr>
          <a:xfrm>
            <a:off x="5161725" y="3206699"/>
            <a:ext cx="1828800" cy="381000"/>
          </a:xfrm>
        </p:spPr>
        <p:txBody>
          <a:bodyPr/>
          <a:lstStyle/>
          <a:p>
            <a:pPr lvl="0"/>
            <a:r>
              <a:rPr lang="en-US" sz="2000" b="1" dirty="0">
                <a:solidFill>
                  <a:srgbClr val="000000"/>
                </a:solidFill>
              </a:rPr>
              <a:t>Equation (3-8)</a:t>
            </a:r>
          </a:p>
        </p:txBody>
      </p:sp>
      <p:sp>
        <p:nvSpPr>
          <p:cNvPr id="8" name="Content Placeholder 7">
            <a:extLst>
              <a:ext uri="{FF2B5EF4-FFF2-40B4-BE49-F238E27FC236}">
                <a16:creationId xmlns="" xmlns:a16="http://schemas.microsoft.com/office/drawing/2014/main" id="{7C044EE5-1B16-4BB3-A39F-F597943EE3EC}"/>
              </a:ext>
            </a:extLst>
          </p:cNvPr>
          <p:cNvSpPr>
            <a:spLocks noGrp="1"/>
          </p:cNvSpPr>
          <p:nvPr>
            <p:ph sz="quarter" idx="21"/>
          </p:nvPr>
        </p:nvSpPr>
        <p:spPr>
          <a:xfrm>
            <a:off x="304800" y="3969027"/>
            <a:ext cx="8534400" cy="1063488"/>
          </a:xfrm>
        </p:spPr>
        <p:txBody>
          <a:bodyPr/>
          <a:lstStyle/>
          <a:p>
            <a:pPr marL="292608" indent="-292608">
              <a:buClr>
                <a:schemeClr val="accent2"/>
              </a:buClr>
              <a:buSzPct val="100000"/>
              <a:buFont typeface="Arial" panose="020B0604020202020204" pitchFamily="34" charset="0"/>
              <a:buChar char="•"/>
              <a:tabLst>
                <a:tab pos="425450" algn="l"/>
                <a:tab pos="882650" algn="l"/>
                <a:tab pos="1339850" algn="l"/>
                <a:tab pos="1797050" algn="l"/>
                <a:tab pos="2254250" algn="l"/>
                <a:tab pos="2711450" algn="l"/>
                <a:tab pos="3168650" algn="l"/>
                <a:tab pos="3625850" algn="l"/>
                <a:tab pos="4083050" algn="l"/>
                <a:tab pos="4540250" algn="l"/>
                <a:tab pos="4997450" algn="l"/>
                <a:tab pos="5454650" algn="l"/>
                <a:tab pos="5911850" algn="l"/>
                <a:tab pos="6369050" algn="l"/>
                <a:tab pos="6826250" algn="l"/>
                <a:tab pos="7283450" algn="l"/>
                <a:tab pos="7740650" algn="l"/>
                <a:tab pos="8197850" algn="l"/>
                <a:tab pos="8655050" algn="l"/>
                <a:tab pos="9112250" algn="l"/>
                <a:tab pos="9569450" algn="l"/>
              </a:tabLst>
            </a:pPr>
            <a:r>
              <a:rPr lang="en-US" sz="2600" dirty="0">
                <a:solidFill>
                  <a:srgbClr val="000000"/>
                </a:solidFill>
              </a:rPr>
              <a:t>The quantities </a:t>
            </a:r>
            <a:r>
              <a:rPr lang="en-US" sz="2600" i="1" dirty="0">
                <a:solidFill>
                  <a:srgbClr val="000000"/>
                </a:solidFill>
              </a:rPr>
              <a:t>a</a:t>
            </a:r>
            <a:r>
              <a:rPr lang="en-US" sz="2600" i="1" baseline="-33000" dirty="0">
                <a:solidFill>
                  <a:srgbClr val="000000"/>
                </a:solidFill>
              </a:rPr>
              <a:t>x</a:t>
            </a:r>
            <a:r>
              <a:rPr lang="en-US" sz="2600" dirty="0">
                <a:solidFill>
                  <a:srgbClr val="000000"/>
                </a:solidFill>
              </a:rPr>
              <a:t> and </a:t>
            </a:r>
            <a:r>
              <a:rPr lang="en-US" sz="2600" i="1" dirty="0">
                <a:solidFill>
                  <a:srgbClr val="000000"/>
                </a:solidFill>
              </a:rPr>
              <a:t>a</a:t>
            </a:r>
            <a:r>
              <a:rPr lang="en-US" sz="2600" i="1" baseline="-33000" dirty="0">
                <a:solidFill>
                  <a:srgbClr val="000000"/>
                </a:solidFill>
              </a:rPr>
              <a:t>y</a:t>
            </a:r>
            <a:r>
              <a:rPr lang="en-US" sz="2600" dirty="0">
                <a:solidFill>
                  <a:srgbClr val="000000"/>
                </a:solidFill>
              </a:rPr>
              <a:t> alone are </a:t>
            </a:r>
            <a:r>
              <a:rPr lang="en-US" sz="2600" b="1" dirty="0">
                <a:solidFill>
                  <a:srgbClr val="000000"/>
                </a:solidFill>
              </a:rPr>
              <a:t>scalar components</a:t>
            </a:r>
          </a:p>
          <a:p>
            <a:pPr marL="621792" lvl="1" indent="-320040">
              <a:spcBef>
                <a:spcPts val="1000"/>
              </a:spcBef>
              <a:buClr>
                <a:schemeClr val="accent2"/>
              </a:buClr>
              <a:buSzPct val="80000"/>
              <a:buFont typeface="Courier New" panose="02070309020205020404" pitchFamily="49" charset="0"/>
              <a:buChar char="o"/>
              <a:tabLst>
                <a:tab pos="425450" algn="l"/>
                <a:tab pos="882650" algn="l"/>
                <a:tab pos="1339850" algn="l"/>
                <a:tab pos="1797050" algn="l"/>
                <a:tab pos="2254250" algn="l"/>
                <a:tab pos="2711450" algn="l"/>
                <a:tab pos="3168650" algn="l"/>
                <a:tab pos="3625850" algn="l"/>
                <a:tab pos="4083050" algn="l"/>
                <a:tab pos="4540250" algn="l"/>
                <a:tab pos="4997450" algn="l"/>
                <a:tab pos="5454650" algn="l"/>
                <a:tab pos="5911850" algn="l"/>
                <a:tab pos="6369050" algn="l"/>
                <a:tab pos="6826250" algn="l"/>
                <a:tab pos="7283450" algn="l"/>
                <a:tab pos="7740650" algn="l"/>
                <a:tab pos="8197850" algn="l"/>
                <a:tab pos="8655050" algn="l"/>
                <a:tab pos="9112250" algn="l"/>
                <a:tab pos="9569450" algn="l"/>
              </a:tabLst>
            </a:pPr>
            <a:r>
              <a:rPr lang="en-US" sz="2600" dirty="0">
                <a:solidFill>
                  <a:srgbClr val="000000"/>
                </a:solidFill>
                <a:latin typeface="Times New Roman" panose="02020603050405020304" pitchFamily="18" charset="0"/>
              </a:rPr>
              <a:t>Or just “components” as before</a:t>
            </a:r>
            <a:endParaRPr lang="en-US" sz="2600" dirty="0">
              <a:latin typeface="Times New Roman" panose="02020603050405020304" pitchFamily="18" charset="0"/>
            </a:endParaRPr>
          </a:p>
        </p:txBody>
      </p:sp>
      <p:sp>
        <p:nvSpPr>
          <p:cNvPr id="23" name="Slide Number Placeholder 22">
            <a:extLst>
              <a:ext uri="{FF2B5EF4-FFF2-40B4-BE49-F238E27FC236}">
                <a16:creationId xmlns="" xmlns:a16="http://schemas.microsoft.com/office/drawing/2014/main" id="{508BAD7E-5641-45B1-80CD-22F6872A1812}"/>
              </a:ext>
            </a:extLst>
          </p:cNvPr>
          <p:cNvSpPr>
            <a:spLocks noGrp="1"/>
          </p:cNvSpPr>
          <p:nvPr>
            <p:ph type="sldNum" sz="quarter" idx="10"/>
          </p:nvPr>
        </p:nvSpPr>
        <p:spPr/>
        <p:txBody>
          <a:bodyPr/>
          <a:lstStyle/>
          <a:p>
            <a:fld id="{67B19427-F580-D146-B60E-4CADEE75497F}" type="slidenum">
              <a:rPr lang="en-US" smtClean="0"/>
              <a:pPr/>
              <a:t>19</a:t>
            </a:fld>
            <a:endParaRPr lang="en-US" dirty="0"/>
          </a:p>
        </p:txBody>
      </p:sp>
      <p:sp>
        <p:nvSpPr>
          <p:cNvPr id="24" name="Footer Placeholder 23">
            <a:extLst>
              <a:ext uri="{FF2B5EF4-FFF2-40B4-BE49-F238E27FC236}">
                <a16:creationId xmlns="" xmlns:a16="http://schemas.microsoft.com/office/drawing/2014/main" id="{D4205334-4023-40F1-9213-8282A0B5F6AA}"/>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9744811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1AADAB-E515-46B2-AEDA-D9E90DDCD51B}"/>
              </a:ext>
            </a:extLst>
          </p:cNvPr>
          <p:cNvSpPr>
            <a:spLocks noGrp="1"/>
          </p:cNvSpPr>
          <p:nvPr>
            <p:ph type="title"/>
          </p:nvPr>
        </p:nvSpPr>
        <p:spPr>
          <a:xfrm>
            <a:off x="304800" y="762001"/>
            <a:ext cx="8534400" cy="685799"/>
          </a:xfrm>
        </p:spPr>
        <p:txBody>
          <a:bodyPr>
            <a:noAutofit/>
          </a:bodyPr>
          <a:lstStyle/>
          <a:p>
            <a:r>
              <a:rPr lang="en-US" sz="3600" dirty="0">
                <a:solidFill>
                  <a:schemeClr val="accent1"/>
                </a:solidFill>
              </a:rPr>
              <a:t>3-1 Vectors and Their Components </a:t>
            </a:r>
            <a:r>
              <a:rPr lang="en-US" sz="2400" b="0" dirty="0">
                <a:solidFill>
                  <a:schemeClr val="accent1"/>
                </a:solidFill>
              </a:rPr>
              <a:t>(1 of 15)</a:t>
            </a:r>
            <a:endParaRPr lang="en-US" sz="2000" b="0" dirty="0">
              <a:solidFill>
                <a:schemeClr val="accent1"/>
              </a:solidFill>
            </a:endParaRPr>
          </a:p>
        </p:txBody>
      </p:sp>
      <p:sp>
        <p:nvSpPr>
          <p:cNvPr id="3" name="Content Placeholder 2">
            <a:extLst>
              <a:ext uri="{FF2B5EF4-FFF2-40B4-BE49-F238E27FC236}">
                <a16:creationId xmlns="" xmlns:a16="http://schemas.microsoft.com/office/drawing/2014/main" id="{A09D1B50-B943-4112-9BCF-B5285EA557BE}"/>
              </a:ext>
            </a:extLst>
          </p:cNvPr>
          <p:cNvSpPr>
            <a:spLocks noGrp="1"/>
          </p:cNvSpPr>
          <p:nvPr>
            <p:ph sz="quarter" idx="14"/>
          </p:nvPr>
        </p:nvSpPr>
        <p:spPr>
          <a:xfrm>
            <a:off x="304800" y="1752600"/>
            <a:ext cx="8534400" cy="4343400"/>
          </a:xfrm>
        </p:spPr>
        <p:txBody>
          <a:bodyPr/>
          <a:lstStyle/>
          <a:p>
            <a:pPr marL="0" indent="0">
              <a:buNone/>
            </a:pPr>
            <a:r>
              <a:rPr lang="en-US" altLang="en-US" sz="2600" b="1" dirty="0">
                <a:latin typeface="Times New Roman" panose="02020603050405020304" pitchFamily="18" charset="0"/>
              </a:rPr>
              <a:t>Learning </a:t>
            </a:r>
            <a:r>
              <a:rPr lang="en-US" altLang="en-US" sz="2600" b="1" dirty="0" smtClean="0">
                <a:latin typeface="Times New Roman" panose="02020603050405020304" pitchFamily="18" charset="0"/>
              </a:rPr>
              <a:t>Objectives</a:t>
            </a:r>
          </a:p>
          <a:p>
            <a:pPr marL="715963" indent="-715963"/>
            <a:r>
              <a:rPr lang="en-US" sz="2600" b="1" dirty="0">
                <a:solidFill>
                  <a:srgbClr val="000000"/>
                </a:solidFill>
              </a:rPr>
              <a:t>3.01</a:t>
            </a:r>
            <a:r>
              <a:rPr lang="en-US" sz="2600" dirty="0">
                <a:solidFill>
                  <a:srgbClr val="000000"/>
                </a:solidFill>
              </a:rPr>
              <a:t> </a:t>
            </a:r>
            <a:r>
              <a:rPr lang="en-US" sz="2600" dirty="0" smtClean="0">
                <a:solidFill>
                  <a:srgbClr val="000000"/>
                </a:solidFill>
              </a:rPr>
              <a:t> Add </a:t>
            </a:r>
            <a:r>
              <a:rPr lang="en-US" sz="2600" dirty="0">
                <a:solidFill>
                  <a:srgbClr val="000000"/>
                </a:solidFill>
              </a:rPr>
              <a:t>vectors by drawing them in head-to-tail arrangements, applying the commutative and associative laws</a:t>
            </a:r>
            <a:r>
              <a:rPr lang="en-US" sz="2600" dirty="0" smtClean="0">
                <a:solidFill>
                  <a:srgbClr val="000000"/>
                </a:solidFill>
              </a:rPr>
              <a:t>.</a:t>
            </a:r>
          </a:p>
          <a:p>
            <a:r>
              <a:rPr lang="en-US" sz="2600" b="1" dirty="0">
                <a:solidFill>
                  <a:srgbClr val="000000"/>
                </a:solidFill>
              </a:rPr>
              <a:t>3.02</a:t>
            </a:r>
            <a:r>
              <a:rPr lang="en-US" sz="2600" dirty="0">
                <a:solidFill>
                  <a:srgbClr val="000000"/>
                </a:solidFill>
              </a:rPr>
              <a:t>  Subtract a vector from a second one</a:t>
            </a:r>
            <a:r>
              <a:rPr lang="en-US" sz="2600" dirty="0" smtClean="0">
                <a:solidFill>
                  <a:srgbClr val="000000"/>
                </a:solidFill>
              </a:rPr>
              <a:t>.</a:t>
            </a:r>
          </a:p>
          <a:p>
            <a:pPr marL="804863" indent="-804863"/>
            <a:r>
              <a:rPr lang="en-US" sz="2600" b="1" dirty="0">
                <a:solidFill>
                  <a:srgbClr val="000000"/>
                </a:solidFill>
              </a:rPr>
              <a:t>3.03</a:t>
            </a:r>
            <a:r>
              <a:rPr lang="en-US" sz="2600" dirty="0">
                <a:solidFill>
                  <a:srgbClr val="000000"/>
                </a:solidFill>
              </a:rPr>
              <a:t>  </a:t>
            </a:r>
            <a:r>
              <a:rPr lang="en-US" sz="2600" dirty="0" smtClean="0">
                <a:solidFill>
                  <a:srgbClr val="000000"/>
                </a:solidFill>
              </a:rPr>
              <a:t>Calculate </a:t>
            </a:r>
            <a:r>
              <a:rPr lang="en-US" sz="2600" dirty="0">
                <a:solidFill>
                  <a:srgbClr val="000000"/>
                </a:solidFill>
              </a:rPr>
              <a:t>the components of a vector on a given coordinate system, showing them in a drawing</a:t>
            </a:r>
            <a:r>
              <a:rPr lang="en-US" sz="2600" dirty="0" smtClean="0">
                <a:solidFill>
                  <a:srgbClr val="000000"/>
                </a:solidFill>
              </a:rPr>
              <a:t>.</a:t>
            </a:r>
          </a:p>
          <a:p>
            <a:pPr marL="804863" indent="-804863"/>
            <a:r>
              <a:rPr lang="en-US" sz="2600" b="1" dirty="0">
                <a:solidFill>
                  <a:srgbClr val="000000"/>
                </a:solidFill>
              </a:rPr>
              <a:t>3.04</a:t>
            </a:r>
            <a:r>
              <a:rPr lang="en-US" sz="2600" dirty="0">
                <a:solidFill>
                  <a:srgbClr val="000000"/>
                </a:solidFill>
              </a:rPr>
              <a:t>  Given the components of a vector, draw the vector and determine its magnitude and orientation</a:t>
            </a:r>
            <a:r>
              <a:rPr lang="en-US" sz="2600" dirty="0" smtClean="0">
                <a:solidFill>
                  <a:srgbClr val="000000"/>
                </a:solidFill>
              </a:rPr>
              <a:t>.</a:t>
            </a:r>
          </a:p>
          <a:p>
            <a:r>
              <a:rPr lang="en-US" sz="2600" b="1" dirty="0">
                <a:solidFill>
                  <a:srgbClr val="000000"/>
                </a:solidFill>
              </a:rPr>
              <a:t>3.05</a:t>
            </a:r>
            <a:r>
              <a:rPr lang="en-US" sz="2600" dirty="0">
                <a:solidFill>
                  <a:srgbClr val="000000"/>
                </a:solidFill>
              </a:rPr>
              <a:t>  Convert angle measures between degrees and radians.</a:t>
            </a:r>
            <a:endParaRPr lang="en-US" altLang="en-US" sz="2600" b="1" dirty="0">
              <a:latin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9C1880FF-E55D-4E83-8FDB-DB7293C7F2A0}"/>
              </a:ext>
            </a:extLst>
          </p:cNvPr>
          <p:cNvSpPr>
            <a:spLocks noGrp="1"/>
          </p:cNvSpPr>
          <p:nvPr>
            <p:ph type="sldNum" sz="quarter" idx="10"/>
          </p:nvPr>
        </p:nvSpPr>
        <p:spPr/>
        <p:txBody>
          <a:bodyPr/>
          <a:lstStyle/>
          <a:p>
            <a:fld id="{957104EA-F2AF-1046-9253-EE8D978719B5}" type="slidenum">
              <a:rPr lang="en-US" smtClean="0"/>
              <a:t>2</a:t>
            </a:fld>
            <a:endParaRPr lang="en-US" dirty="0"/>
          </a:p>
        </p:txBody>
      </p:sp>
      <p:sp>
        <p:nvSpPr>
          <p:cNvPr id="5" name="Footer Placeholder 4">
            <a:extLst>
              <a:ext uri="{FF2B5EF4-FFF2-40B4-BE49-F238E27FC236}">
                <a16:creationId xmlns="" xmlns:a16="http://schemas.microsoft.com/office/drawing/2014/main" id="{E3216D2A-DB9F-48E3-BC0B-C3F4A9FBB44B}"/>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endParaRPr lang="en-US" dirty="0"/>
          </a:p>
        </p:txBody>
      </p:sp>
    </p:spTree>
    <p:extLst>
      <p:ext uri="{BB962C8B-B14F-4D97-AF65-F5344CB8AC3E}">
        <p14:creationId xmlns:p14="http://schemas.microsoft.com/office/powerpoint/2010/main" val="33703140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85CD5E-71F2-4F26-81B1-38CFDEC76668}"/>
              </a:ext>
            </a:extLst>
          </p:cNvPr>
          <p:cNvSpPr>
            <a:spLocks noGrp="1"/>
          </p:cNvSpPr>
          <p:nvPr>
            <p:ph type="title"/>
          </p:nvPr>
        </p:nvSpPr>
        <p:spPr>
          <a:xfrm>
            <a:off x="304800" y="612916"/>
            <a:ext cx="8534400" cy="990599"/>
          </a:xfrm>
        </p:spPr>
        <p:txBody>
          <a:bodyPr>
            <a:normAutofit fontScale="90000"/>
          </a:bodyPr>
          <a:lstStyle/>
          <a:p>
            <a:r>
              <a:rPr lang="en-US" sz="3600" dirty="0"/>
              <a:t>3-2 Unit Vectors, Adding Vectors by Components</a:t>
            </a:r>
            <a:r>
              <a:rPr lang="en-US" dirty="0"/>
              <a:t> </a:t>
            </a:r>
            <a:r>
              <a:rPr lang="en-US" sz="2700" b="0" baseline="0" dirty="0"/>
              <a:t>(4 of 8)</a:t>
            </a:r>
            <a:endParaRPr lang="en-US" sz="2200" baseline="0" dirty="0"/>
          </a:p>
        </p:txBody>
      </p:sp>
      <p:sp>
        <p:nvSpPr>
          <p:cNvPr id="3" name="Content Placeholder 2">
            <a:extLst>
              <a:ext uri="{FF2B5EF4-FFF2-40B4-BE49-F238E27FC236}">
                <a16:creationId xmlns="" xmlns:a16="http://schemas.microsoft.com/office/drawing/2014/main" id="{CE719C10-B8F4-4CF9-A2B6-1DC1544664C1}"/>
              </a:ext>
            </a:extLst>
          </p:cNvPr>
          <p:cNvSpPr>
            <a:spLocks noGrp="1"/>
          </p:cNvSpPr>
          <p:nvPr>
            <p:ph sz="quarter" idx="16"/>
          </p:nvPr>
        </p:nvSpPr>
        <p:spPr>
          <a:xfrm>
            <a:off x="304800" y="1752600"/>
            <a:ext cx="5791200" cy="457200"/>
          </a:xfrm>
        </p:spPr>
        <p:txBody>
          <a:bodyPr/>
          <a:lstStyle/>
          <a:p>
            <a:pPr marL="292608" indent="-292608">
              <a:buClr>
                <a:schemeClr val="accent2"/>
              </a:buClr>
              <a:buFont typeface="Arial" panose="020B0604020202020204" pitchFamily="34" charset="0"/>
              <a:buChar char="•"/>
            </a:pPr>
            <a:r>
              <a:rPr lang="en-US" sz="2600" dirty="0"/>
              <a:t>Vectors can be added using components</a:t>
            </a:r>
          </a:p>
        </p:txBody>
      </p:sp>
      <p:sp>
        <p:nvSpPr>
          <p:cNvPr id="4" name="Content Placeholder 3">
            <a:extLst>
              <a:ext uri="{FF2B5EF4-FFF2-40B4-BE49-F238E27FC236}">
                <a16:creationId xmlns="" xmlns:a16="http://schemas.microsoft.com/office/drawing/2014/main" id="{5B93155F-3836-4AEF-B3F1-BBC2C063653F}"/>
              </a:ext>
            </a:extLst>
          </p:cNvPr>
          <p:cNvSpPr>
            <a:spLocks noGrp="1"/>
          </p:cNvSpPr>
          <p:nvPr>
            <p:ph sz="quarter" idx="17"/>
          </p:nvPr>
        </p:nvSpPr>
        <p:spPr>
          <a:xfrm>
            <a:off x="646588" y="2601175"/>
            <a:ext cx="1791812" cy="381000"/>
          </a:xfrm>
        </p:spPr>
        <p:txBody>
          <a:bodyPr/>
          <a:lstStyle/>
          <a:p>
            <a:r>
              <a:rPr lang="en-US" sz="2000" b="1" dirty="0">
                <a:solidFill>
                  <a:srgbClr val="000000"/>
                </a:solidFill>
              </a:rPr>
              <a:t>Equation</a:t>
            </a:r>
            <a:r>
              <a:rPr lang="en-US" sz="2000" b="1" dirty="0" smtClean="0">
                <a:solidFill>
                  <a:srgbClr val="000000"/>
                </a:solidFill>
              </a:rPr>
              <a:t> </a:t>
            </a:r>
            <a:r>
              <a:rPr lang="en-US" sz="2000" b="1" dirty="0">
                <a:solidFill>
                  <a:srgbClr val="000000"/>
                </a:solidFill>
              </a:rPr>
              <a:t>(3-9)</a:t>
            </a:r>
          </a:p>
        </p:txBody>
      </p:sp>
      <p:graphicFrame>
        <p:nvGraphicFramePr>
          <p:cNvPr id="26" name="Content Placeholder 25">
            <a:extLst>
              <a:ext uri="{FF2B5EF4-FFF2-40B4-BE49-F238E27FC236}">
                <a16:creationId xmlns="" xmlns:a16="http://schemas.microsoft.com/office/drawing/2014/main" id="{1B875625-50AB-4C71-B586-9EC9FCAD9D8C}"/>
              </a:ext>
            </a:extLst>
          </p:cNvPr>
          <p:cNvGraphicFramePr>
            <a:graphicFrameLocks noGrp="1" noChangeAspect="1"/>
          </p:cNvGraphicFramePr>
          <p:nvPr>
            <p:ph sz="quarter" idx="18"/>
            <p:extLst>
              <p:ext uri="{D42A27DB-BD31-4B8C-83A1-F6EECF244321}">
                <p14:modId xmlns:p14="http://schemas.microsoft.com/office/powerpoint/2010/main" val="1797982087"/>
              </p:ext>
            </p:extLst>
          </p:nvPr>
        </p:nvGraphicFramePr>
        <p:xfrm>
          <a:off x="2571872" y="2525408"/>
          <a:ext cx="1287382" cy="459780"/>
        </p:xfrm>
        <a:graphic>
          <a:graphicData uri="http://schemas.openxmlformats.org/presentationml/2006/ole">
            <mc:AlternateContent xmlns:mc="http://schemas.openxmlformats.org/markup-compatibility/2006">
              <mc:Choice xmlns:v="urn:schemas-microsoft-com:vml" Requires="v">
                <p:oleObj spid="_x0000_s50429" name="Equation" r:id="rId3" imgW="1244520" imgH="444240" progId="Equation.DSMT4">
                  <p:embed/>
                </p:oleObj>
              </mc:Choice>
              <mc:Fallback>
                <p:oleObj name="Equation" r:id="rId3" imgW="1244520" imgH="444240" progId="Equation.DSMT4">
                  <p:embed/>
                  <p:pic>
                    <p:nvPicPr>
                      <p:cNvPr id="25" name="Object 24">
                        <a:extLst>
                          <a:ext uri="{FF2B5EF4-FFF2-40B4-BE49-F238E27FC236}">
                            <a16:creationId xmlns="" xmlns:a16="http://schemas.microsoft.com/office/drawing/2014/main" id="{11AE3F2E-9175-4A43-B72B-4BF420FCCFA4}"/>
                          </a:ext>
                        </a:extLst>
                      </p:cNvPr>
                      <p:cNvPicPr/>
                      <p:nvPr/>
                    </p:nvPicPr>
                    <p:blipFill>
                      <a:blip r:embed="rId4"/>
                      <a:stretch>
                        <a:fillRect/>
                      </a:stretch>
                    </p:blipFill>
                    <p:spPr>
                      <a:xfrm>
                        <a:off x="2571872" y="2525408"/>
                        <a:ext cx="1287382" cy="459780"/>
                      </a:xfrm>
                      <a:prstGeom prst="rect">
                        <a:avLst/>
                      </a:prstGeom>
                    </p:spPr>
                  </p:pic>
                </p:oleObj>
              </mc:Fallback>
            </mc:AlternateContent>
          </a:graphicData>
        </a:graphic>
      </p:graphicFrame>
      <p:graphicFrame>
        <p:nvGraphicFramePr>
          <p:cNvPr id="5" name="Content Placeholder 4" descr="defines"/>
          <p:cNvGraphicFramePr>
            <a:graphicFrameLocks noGrp="1" noChangeAspect="1"/>
          </p:cNvGraphicFramePr>
          <p:nvPr>
            <p:ph sz="quarter" idx="19"/>
            <p:extLst>
              <p:ext uri="{D42A27DB-BD31-4B8C-83A1-F6EECF244321}">
                <p14:modId xmlns:p14="http://schemas.microsoft.com/office/powerpoint/2010/main" val="2014100575"/>
              </p:ext>
            </p:extLst>
          </p:nvPr>
        </p:nvGraphicFramePr>
        <p:xfrm>
          <a:off x="3982538" y="2659835"/>
          <a:ext cx="459444" cy="299458"/>
        </p:xfrm>
        <a:graphic>
          <a:graphicData uri="http://schemas.openxmlformats.org/presentationml/2006/ole">
            <mc:AlternateContent xmlns:mc="http://schemas.openxmlformats.org/markup-compatibility/2006">
              <mc:Choice xmlns:v="urn:schemas-microsoft-com:vml" Requires="v">
                <p:oleObj spid="_x0000_s50430" name="Equation" r:id="rId5" imgW="291960" imgH="190440" progId="Equation.DSMT4">
                  <p:embed/>
                </p:oleObj>
              </mc:Choice>
              <mc:Fallback>
                <p:oleObj name="Equation" r:id="rId5" imgW="291960" imgH="190440" progId="Equation.DSMT4">
                  <p:embed/>
                  <p:pic>
                    <p:nvPicPr>
                      <p:cNvPr id="0" name=""/>
                      <p:cNvPicPr/>
                      <p:nvPr/>
                    </p:nvPicPr>
                    <p:blipFill>
                      <a:blip r:embed="rId6"/>
                      <a:stretch>
                        <a:fillRect/>
                      </a:stretch>
                    </p:blipFill>
                    <p:spPr>
                      <a:xfrm>
                        <a:off x="3982538" y="2659835"/>
                        <a:ext cx="459444" cy="299458"/>
                      </a:xfrm>
                      <a:prstGeom prst="rect">
                        <a:avLst/>
                      </a:prstGeom>
                    </p:spPr>
                  </p:pic>
                </p:oleObj>
              </mc:Fallback>
            </mc:AlternateContent>
          </a:graphicData>
        </a:graphic>
      </p:graphicFrame>
      <p:graphicFrame>
        <p:nvGraphicFramePr>
          <p:cNvPr id="28" name="Content Placeholder 27">
            <a:extLst>
              <a:ext uri="{FF2B5EF4-FFF2-40B4-BE49-F238E27FC236}">
                <a16:creationId xmlns="" xmlns:a16="http://schemas.microsoft.com/office/drawing/2014/main" id="{0EF2F96D-9575-4E10-8BB9-A3B7440F9A7C}"/>
              </a:ext>
            </a:extLst>
          </p:cNvPr>
          <p:cNvGraphicFramePr>
            <a:graphicFrameLocks noGrp="1" noChangeAspect="1"/>
          </p:cNvGraphicFramePr>
          <p:nvPr>
            <p:ph sz="quarter" idx="20"/>
            <p:extLst>
              <p:ext uri="{D42A27DB-BD31-4B8C-83A1-F6EECF244321}">
                <p14:modId xmlns:p14="http://schemas.microsoft.com/office/powerpoint/2010/main" val="4280991941"/>
              </p:ext>
            </p:extLst>
          </p:nvPr>
        </p:nvGraphicFramePr>
        <p:xfrm>
          <a:off x="4627401" y="2579406"/>
          <a:ext cx="1537356" cy="433614"/>
        </p:xfrm>
        <a:graphic>
          <a:graphicData uri="http://schemas.openxmlformats.org/presentationml/2006/ole">
            <mc:AlternateContent xmlns:mc="http://schemas.openxmlformats.org/markup-compatibility/2006">
              <mc:Choice xmlns:v="urn:schemas-microsoft-com:vml" Requires="v">
                <p:oleObj spid="_x0000_s50431" name="Equation" r:id="rId7" imgW="1485720" imgH="419040" progId="Equation.DSMT4">
                  <p:embed/>
                </p:oleObj>
              </mc:Choice>
              <mc:Fallback>
                <p:oleObj name="Equation" r:id="rId7" imgW="1485720" imgH="419040" progId="Equation.DSMT4">
                  <p:embed/>
                  <p:pic>
                    <p:nvPicPr>
                      <p:cNvPr id="27" name="Object 26">
                        <a:extLst>
                          <a:ext uri="{FF2B5EF4-FFF2-40B4-BE49-F238E27FC236}">
                            <a16:creationId xmlns="" xmlns:a16="http://schemas.microsoft.com/office/drawing/2014/main" id="{3C7E8D97-2E79-4891-9BDF-6808E8BA57D7}"/>
                          </a:ext>
                        </a:extLst>
                      </p:cNvPr>
                      <p:cNvPicPr/>
                      <p:nvPr/>
                    </p:nvPicPr>
                    <p:blipFill>
                      <a:blip r:embed="rId8"/>
                      <a:stretch>
                        <a:fillRect/>
                      </a:stretch>
                    </p:blipFill>
                    <p:spPr>
                      <a:xfrm>
                        <a:off x="4627401" y="2579406"/>
                        <a:ext cx="1537356" cy="433614"/>
                      </a:xfrm>
                      <a:prstGeom prst="rect">
                        <a:avLst/>
                      </a:prstGeom>
                    </p:spPr>
                  </p:pic>
                </p:oleObj>
              </mc:Fallback>
            </mc:AlternateContent>
          </a:graphicData>
        </a:graphic>
      </p:graphicFrame>
      <p:sp>
        <p:nvSpPr>
          <p:cNvPr id="8" name="Content Placeholder 7">
            <a:extLst>
              <a:ext uri="{FF2B5EF4-FFF2-40B4-BE49-F238E27FC236}">
                <a16:creationId xmlns="" xmlns:a16="http://schemas.microsoft.com/office/drawing/2014/main" id="{2D6FE320-9C18-43F9-99D7-60EE6C759108}"/>
              </a:ext>
            </a:extLst>
          </p:cNvPr>
          <p:cNvSpPr>
            <a:spLocks noGrp="1"/>
          </p:cNvSpPr>
          <p:nvPr>
            <p:ph sz="quarter" idx="21"/>
          </p:nvPr>
        </p:nvSpPr>
        <p:spPr>
          <a:xfrm>
            <a:off x="7010400" y="2590800"/>
            <a:ext cx="1905000" cy="381000"/>
          </a:xfrm>
        </p:spPr>
        <p:txBody>
          <a:bodyPr/>
          <a:lstStyle/>
          <a:p>
            <a:pPr lvl="0"/>
            <a:r>
              <a:rPr lang="en-US" sz="2000" b="1" dirty="0">
                <a:solidFill>
                  <a:srgbClr val="000000"/>
                </a:solidFill>
              </a:rPr>
              <a:t>Equation (3-10)</a:t>
            </a:r>
          </a:p>
        </p:txBody>
      </p:sp>
      <p:graphicFrame>
        <p:nvGraphicFramePr>
          <p:cNvPr id="30" name="Content Placeholder 29">
            <a:extLst>
              <a:ext uri="{FF2B5EF4-FFF2-40B4-BE49-F238E27FC236}">
                <a16:creationId xmlns="" xmlns:a16="http://schemas.microsoft.com/office/drawing/2014/main" id="{D7A7F9FF-351F-43B8-AA80-C238A3C6E448}"/>
              </a:ext>
            </a:extLst>
          </p:cNvPr>
          <p:cNvGraphicFramePr>
            <a:graphicFrameLocks noGrp="1" noChangeAspect="1"/>
          </p:cNvGraphicFramePr>
          <p:nvPr>
            <p:ph sz="quarter" idx="22"/>
            <p:extLst>
              <p:ext uri="{D42A27DB-BD31-4B8C-83A1-F6EECF244321}">
                <p14:modId xmlns:p14="http://schemas.microsoft.com/office/powerpoint/2010/main" val="3169695362"/>
              </p:ext>
            </p:extLst>
          </p:nvPr>
        </p:nvGraphicFramePr>
        <p:xfrm>
          <a:off x="4622892" y="3204600"/>
          <a:ext cx="1558590" cy="467576"/>
        </p:xfrm>
        <a:graphic>
          <a:graphicData uri="http://schemas.openxmlformats.org/presentationml/2006/ole">
            <mc:AlternateContent xmlns:mc="http://schemas.openxmlformats.org/markup-compatibility/2006">
              <mc:Choice xmlns:v="urn:schemas-microsoft-com:vml" Requires="v">
                <p:oleObj spid="_x0000_s50432" name="Equation" r:id="rId9" imgW="1523880" imgH="457200" progId="Equation.DSMT4">
                  <p:embed/>
                </p:oleObj>
              </mc:Choice>
              <mc:Fallback>
                <p:oleObj name="Equation" r:id="rId9" imgW="1523880" imgH="457200" progId="Equation.DSMT4">
                  <p:embed/>
                  <p:pic>
                    <p:nvPicPr>
                      <p:cNvPr id="29" name="Object 28">
                        <a:extLst>
                          <a:ext uri="{FF2B5EF4-FFF2-40B4-BE49-F238E27FC236}">
                            <a16:creationId xmlns="" xmlns:a16="http://schemas.microsoft.com/office/drawing/2014/main" id="{5A4D69F9-8897-4E88-91C9-1AFA02BD5537}"/>
                          </a:ext>
                        </a:extLst>
                      </p:cNvPr>
                      <p:cNvPicPr/>
                      <p:nvPr/>
                    </p:nvPicPr>
                    <p:blipFill>
                      <a:blip r:embed="rId10"/>
                      <a:stretch>
                        <a:fillRect/>
                      </a:stretch>
                    </p:blipFill>
                    <p:spPr>
                      <a:xfrm>
                        <a:off x="4622892" y="3204600"/>
                        <a:ext cx="1558590" cy="467576"/>
                      </a:xfrm>
                      <a:prstGeom prst="rect">
                        <a:avLst/>
                      </a:prstGeom>
                    </p:spPr>
                  </p:pic>
                </p:oleObj>
              </mc:Fallback>
            </mc:AlternateContent>
          </a:graphicData>
        </a:graphic>
      </p:graphicFrame>
      <p:sp>
        <p:nvSpPr>
          <p:cNvPr id="10" name="Content Placeholder 9">
            <a:extLst>
              <a:ext uri="{FF2B5EF4-FFF2-40B4-BE49-F238E27FC236}">
                <a16:creationId xmlns="" xmlns:a16="http://schemas.microsoft.com/office/drawing/2014/main" id="{7679EEE6-65D7-4709-9CF9-7FB602645BBF}"/>
              </a:ext>
            </a:extLst>
          </p:cNvPr>
          <p:cNvSpPr>
            <a:spLocks noGrp="1"/>
          </p:cNvSpPr>
          <p:nvPr>
            <p:ph sz="quarter" idx="23"/>
          </p:nvPr>
        </p:nvSpPr>
        <p:spPr>
          <a:xfrm>
            <a:off x="7010400" y="3302560"/>
            <a:ext cx="1905000" cy="381000"/>
          </a:xfrm>
        </p:spPr>
        <p:txBody>
          <a:bodyPr/>
          <a:lstStyle/>
          <a:p>
            <a:pPr lvl="0"/>
            <a:r>
              <a:rPr lang="en-US" sz="2000" b="1" dirty="0">
                <a:solidFill>
                  <a:srgbClr val="000000"/>
                </a:solidFill>
              </a:rPr>
              <a:t>Equation (3-11)</a:t>
            </a:r>
          </a:p>
        </p:txBody>
      </p:sp>
      <p:graphicFrame>
        <p:nvGraphicFramePr>
          <p:cNvPr id="32" name="Content Placeholder 31">
            <a:extLst>
              <a:ext uri="{FF2B5EF4-FFF2-40B4-BE49-F238E27FC236}">
                <a16:creationId xmlns="" xmlns:a16="http://schemas.microsoft.com/office/drawing/2014/main" id="{F1899910-4BA9-428A-B42E-190933A09380}"/>
              </a:ext>
            </a:extLst>
          </p:cNvPr>
          <p:cNvGraphicFramePr>
            <a:graphicFrameLocks noGrp="1" noChangeAspect="1"/>
          </p:cNvGraphicFramePr>
          <p:nvPr>
            <p:ph sz="quarter" idx="24"/>
            <p:extLst>
              <p:ext uri="{D42A27DB-BD31-4B8C-83A1-F6EECF244321}">
                <p14:modId xmlns:p14="http://schemas.microsoft.com/office/powerpoint/2010/main" val="865503697"/>
              </p:ext>
            </p:extLst>
          </p:nvPr>
        </p:nvGraphicFramePr>
        <p:xfrm>
          <a:off x="4646235" y="3849717"/>
          <a:ext cx="1592088" cy="430647"/>
        </p:xfrm>
        <a:graphic>
          <a:graphicData uri="http://schemas.openxmlformats.org/presentationml/2006/ole">
            <mc:AlternateContent xmlns:mc="http://schemas.openxmlformats.org/markup-compatibility/2006">
              <mc:Choice xmlns:v="urn:schemas-microsoft-com:vml" Requires="v">
                <p:oleObj spid="_x0000_s50433" name="Equation" r:id="rId11" imgW="1549080" imgH="419040" progId="Equation.DSMT4">
                  <p:embed/>
                </p:oleObj>
              </mc:Choice>
              <mc:Fallback>
                <p:oleObj name="Equation" r:id="rId11" imgW="1549080" imgH="419040" progId="Equation.DSMT4">
                  <p:embed/>
                  <p:pic>
                    <p:nvPicPr>
                      <p:cNvPr id="31" name="Object 30">
                        <a:extLst>
                          <a:ext uri="{FF2B5EF4-FFF2-40B4-BE49-F238E27FC236}">
                            <a16:creationId xmlns="" xmlns:a16="http://schemas.microsoft.com/office/drawing/2014/main" id="{76E46EF1-08F6-4578-94D7-AE07DD0922B2}"/>
                          </a:ext>
                        </a:extLst>
                      </p:cNvPr>
                      <p:cNvPicPr/>
                      <p:nvPr/>
                    </p:nvPicPr>
                    <p:blipFill>
                      <a:blip r:embed="rId12"/>
                      <a:stretch>
                        <a:fillRect/>
                      </a:stretch>
                    </p:blipFill>
                    <p:spPr>
                      <a:xfrm>
                        <a:off x="4646235" y="3849717"/>
                        <a:ext cx="1592088" cy="430647"/>
                      </a:xfrm>
                      <a:prstGeom prst="rect">
                        <a:avLst/>
                      </a:prstGeom>
                    </p:spPr>
                  </p:pic>
                </p:oleObj>
              </mc:Fallback>
            </mc:AlternateContent>
          </a:graphicData>
        </a:graphic>
      </p:graphicFrame>
      <p:sp>
        <p:nvSpPr>
          <p:cNvPr id="12" name="Content Placeholder 11">
            <a:extLst>
              <a:ext uri="{FF2B5EF4-FFF2-40B4-BE49-F238E27FC236}">
                <a16:creationId xmlns="" xmlns:a16="http://schemas.microsoft.com/office/drawing/2014/main" id="{6C1A7A69-BF06-405D-9644-FB6570AF1C02}"/>
              </a:ext>
            </a:extLst>
          </p:cNvPr>
          <p:cNvSpPr>
            <a:spLocks noGrp="1"/>
          </p:cNvSpPr>
          <p:nvPr>
            <p:ph sz="quarter" idx="25"/>
          </p:nvPr>
        </p:nvSpPr>
        <p:spPr>
          <a:xfrm>
            <a:off x="7010400" y="3926392"/>
            <a:ext cx="2057400" cy="304800"/>
          </a:xfrm>
        </p:spPr>
        <p:txBody>
          <a:bodyPr/>
          <a:lstStyle/>
          <a:p>
            <a:pPr lvl="0"/>
            <a:r>
              <a:rPr lang="en-US" sz="2000" b="1" dirty="0">
                <a:solidFill>
                  <a:srgbClr val="000000"/>
                </a:solidFill>
              </a:rPr>
              <a:t>Equation (3-12)</a:t>
            </a:r>
          </a:p>
        </p:txBody>
      </p:sp>
      <p:sp>
        <p:nvSpPr>
          <p:cNvPr id="23" name="Slide Number Placeholder 22">
            <a:extLst>
              <a:ext uri="{FF2B5EF4-FFF2-40B4-BE49-F238E27FC236}">
                <a16:creationId xmlns="" xmlns:a16="http://schemas.microsoft.com/office/drawing/2014/main" id="{ED4A949E-4B48-4BAF-AA26-75A7962B51C1}"/>
              </a:ext>
            </a:extLst>
          </p:cNvPr>
          <p:cNvSpPr>
            <a:spLocks noGrp="1"/>
          </p:cNvSpPr>
          <p:nvPr>
            <p:ph type="sldNum" sz="quarter" idx="10"/>
          </p:nvPr>
        </p:nvSpPr>
        <p:spPr/>
        <p:txBody>
          <a:bodyPr/>
          <a:lstStyle/>
          <a:p>
            <a:fld id="{67B19427-F580-D146-B60E-4CADEE75497F}" type="slidenum">
              <a:rPr lang="en-US" smtClean="0"/>
              <a:pPr/>
              <a:t>20</a:t>
            </a:fld>
            <a:endParaRPr lang="en-US" dirty="0"/>
          </a:p>
        </p:txBody>
      </p:sp>
      <p:sp>
        <p:nvSpPr>
          <p:cNvPr id="24" name="Footer Placeholder 23">
            <a:extLst>
              <a:ext uri="{FF2B5EF4-FFF2-40B4-BE49-F238E27FC236}">
                <a16:creationId xmlns="" xmlns:a16="http://schemas.microsoft.com/office/drawing/2014/main" id="{0CDB56FC-206A-40E2-B25B-782C914DBFC1}"/>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6458920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6FDF3D-50F4-41D0-B8A8-D38C0FECF435}"/>
              </a:ext>
            </a:extLst>
          </p:cNvPr>
          <p:cNvSpPr>
            <a:spLocks noGrp="1"/>
          </p:cNvSpPr>
          <p:nvPr>
            <p:ph type="title"/>
          </p:nvPr>
        </p:nvSpPr>
        <p:spPr>
          <a:xfrm>
            <a:off x="304800" y="609601"/>
            <a:ext cx="8534400" cy="990600"/>
          </a:xfrm>
        </p:spPr>
        <p:txBody>
          <a:bodyPr>
            <a:normAutofit fontScale="90000"/>
          </a:bodyPr>
          <a:lstStyle/>
          <a:p>
            <a:r>
              <a:rPr lang="en-US" sz="3600" dirty="0"/>
              <a:t>3-2 Unit Vectors, Adding Vectors by Components</a:t>
            </a:r>
            <a:r>
              <a:rPr lang="en-US" dirty="0"/>
              <a:t> </a:t>
            </a:r>
            <a:r>
              <a:rPr lang="en-US" sz="2700" b="0" baseline="0" dirty="0"/>
              <a:t>(5 of 8)</a:t>
            </a:r>
            <a:endParaRPr lang="en-US" sz="2200" baseline="0" dirty="0"/>
          </a:p>
        </p:txBody>
      </p:sp>
      <p:sp>
        <p:nvSpPr>
          <p:cNvPr id="3" name="Content Placeholder 2">
            <a:extLst>
              <a:ext uri="{FF2B5EF4-FFF2-40B4-BE49-F238E27FC236}">
                <a16:creationId xmlns="" xmlns:a16="http://schemas.microsoft.com/office/drawing/2014/main" id="{80AA23A4-77A5-48AE-9661-CEB900486C72}"/>
              </a:ext>
            </a:extLst>
          </p:cNvPr>
          <p:cNvSpPr>
            <a:spLocks noGrp="1"/>
          </p:cNvSpPr>
          <p:nvPr>
            <p:ph sz="quarter" idx="16"/>
          </p:nvPr>
        </p:nvSpPr>
        <p:spPr/>
        <p:txBody>
          <a:bodyPr/>
          <a:lstStyle/>
          <a:p>
            <a:pPr marL="292608" indent="-292608">
              <a:buClr>
                <a:schemeClr val="accent2"/>
              </a:buClr>
              <a:buFont typeface="Arial" panose="020B0604020202020204" pitchFamily="34" charset="0"/>
              <a:buChar char="•"/>
            </a:pPr>
            <a:r>
              <a:rPr lang="en-US" dirty="0"/>
              <a:t>To subtract two vectors, we subtract components</a:t>
            </a:r>
          </a:p>
        </p:txBody>
      </p:sp>
      <p:graphicFrame>
        <p:nvGraphicFramePr>
          <p:cNvPr id="15" name="Content Placeholder 14">
            <a:extLst>
              <a:ext uri="{FF2B5EF4-FFF2-40B4-BE49-F238E27FC236}">
                <a16:creationId xmlns="" xmlns:a16="http://schemas.microsoft.com/office/drawing/2014/main" id="{DD890B27-3023-4866-B839-3344917B2C2A}"/>
              </a:ext>
            </a:extLst>
          </p:cNvPr>
          <p:cNvGraphicFramePr>
            <a:graphicFrameLocks noGrp="1" noChangeAspect="1"/>
          </p:cNvGraphicFramePr>
          <p:nvPr>
            <p:ph sz="quarter" idx="17"/>
            <p:extLst>
              <p:ext uri="{D42A27DB-BD31-4B8C-83A1-F6EECF244321}">
                <p14:modId xmlns:p14="http://schemas.microsoft.com/office/powerpoint/2010/main" val="1630682815"/>
              </p:ext>
            </p:extLst>
          </p:nvPr>
        </p:nvGraphicFramePr>
        <p:xfrm>
          <a:off x="914400" y="2438400"/>
          <a:ext cx="6235211" cy="446258"/>
        </p:xfrm>
        <a:graphic>
          <a:graphicData uri="http://schemas.openxmlformats.org/presentationml/2006/ole">
            <mc:AlternateContent xmlns:mc="http://schemas.openxmlformats.org/markup-compatibility/2006">
              <mc:Choice xmlns:v="urn:schemas-microsoft-com:vml" Requires="v">
                <p:oleObj spid="_x0000_s51318" name="Equation" r:id="rId3" imgW="6387840" imgH="457200" progId="Equation.DSMT4">
                  <p:embed/>
                </p:oleObj>
              </mc:Choice>
              <mc:Fallback>
                <p:oleObj name="Equation" r:id="rId3" imgW="6387840" imgH="457200" progId="Equation.DSMT4">
                  <p:embed/>
                  <p:pic>
                    <p:nvPicPr>
                      <p:cNvPr id="14" name="Object 13">
                        <a:extLst>
                          <a:ext uri="{FF2B5EF4-FFF2-40B4-BE49-F238E27FC236}">
                            <a16:creationId xmlns="" xmlns:a16="http://schemas.microsoft.com/office/drawing/2014/main" id="{BBD74369-3632-4000-9213-915E6C3D220D}"/>
                          </a:ext>
                        </a:extLst>
                      </p:cNvPr>
                      <p:cNvPicPr/>
                      <p:nvPr/>
                    </p:nvPicPr>
                    <p:blipFill>
                      <a:blip r:embed="rId4"/>
                      <a:stretch>
                        <a:fillRect/>
                      </a:stretch>
                    </p:blipFill>
                    <p:spPr>
                      <a:xfrm>
                        <a:off x="914400" y="2438400"/>
                        <a:ext cx="6235211" cy="446258"/>
                      </a:xfrm>
                      <a:prstGeom prst="rect">
                        <a:avLst/>
                      </a:prstGeom>
                    </p:spPr>
                  </p:pic>
                </p:oleObj>
              </mc:Fallback>
            </mc:AlternateContent>
          </a:graphicData>
        </a:graphic>
      </p:graphicFrame>
      <p:graphicFrame>
        <p:nvGraphicFramePr>
          <p:cNvPr id="17" name="Content Placeholder 16">
            <a:extLst>
              <a:ext uri="{FF2B5EF4-FFF2-40B4-BE49-F238E27FC236}">
                <a16:creationId xmlns="" xmlns:a16="http://schemas.microsoft.com/office/drawing/2014/main" id="{21B2C932-DD5F-4657-9A4D-DD86A69C8E9E}"/>
              </a:ext>
            </a:extLst>
          </p:cNvPr>
          <p:cNvGraphicFramePr>
            <a:graphicFrameLocks noGrp="1" noChangeAspect="1"/>
          </p:cNvGraphicFramePr>
          <p:nvPr>
            <p:ph sz="quarter" idx="18"/>
            <p:extLst>
              <p:ext uri="{D42A27DB-BD31-4B8C-83A1-F6EECF244321}">
                <p14:modId xmlns:p14="http://schemas.microsoft.com/office/powerpoint/2010/main" val="2336874469"/>
              </p:ext>
            </p:extLst>
          </p:nvPr>
        </p:nvGraphicFramePr>
        <p:xfrm>
          <a:off x="2895600" y="3175978"/>
          <a:ext cx="2659385" cy="557822"/>
        </p:xfrm>
        <a:graphic>
          <a:graphicData uri="http://schemas.openxmlformats.org/presentationml/2006/ole">
            <mc:AlternateContent xmlns:mc="http://schemas.openxmlformats.org/markup-compatibility/2006">
              <mc:Choice xmlns:v="urn:schemas-microsoft-com:vml" Requires="v">
                <p:oleObj spid="_x0000_s51319" name="Equation" r:id="rId5" imgW="2603160" imgH="545760" progId="Equation.DSMT4">
                  <p:embed/>
                </p:oleObj>
              </mc:Choice>
              <mc:Fallback>
                <p:oleObj name="Equation" r:id="rId5" imgW="2603160" imgH="545760" progId="Equation.DSMT4">
                  <p:embed/>
                  <p:pic>
                    <p:nvPicPr>
                      <p:cNvPr id="16" name="Object 15">
                        <a:extLst>
                          <a:ext uri="{FF2B5EF4-FFF2-40B4-BE49-F238E27FC236}">
                            <a16:creationId xmlns="" xmlns:a16="http://schemas.microsoft.com/office/drawing/2014/main" id="{688F62B8-3F0F-4A9E-BA2F-F8EFC570AE21}"/>
                          </a:ext>
                        </a:extLst>
                      </p:cNvPr>
                      <p:cNvPicPr/>
                      <p:nvPr/>
                    </p:nvPicPr>
                    <p:blipFill>
                      <a:blip r:embed="rId6"/>
                      <a:stretch>
                        <a:fillRect/>
                      </a:stretch>
                    </p:blipFill>
                    <p:spPr>
                      <a:xfrm>
                        <a:off x="2895600" y="3175978"/>
                        <a:ext cx="2659385" cy="557822"/>
                      </a:xfrm>
                      <a:prstGeom prst="rect">
                        <a:avLst/>
                      </a:prstGeom>
                    </p:spPr>
                  </p:pic>
                </p:oleObj>
              </mc:Fallback>
            </mc:AlternateContent>
          </a:graphicData>
        </a:graphic>
      </p:graphicFrame>
      <p:sp>
        <p:nvSpPr>
          <p:cNvPr id="6" name="Content Placeholder 5">
            <a:extLst>
              <a:ext uri="{FF2B5EF4-FFF2-40B4-BE49-F238E27FC236}">
                <a16:creationId xmlns="" xmlns:a16="http://schemas.microsoft.com/office/drawing/2014/main" id="{4F88FD6F-8A1E-496A-8363-83CFA4F19E6A}"/>
              </a:ext>
            </a:extLst>
          </p:cNvPr>
          <p:cNvSpPr>
            <a:spLocks noGrp="1"/>
          </p:cNvSpPr>
          <p:nvPr>
            <p:ph sz="quarter" idx="19"/>
          </p:nvPr>
        </p:nvSpPr>
        <p:spPr>
          <a:xfrm>
            <a:off x="6781800" y="3276600"/>
            <a:ext cx="2057400" cy="381000"/>
          </a:xfrm>
        </p:spPr>
        <p:txBody>
          <a:bodyPr/>
          <a:lstStyle/>
          <a:p>
            <a:pPr lvl="0"/>
            <a:r>
              <a:rPr lang="en-US" sz="2000" b="1" dirty="0">
                <a:solidFill>
                  <a:srgbClr val="000000"/>
                </a:solidFill>
                <a:cs typeface="Times New Roman" panose="02020603050405020304" pitchFamily="18" charset="0"/>
              </a:rPr>
              <a:t>Equation (3-13)</a:t>
            </a:r>
          </a:p>
        </p:txBody>
      </p:sp>
      <p:sp>
        <p:nvSpPr>
          <p:cNvPr id="12" name="Slide Number Placeholder 11">
            <a:extLst>
              <a:ext uri="{FF2B5EF4-FFF2-40B4-BE49-F238E27FC236}">
                <a16:creationId xmlns="" xmlns:a16="http://schemas.microsoft.com/office/drawing/2014/main" id="{DE1C0EA3-0A19-4FF0-8A18-30CBB8FD6D0B}"/>
              </a:ext>
            </a:extLst>
          </p:cNvPr>
          <p:cNvSpPr>
            <a:spLocks noGrp="1"/>
          </p:cNvSpPr>
          <p:nvPr>
            <p:ph type="sldNum" sz="quarter" idx="10"/>
          </p:nvPr>
        </p:nvSpPr>
        <p:spPr/>
        <p:txBody>
          <a:bodyPr/>
          <a:lstStyle/>
          <a:p>
            <a:fld id="{67B19427-F580-D146-B60E-4CADEE75497F}" type="slidenum">
              <a:rPr lang="en-US" smtClean="0"/>
              <a:pPr/>
              <a:t>21</a:t>
            </a:fld>
            <a:endParaRPr lang="en-US" dirty="0"/>
          </a:p>
        </p:txBody>
      </p:sp>
      <p:sp>
        <p:nvSpPr>
          <p:cNvPr id="13" name="Footer Placeholder 12">
            <a:extLst>
              <a:ext uri="{FF2B5EF4-FFF2-40B4-BE49-F238E27FC236}">
                <a16:creationId xmlns="" xmlns:a16="http://schemas.microsoft.com/office/drawing/2014/main" id="{A624AA27-A67A-4082-BDC0-809BEA8E6B89}"/>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41128973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C4134B-A308-4073-BC3A-21158F777CE0}"/>
              </a:ext>
            </a:extLst>
          </p:cNvPr>
          <p:cNvSpPr>
            <a:spLocks noGrp="1"/>
          </p:cNvSpPr>
          <p:nvPr>
            <p:ph type="title"/>
          </p:nvPr>
        </p:nvSpPr>
        <p:spPr>
          <a:xfrm>
            <a:off x="304800" y="612913"/>
            <a:ext cx="8534400" cy="990599"/>
          </a:xfrm>
        </p:spPr>
        <p:txBody>
          <a:bodyPr>
            <a:normAutofit fontScale="90000"/>
          </a:bodyPr>
          <a:lstStyle/>
          <a:p>
            <a:r>
              <a:rPr lang="en-US" sz="3600" dirty="0"/>
              <a:t>3-2 Unit Vectors, Adding Vectors by Components</a:t>
            </a:r>
            <a:r>
              <a:rPr lang="en-US" dirty="0"/>
              <a:t> </a:t>
            </a:r>
            <a:r>
              <a:rPr lang="en-US" sz="2700" b="0" baseline="0" dirty="0"/>
              <a:t>(6 of 8)</a:t>
            </a:r>
            <a:endParaRPr lang="en-US" sz="2200" baseline="0" dirty="0"/>
          </a:p>
        </p:txBody>
      </p:sp>
      <p:sp>
        <p:nvSpPr>
          <p:cNvPr id="3" name="Content Placeholder 2">
            <a:extLst>
              <a:ext uri="{FF2B5EF4-FFF2-40B4-BE49-F238E27FC236}">
                <a16:creationId xmlns="" xmlns:a16="http://schemas.microsoft.com/office/drawing/2014/main" id="{18939FE1-B361-4156-9005-90D78395D278}"/>
              </a:ext>
            </a:extLst>
          </p:cNvPr>
          <p:cNvSpPr>
            <a:spLocks noGrp="1"/>
          </p:cNvSpPr>
          <p:nvPr>
            <p:ph sz="quarter" idx="16"/>
          </p:nvPr>
        </p:nvSpPr>
        <p:spPr>
          <a:xfrm>
            <a:off x="304800" y="1752600"/>
            <a:ext cx="8686800" cy="914400"/>
          </a:xfrm>
        </p:spPr>
        <p:txBody>
          <a:bodyPr/>
          <a:lstStyle/>
          <a:p>
            <a:r>
              <a:rPr lang="en-US" sz="2600" b="1" dirty="0"/>
              <a:t>Checkpoint 3</a:t>
            </a:r>
          </a:p>
          <a:p>
            <a:r>
              <a:rPr lang="en-US" sz="2600" dirty="0"/>
              <a:t>(a) In the figure here, what are the signs of the </a:t>
            </a:r>
            <a:r>
              <a:rPr lang="en-US" sz="2600" i="1" dirty="0"/>
              <a:t>x</a:t>
            </a:r>
            <a:r>
              <a:rPr lang="en-US" sz="2600" dirty="0"/>
              <a:t> components of</a:t>
            </a:r>
          </a:p>
        </p:txBody>
      </p:sp>
      <p:graphicFrame>
        <p:nvGraphicFramePr>
          <p:cNvPr id="26" name="Content Placeholder 25">
            <a:extLst>
              <a:ext uri="{FF2B5EF4-FFF2-40B4-BE49-F238E27FC236}">
                <a16:creationId xmlns="" xmlns:a16="http://schemas.microsoft.com/office/drawing/2014/main" id="{63D4A8B8-3041-4CAB-90F2-651A585D0DE1}"/>
              </a:ext>
            </a:extLst>
          </p:cNvPr>
          <p:cNvGraphicFramePr>
            <a:graphicFrameLocks noGrp="1" noChangeAspect="1"/>
          </p:cNvGraphicFramePr>
          <p:nvPr>
            <p:ph sz="quarter" idx="17"/>
            <p:extLst>
              <p:ext uri="{D42A27DB-BD31-4B8C-83A1-F6EECF244321}">
                <p14:modId xmlns:p14="http://schemas.microsoft.com/office/powerpoint/2010/main" val="545139809"/>
              </p:ext>
            </p:extLst>
          </p:nvPr>
        </p:nvGraphicFramePr>
        <p:xfrm>
          <a:off x="427132" y="2697891"/>
          <a:ext cx="1391014" cy="463672"/>
        </p:xfrm>
        <a:graphic>
          <a:graphicData uri="http://schemas.openxmlformats.org/presentationml/2006/ole">
            <mc:AlternateContent xmlns:mc="http://schemas.openxmlformats.org/markup-compatibility/2006">
              <mc:Choice xmlns:v="urn:schemas-microsoft-com:vml" Requires="v">
                <p:oleObj spid="_x0000_s52400" name="Equation" r:id="rId3" imgW="1485720" imgH="495000" progId="Equation.DSMT4">
                  <p:embed/>
                </p:oleObj>
              </mc:Choice>
              <mc:Fallback>
                <p:oleObj name="Equation" r:id="rId3" imgW="1485720" imgH="495000" progId="Equation.DSMT4">
                  <p:embed/>
                  <p:pic>
                    <p:nvPicPr>
                      <p:cNvPr id="25" name="Object 24">
                        <a:extLst>
                          <a:ext uri="{FF2B5EF4-FFF2-40B4-BE49-F238E27FC236}">
                            <a16:creationId xmlns="" xmlns:a16="http://schemas.microsoft.com/office/drawing/2014/main" id="{723530BA-4435-4E95-8650-13ACA342467F}"/>
                          </a:ext>
                        </a:extLst>
                      </p:cNvPr>
                      <p:cNvPicPr/>
                      <p:nvPr/>
                    </p:nvPicPr>
                    <p:blipFill>
                      <a:blip r:embed="rId4"/>
                      <a:stretch>
                        <a:fillRect/>
                      </a:stretch>
                    </p:blipFill>
                    <p:spPr>
                      <a:xfrm>
                        <a:off x="427132" y="2697891"/>
                        <a:ext cx="1391014" cy="463672"/>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6ECEEE9F-253F-4C81-95F2-18BCBCA1EBDF}"/>
              </a:ext>
            </a:extLst>
          </p:cNvPr>
          <p:cNvSpPr>
            <a:spLocks noGrp="1"/>
          </p:cNvSpPr>
          <p:nvPr>
            <p:ph sz="quarter" idx="18"/>
          </p:nvPr>
        </p:nvSpPr>
        <p:spPr>
          <a:xfrm>
            <a:off x="1795671" y="2687096"/>
            <a:ext cx="6477000" cy="401096"/>
          </a:xfrm>
        </p:spPr>
        <p:txBody>
          <a:bodyPr/>
          <a:lstStyle/>
          <a:p>
            <a:r>
              <a:rPr lang="en-US" sz="2600" dirty="0"/>
              <a:t>(b) What are the signs of the </a:t>
            </a:r>
            <a:r>
              <a:rPr lang="en-US" sz="2600" i="1" dirty="0"/>
              <a:t>y</a:t>
            </a:r>
            <a:r>
              <a:rPr lang="en-US" sz="2600" dirty="0"/>
              <a:t> components of</a:t>
            </a:r>
          </a:p>
        </p:txBody>
      </p:sp>
      <p:graphicFrame>
        <p:nvGraphicFramePr>
          <p:cNvPr id="28" name="Content Placeholder 27">
            <a:extLst>
              <a:ext uri="{FF2B5EF4-FFF2-40B4-BE49-F238E27FC236}">
                <a16:creationId xmlns="" xmlns:a16="http://schemas.microsoft.com/office/drawing/2014/main" id="{7FA551E8-928C-4D07-AA08-F9DC875E12C7}"/>
              </a:ext>
            </a:extLst>
          </p:cNvPr>
          <p:cNvGraphicFramePr>
            <a:graphicFrameLocks noGrp="1" noChangeAspect="1"/>
          </p:cNvGraphicFramePr>
          <p:nvPr>
            <p:ph sz="quarter" idx="19"/>
            <p:extLst>
              <p:ext uri="{D42A27DB-BD31-4B8C-83A1-F6EECF244321}">
                <p14:modId xmlns:p14="http://schemas.microsoft.com/office/powerpoint/2010/main" val="2608985013"/>
              </p:ext>
            </p:extLst>
          </p:nvPr>
        </p:nvGraphicFramePr>
        <p:xfrm>
          <a:off x="422040" y="3199033"/>
          <a:ext cx="1373567" cy="457857"/>
        </p:xfrm>
        <a:graphic>
          <a:graphicData uri="http://schemas.openxmlformats.org/presentationml/2006/ole">
            <mc:AlternateContent xmlns:mc="http://schemas.openxmlformats.org/markup-compatibility/2006">
              <mc:Choice xmlns:v="urn:schemas-microsoft-com:vml" Requires="v">
                <p:oleObj spid="_x0000_s52401" name="Equation" r:id="rId5" imgW="1485720" imgH="495000" progId="Equation.DSMT4">
                  <p:embed/>
                </p:oleObj>
              </mc:Choice>
              <mc:Fallback>
                <p:oleObj name="Equation" r:id="rId5" imgW="1485720" imgH="495000" progId="Equation.DSMT4">
                  <p:embed/>
                  <p:pic>
                    <p:nvPicPr>
                      <p:cNvPr id="27" name="Object 26">
                        <a:extLst>
                          <a:ext uri="{FF2B5EF4-FFF2-40B4-BE49-F238E27FC236}">
                            <a16:creationId xmlns="" xmlns:a16="http://schemas.microsoft.com/office/drawing/2014/main" id="{B69B5555-A352-4645-9DE1-577939E654B4}"/>
                          </a:ext>
                        </a:extLst>
                      </p:cNvPr>
                      <p:cNvPicPr/>
                      <p:nvPr/>
                    </p:nvPicPr>
                    <p:blipFill>
                      <a:blip r:embed="rId6"/>
                      <a:stretch>
                        <a:fillRect/>
                      </a:stretch>
                    </p:blipFill>
                    <p:spPr>
                      <a:xfrm>
                        <a:off x="422040" y="3199033"/>
                        <a:ext cx="1373567" cy="457857"/>
                      </a:xfrm>
                      <a:prstGeom prst="rect">
                        <a:avLst/>
                      </a:prstGeom>
                    </p:spPr>
                  </p:pic>
                </p:oleObj>
              </mc:Fallback>
            </mc:AlternateContent>
          </a:graphicData>
        </a:graphic>
      </p:graphicFrame>
      <p:sp>
        <p:nvSpPr>
          <p:cNvPr id="7" name="Content Placeholder 6">
            <a:extLst>
              <a:ext uri="{FF2B5EF4-FFF2-40B4-BE49-F238E27FC236}">
                <a16:creationId xmlns="" xmlns:a16="http://schemas.microsoft.com/office/drawing/2014/main" id="{DB5730F8-63CF-4AD0-87C1-2CA36E64BBFB}"/>
              </a:ext>
            </a:extLst>
          </p:cNvPr>
          <p:cNvSpPr>
            <a:spLocks noGrp="1"/>
          </p:cNvSpPr>
          <p:nvPr>
            <p:ph sz="quarter" idx="20"/>
          </p:nvPr>
        </p:nvSpPr>
        <p:spPr>
          <a:xfrm>
            <a:off x="1775793" y="3183834"/>
            <a:ext cx="7010400" cy="457200"/>
          </a:xfrm>
        </p:spPr>
        <p:txBody>
          <a:bodyPr/>
          <a:lstStyle/>
          <a:p>
            <a:r>
              <a:rPr lang="en-US" sz="2600" dirty="0"/>
              <a:t>(c) What are the signs of the </a:t>
            </a:r>
            <a:r>
              <a:rPr lang="en-US" sz="2600" i="1" dirty="0"/>
              <a:t>x</a:t>
            </a:r>
            <a:r>
              <a:rPr lang="en-US" sz="2600" dirty="0"/>
              <a:t> and </a:t>
            </a:r>
            <a:r>
              <a:rPr lang="en-US" sz="2600" i="1" dirty="0"/>
              <a:t>y</a:t>
            </a:r>
            <a:r>
              <a:rPr lang="en-US" sz="2600" dirty="0"/>
              <a:t> components of</a:t>
            </a:r>
          </a:p>
        </p:txBody>
      </p:sp>
      <p:graphicFrame>
        <p:nvGraphicFramePr>
          <p:cNvPr id="30" name="Content Placeholder 29">
            <a:extLst>
              <a:ext uri="{FF2B5EF4-FFF2-40B4-BE49-F238E27FC236}">
                <a16:creationId xmlns="" xmlns:a16="http://schemas.microsoft.com/office/drawing/2014/main" id="{53283626-A60D-4D33-A71F-4DEB24B3A4D9}"/>
              </a:ext>
            </a:extLst>
          </p:cNvPr>
          <p:cNvGraphicFramePr>
            <a:graphicFrameLocks noGrp="1" noChangeAspect="1"/>
          </p:cNvGraphicFramePr>
          <p:nvPr>
            <p:ph sz="quarter" idx="21"/>
            <p:extLst>
              <p:ext uri="{D42A27DB-BD31-4B8C-83A1-F6EECF244321}">
                <p14:modId xmlns:p14="http://schemas.microsoft.com/office/powerpoint/2010/main" val="2507139732"/>
              </p:ext>
            </p:extLst>
          </p:nvPr>
        </p:nvGraphicFramePr>
        <p:xfrm>
          <a:off x="393385" y="3720287"/>
          <a:ext cx="1099602" cy="487324"/>
        </p:xfrm>
        <a:graphic>
          <a:graphicData uri="http://schemas.openxmlformats.org/presentationml/2006/ole">
            <mc:AlternateContent xmlns:mc="http://schemas.openxmlformats.org/markup-compatibility/2006">
              <mc:Choice xmlns:v="urn:schemas-microsoft-com:vml" Requires="v">
                <p:oleObj spid="_x0000_s52402" name="Equation" r:id="rId7" imgW="1117440" imgH="495000" progId="Equation.DSMT4">
                  <p:embed/>
                </p:oleObj>
              </mc:Choice>
              <mc:Fallback>
                <p:oleObj name="Equation" r:id="rId7" imgW="1117440" imgH="495000" progId="Equation.DSMT4">
                  <p:embed/>
                  <p:pic>
                    <p:nvPicPr>
                      <p:cNvPr id="29" name="Object 28">
                        <a:extLst>
                          <a:ext uri="{FF2B5EF4-FFF2-40B4-BE49-F238E27FC236}">
                            <a16:creationId xmlns="" xmlns:a16="http://schemas.microsoft.com/office/drawing/2014/main" id="{2F847AC3-568E-4CB7-BEA1-FACA4F52F2F5}"/>
                          </a:ext>
                        </a:extLst>
                      </p:cNvPr>
                      <p:cNvPicPr/>
                      <p:nvPr/>
                    </p:nvPicPr>
                    <p:blipFill>
                      <a:blip r:embed="rId8"/>
                      <a:stretch>
                        <a:fillRect/>
                      </a:stretch>
                    </p:blipFill>
                    <p:spPr>
                      <a:xfrm>
                        <a:off x="393385" y="3720287"/>
                        <a:ext cx="1099602" cy="487324"/>
                      </a:xfrm>
                      <a:prstGeom prst="rect">
                        <a:avLst/>
                      </a:prstGeom>
                    </p:spPr>
                  </p:pic>
                </p:oleObj>
              </mc:Fallback>
            </mc:AlternateContent>
          </a:graphicData>
        </a:graphic>
      </p:graphicFrame>
      <p:pic>
        <p:nvPicPr>
          <p:cNvPr id="9" name="Content Placeholder 8">
            <a:extLst>
              <a:ext uri="{FF2B5EF4-FFF2-40B4-BE49-F238E27FC236}">
                <a16:creationId xmlns="" xmlns:a16="http://schemas.microsoft.com/office/drawing/2014/main" id="{A1F05C3A-3DCF-4D1E-A816-CEBBC9AA1E69}"/>
              </a:ext>
            </a:extLst>
          </p:cNvPr>
          <p:cNvPicPr>
            <a:picLocks noGrp="1" noChangeAspect="1"/>
          </p:cNvPicPr>
          <p:nvPr>
            <p:ph sz="quarter" idx="22"/>
          </p:nvPr>
        </p:nvPicPr>
        <p:blipFill>
          <a:blip r:embed="rId9" cstate="print">
            <a:extLst>
              <a:ext uri="{28A0092B-C50C-407E-A947-70E740481C1C}">
                <a14:useLocalDpi xmlns:a14="http://schemas.microsoft.com/office/drawing/2010/main" val="0"/>
              </a:ext>
            </a:extLst>
          </a:blip>
          <a:stretch>
            <a:fillRect/>
          </a:stretch>
        </p:blipFill>
        <p:spPr>
          <a:xfrm>
            <a:off x="5125959" y="3810000"/>
            <a:ext cx="3411091" cy="2429874"/>
          </a:xfrm>
        </p:spPr>
      </p:pic>
      <p:sp>
        <p:nvSpPr>
          <p:cNvPr id="10" name="Content Placeholder 9">
            <a:extLst>
              <a:ext uri="{FF2B5EF4-FFF2-40B4-BE49-F238E27FC236}">
                <a16:creationId xmlns="" xmlns:a16="http://schemas.microsoft.com/office/drawing/2014/main" id="{2A255034-D3F4-4B3B-9835-7A3E3CC7D85B}"/>
              </a:ext>
            </a:extLst>
          </p:cNvPr>
          <p:cNvSpPr>
            <a:spLocks noGrp="1"/>
          </p:cNvSpPr>
          <p:nvPr>
            <p:ph sz="quarter" idx="23"/>
          </p:nvPr>
        </p:nvSpPr>
        <p:spPr>
          <a:xfrm>
            <a:off x="304800" y="4336776"/>
            <a:ext cx="4114800" cy="1911624"/>
          </a:xfrm>
        </p:spPr>
        <p:txBody>
          <a:bodyPr/>
          <a:lstStyle/>
          <a:p>
            <a:pPr>
              <a:tabLst>
                <a:tab pos="889000" algn="l"/>
                <a:tab pos="1346200" algn="l"/>
                <a:tab pos="1803400" algn="l"/>
                <a:tab pos="2260600" algn="l"/>
                <a:tab pos="2717800" algn="l"/>
                <a:tab pos="3175000" algn="l"/>
                <a:tab pos="3632200" algn="l"/>
                <a:tab pos="4089400" algn="l"/>
                <a:tab pos="4546600" algn="l"/>
                <a:tab pos="5003800" algn="l"/>
                <a:tab pos="5461000" algn="l"/>
                <a:tab pos="5918200" algn="l"/>
                <a:tab pos="6375400" algn="l"/>
                <a:tab pos="6832600" algn="l"/>
                <a:tab pos="7289800" algn="l"/>
                <a:tab pos="7747000" algn="l"/>
                <a:tab pos="8204200" algn="l"/>
                <a:tab pos="8661400" algn="l"/>
                <a:tab pos="9118600" algn="l"/>
                <a:tab pos="9575800" algn="l"/>
              </a:tabLst>
            </a:pPr>
            <a:r>
              <a:rPr lang="en-US" sz="2400" b="1" dirty="0">
                <a:solidFill>
                  <a:srgbClr val="000000"/>
                </a:solidFill>
              </a:rPr>
              <a:t>Answer:</a:t>
            </a:r>
          </a:p>
          <a:p>
            <a:pPr>
              <a:tabLst>
                <a:tab pos="889000" algn="l"/>
                <a:tab pos="1346200" algn="l"/>
                <a:tab pos="1803400" algn="l"/>
                <a:tab pos="2260600" algn="l"/>
                <a:tab pos="2717800" algn="l"/>
                <a:tab pos="3175000" algn="l"/>
                <a:tab pos="3632200" algn="l"/>
                <a:tab pos="4089400" algn="l"/>
                <a:tab pos="4546600" algn="l"/>
                <a:tab pos="5003800" algn="l"/>
                <a:tab pos="5461000" algn="l"/>
                <a:tab pos="5918200" algn="l"/>
                <a:tab pos="6375400" algn="l"/>
                <a:tab pos="6832600" algn="l"/>
                <a:tab pos="7289800" algn="l"/>
                <a:tab pos="7747000" algn="l"/>
                <a:tab pos="8204200" algn="l"/>
                <a:tab pos="8661400" algn="l"/>
                <a:tab pos="9118600" algn="l"/>
                <a:tab pos="9575800" algn="l"/>
              </a:tabLst>
            </a:pPr>
            <a:r>
              <a:rPr lang="en-US" sz="2400" dirty="0">
                <a:solidFill>
                  <a:schemeClr val="accent2"/>
                </a:solidFill>
              </a:rPr>
              <a:t>(a)</a:t>
            </a:r>
            <a:r>
              <a:rPr lang="en-US" sz="2400" dirty="0">
                <a:solidFill>
                  <a:srgbClr val="000000"/>
                </a:solidFill>
              </a:rPr>
              <a:t> positive, positive</a:t>
            </a:r>
          </a:p>
          <a:p>
            <a:pPr>
              <a:tabLst>
                <a:tab pos="889000" algn="l"/>
                <a:tab pos="1346200" algn="l"/>
                <a:tab pos="1803400" algn="l"/>
                <a:tab pos="2260600" algn="l"/>
                <a:tab pos="2717800" algn="l"/>
                <a:tab pos="3175000" algn="l"/>
                <a:tab pos="3632200" algn="l"/>
                <a:tab pos="4089400" algn="l"/>
                <a:tab pos="4546600" algn="l"/>
                <a:tab pos="5003800" algn="l"/>
                <a:tab pos="5461000" algn="l"/>
                <a:tab pos="5918200" algn="l"/>
                <a:tab pos="6375400" algn="l"/>
                <a:tab pos="6832600" algn="l"/>
                <a:tab pos="7289800" algn="l"/>
                <a:tab pos="7747000" algn="l"/>
                <a:tab pos="8204200" algn="l"/>
                <a:tab pos="8661400" algn="l"/>
                <a:tab pos="9118600" algn="l"/>
                <a:tab pos="9575800" algn="l"/>
              </a:tabLst>
            </a:pPr>
            <a:r>
              <a:rPr lang="en-US" sz="2400" dirty="0">
                <a:solidFill>
                  <a:schemeClr val="accent2"/>
                </a:solidFill>
              </a:rPr>
              <a:t>(b)</a:t>
            </a:r>
            <a:r>
              <a:rPr lang="en-US" sz="2400" dirty="0">
                <a:solidFill>
                  <a:srgbClr val="000000"/>
                </a:solidFill>
              </a:rPr>
              <a:t> positive, negative</a:t>
            </a:r>
          </a:p>
          <a:p>
            <a:pPr>
              <a:tabLst>
                <a:tab pos="889000" algn="l"/>
                <a:tab pos="1346200" algn="l"/>
                <a:tab pos="1803400" algn="l"/>
                <a:tab pos="2260600" algn="l"/>
                <a:tab pos="2717800" algn="l"/>
                <a:tab pos="3175000" algn="l"/>
                <a:tab pos="3632200" algn="l"/>
                <a:tab pos="4089400" algn="l"/>
                <a:tab pos="4546600" algn="l"/>
                <a:tab pos="5003800" algn="l"/>
                <a:tab pos="5461000" algn="l"/>
                <a:tab pos="5918200" algn="l"/>
                <a:tab pos="6375400" algn="l"/>
                <a:tab pos="6832600" algn="l"/>
                <a:tab pos="7289800" algn="l"/>
                <a:tab pos="7747000" algn="l"/>
                <a:tab pos="8204200" algn="l"/>
                <a:tab pos="8661400" algn="l"/>
                <a:tab pos="9118600" algn="l"/>
                <a:tab pos="9575800" algn="l"/>
              </a:tabLst>
            </a:pPr>
            <a:r>
              <a:rPr lang="en-US" sz="2400" dirty="0">
                <a:solidFill>
                  <a:schemeClr val="accent2"/>
                </a:solidFill>
              </a:rPr>
              <a:t>(c)</a:t>
            </a:r>
            <a:r>
              <a:rPr lang="en-US" sz="2400" dirty="0">
                <a:solidFill>
                  <a:srgbClr val="000000"/>
                </a:solidFill>
              </a:rPr>
              <a:t> positive, positive</a:t>
            </a:r>
          </a:p>
        </p:txBody>
      </p:sp>
      <p:sp>
        <p:nvSpPr>
          <p:cNvPr id="23" name="Slide Number Placeholder 22">
            <a:extLst>
              <a:ext uri="{FF2B5EF4-FFF2-40B4-BE49-F238E27FC236}">
                <a16:creationId xmlns="" xmlns:a16="http://schemas.microsoft.com/office/drawing/2014/main" id="{DBDA8C9A-4A68-4AB7-BAEF-5F3C13AFF75B}"/>
              </a:ext>
            </a:extLst>
          </p:cNvPr>
          <p:cNvSpPr>
            <a:spLocks noGrp="1"/>
          </p:cNvSpPr>
          <p:nvPr>
            <p:ph type="sldNum" sz="quarter" idx="10"/>
          </p:nvPr>
        </p:nvSpPr>
        <p:spPr/>
        <p:txBody>
          <a:bodyPr/>
          <a:lstStyle/>
          <a:p>
            <a:fld id="{67B19427-F580-D146-B60E-4CADEE75497F}" type="slidenum">
              <a:rPr lang="en-US" smtClean="0"/>
              <a:pPr/>
              <a:t>22</a:t>
            </a:fld>
            <a:endParaRPr lang="en-US" dirty="0"/>
          </a:p>
        </p:txBody>
      </p:sp>
      <p:sp>
        <p:nvSpPr>
          <p:cNvPr id="24" name="Footer Placeholder 23">
            <a:extLst>
              <a:ext uri="{FF2B5EF4-FFF2-40B4-BE49-F238E27FC236}">
                <a16:creationId xmlns="" xmlns:a16="http://schemas.microsoft.com/office/drawing/2014/main" id="{B8484357-9000-4405-AEB4-7187AE124F00}"/>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6962269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BF9167-2D29-46F3-8938-5DC993E4ECA9}"/>
              </a:ext>
            </a:extLst>
          </p:cNvPr>
          <p:cNvSpPr>
            <a:spLocks noGrp="1"/>
          </p:cNvSpPr>
          <p:nvPr>
            <p:ph type="title"/>
          </p:nvPr>
        </p:nvSpPr>
        <p:spPr>
          <a:xfrm>
            <a:off x="304800" y="606286"/>
            <a:ext cx="8534400" cy="990599"/>
          </a:xfrm>
        </p:spPr>
        <p:txBody>
          <a:bodyPr>
            <a:normAutofit fontScale="90000"/>
          </a:bodyPr>
          <a:lstStyle/>
          <a:p>
            <a:r>
              <a:rPr lang="en-US" sz="3600" dirty="0"/>
              <a:t>3-2 Unit Vectors, Adding Vectors by Components</a:t>
            </a:r>
            <a:r>
              <a:rPr lang="en-US" dirty="0"/>
              <a:t> </a:t>
            </a:r>
            <a:r>
              <a:rPr lang="en-US" sz="2700" b="0" baseline="0" dirty="0"/>
              <a:t>(7 of 8)</a:t>
            </a:r>
            <a:endParaRPr lang="en-US" sz="2200" baseline="0" dirty="0"/>
          </a:p>
        </p:txBody>
      </p:sp>
      <p:sp>
        <p:nvSpPr>
          <p:cNvPr id="3" name="Content Placeholder 2">
            <a:extLst>
              <a:ext uri="{FF2B5EF4-FFF2-40B4-BE49-F238E27FC236}">
                <a16:creationId xmlns="" xmlns:a16="http://schemas.microsoft.com/office/drawing/2014/main" id="{8F480ED1-B430-4E4D-B967-6B1DEBE4A982}"/>
              </a:ext>
            </a:extLst>
          </p:cNvPr>
          <p:cNvSpPr>
            <a:spLocks noGrp="1"/>
          </p:cNvSpPr>
          <p:nvPr>
            <p:ph sz="quarter" idx="16"/>
          </p:nvPr>
        </p:nvSpPr>
        <p:spPr>
          <a:xfrm>
            <a:off x="304800" y="1752600"/>
            <a:ext cx="8534400" cy="1752600"/>
          </a:xfrm>
        </p:spPr>
        <p:txBody>
          <a:bodyPr/>
          <a:lstStyle/>
          <a:p>
            <a:pPr marL="292608" indent="-292608">
              <a:buClr>
                <a:schemeClr val="accent2"/>
              </a:buClr>
              <a:buFont typeface="Arial" panose="020B0604020202020204" pitchFamily="34" charset="0"/>
              <a:buChar char="•"/>
            </a:pPr>
            <a:r>
              <a:rPr lang="en-US" dirty="0" smtClean="0"/>
              <a:t>Vectors are independent of the coordinate system used to measure them</a:t>
            </a:r>
          </a:p>
          <a:p>
            <a:pPr marL="292608" indent="-292608">
              <a:buClr>
                <a:schemeClr val="accent2"/>
              </a:buClr>
              <a:buFont typeface="Arial" panose="020B0604020202020204" pitchFamily="34" charset="0"/>
              <a:buChar char="•"/>
            </a:pPr>
            <a:r>
              <a:rPr lang="en-US" dirty="0" smtClean="0"/>
              <a:t>We can rotate the coordinate system, without rotating the vector, and the vector remains the same</a:t>
            </a:r>
            <a:endParaRPr lang="en-US" dirty="0"/>
          </a:p>
        </p:txBody>
      </p:sp>
      <p:graphicFrame>
        <p:nvGraphicFramePr>
          <p:cNvPr id="26" name="Content Placeholder 25">
            <a:extLst>
              <a:ext uri="{FF2B5EF4-FFF2-40B4-BE49-F238E27FC236}">
                <a16:creationId xmlns="" xmlns:a16="http://schemas.microsoft.com/office/drawing/2014/main" id="{C060B668-B21B-43C6-8B86-C278EC5F9D5F}"/>
              </a:ext>
            </a:extLst>
          </p:cNvPr>
          <p:cNvGraphicFramePr>
            <a:graphicFrameLocks noGrp="1" noChangeAspect="1"/>
          </p:cNvGraphicFramePr>
          <p:nvPr>
            <p:ph sz="quarter" idx="17"/>
            <p:extLst>
              <p:ext uri="{D42A27DB-BD31-4B8C-83A1-F6EECF244321}">
                <p14:modId xmlns:p14="http://schemas.microsoft.com/office/powerpoint/2010/main" val="553107133"/>
              </p:ext>
            </p:extLst>
          </p:nvPr>
        </p:nvGraphicFramePr>
        <p:xfrm>
          <a:off x="2423219" y="3721719"/>
          <a:ext cx="3170755" cy="551436"/>
        </p:xfrm>
        <a:graphic>
          <a:graphicData uri="http://schemas.openxmlformats.org/presentationml/2006/ole">
            <mc:AlternateContent xmlns:mc="http://schemas.openxmlformats.org/markup-compatibility/2006">
              <mc:Choice xmlns:v="urn:schemas-microsoft-com:vml" Requires="v">
                <p:oleObj spid="_x0000_s53365" name="Equation" r:id="rId3" imgW="3213000" imgH="558720" progId="Equation.DSMT4">
                  <p:embed/>
                </p:oleObj>
              </mc:Choice>
              <mc:Fallback>
                <p:oleObj name="Equation" r:id="rId3" imgW="3213000" imgH="558720" progId="Equation.DSMT4">
                  <p:embed/>
                  <p:pic>
                    <p:nvPicPr>
                      <p:cNvPr id="25" name="Object 24">
                        <a:extLst>
                          <a:ext uri="{FF2B5EF4-FFF2-40B4-BE49-F238E27FC236}">
                            <a16:creationId xmlns="" xmlns:a16="http://schemas.microsoft.com/office/drawing/2014/main" id="{83C6441B-BF44-4AF7-A1E3-344D531248E6}"/>
                          </a:ext>
                        </a:extLst>
                      </p:cNvPr>
                      <p:cNvPicPr/>
                      <p:nvPr/>
                    </p:nvPicPr>
                    <p:blipFill>
                      <a:blip r:embed="rId4"/>
                      <a:stretch>
                        <a:fillRect/>
                      </a:stretch>
                    </p:blipFill>
                    <p:spPr>
                      <a:xfrm>
                        <a:off x="2423219" y="3721719"/>
                        <a:ext cx="3170755" cy="551436"/>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FDBAC650-BD6D-4233-927C-938D0AEBB0C6}"/>
              </a:ext>
            </a:extLst>
          </p:cNvPr>
          <p:cNvSpPr>
            <a:spLocks noGrp="1"/>
          </p:cNvSpPr>
          <p:nvPr>
            <p:ph sz="quarter" idx="18"/>
          </p:nvPr>
        </p:nvSpPr>
        <p:spPr>
          <a:xfrm>
            <a:off x="6467059" y="3816875"/>
            <a:ext cx="1905000" cy="364186"/>
          </a:xfrm>
        </p:spPr>
        <p:txBody>
          <a:bodyPr/>
          <a:lstStyle/>
          <a:p>
            <a:r>
              <a:rPr lang="en-US" sz="2000" b="1" dirty="0">
                <a:solidFill>
                  <a:srgbClr val="000000"/>
                </a:solidFill>
              </a:rPr>
              <a:t>Equation (3-14)</a:t>
            </a:r>
          </a:p>
        </p:txBody>
      </p:sp>
      <p:graphicFrame>
        <p:nvGraphicFramePr>
          <p:cNvPr id="28" name="Content Placeholder 27">
            <a:extLst>
              <a:ext uri="{FF2B5EF4-FFF2-40B4-BE49-F238E27FC236}">
                <a16:creationId xmlns="" xmlns:a16="http://schemas.microsoft.com/office/drawing/2014/main" id="{5EF8F8FA-F0DE-4E36-903C-B4DBA7BD829D}"/>
              </a:ext>
            </a:extLst>
          </p:cNvPr>
          <p:cNvGraphicFramePr>
            <a:graphicFrameLocks noGrp="1" noChangeAspect="1"/>
          </p:cNvGraphicFramePr>
          <p:nvPr>
            <p:ph sz="quarter" idx="19"/>
            <p:extLst>
              <p:ext uri="{D42A27DB-BD31-4B8C-83A1-F6EECF244321}">
                <p14:modId xmlns:p14="http://schemas.microsoft.com/office/powerpoint/2010/main" val="1648715"/>
              </p:ext>
            </p:extLst>
          </p:nvPr>
        </p:nvGraphicFramePr>
        <p:xfrm>
          <a:off x="3466525" y="4618012"/>
          <a:ext cx="1334650" cy="355906"/>
        </p:xfrm>
        <a:graphic>
          <a:graphicData uri="http://schemas.openxmlformats.org/presentationml/2006/ole">
            <mc:AlternateContent xmlns:mc="http://schemas.openxmlformats.org/markup-compatibility/2006">
              <mc:Choice xmlns:v="urn:schemas-microsoft-com:vml" Requires="v">
                <p:oleObj spid="_x0000_s53366" name="Equation" r:id="rId5" imgW="1333440" imgH="355320" progId="Equation.DSMT4">
                  <p:embed/>
                </p:oleObj>
              </mc:Choice>
              <mc:Fallback>
                <p:oleObj name="Equation" r:id="rId5" imgW="1333440" imgH="355320" progId="Equation.DSMT4">
                  <p:embed/>
                  <p:pic>
                    <p:nvPicPr>
                      <p:cNvPr id="27" name="Object 26">
                        <a:extLst>
                          <a:ext uri="{FF2B5EF4-FFF2-40B4-BE49-F238E27FC236}">
                            <a16:creationId xmlns="" xmlns:a16="http://schemas.microsoft.com/office/drawing/2014/main" id="{6EBBC33A-CE18-4544-AAA5-5285D87063E4}"/>
                          </a:ext>
                        </a:extLst>
                      </p:cNvPr>
                      <p:cNvPicPr/>
                      <p:nvPr/>
                    </p:nvPicPr>
                    <p:blipFill>
                      <a:blip r:embed="rId6"/>
                      <a:stretch>
                        <a:fillRect/>
                      </a:stretch>
                    </p:blipFill>
                    <p:spPr>
                      <a:xfrm>
                        <a:off x="3466525" y="4618012"/>
                        <a:ext cx="1334650" cy="355906"/>
                      </a:xfrm>
                      <a:prstGeom prst="rect">
                        <a:avLst/>
                      </a:prstGeom>
                    </p:spPr>
                  </p:pic>
                </p:oleObj>
              </mc:Fallback>
            </mc:AlternateContent>
          </a:graphicData>
        </a:graphic>
      </p:graphicFrame>
      <p:sp>
        <p:nvSpPr>
          <p:cNvPr id="7" name="Content Placeholder 6">
            <a:extLst>
              <a:ext uri="{FF2B5EF4-FFF2-40B4-BE49-F238E27FC236}">
                <a16:creationId xmlns="" xmlns:a16="http://schemas.microsoft.com/office/drawing/2014/main" id="{A06F5CF5-4D34-4F41-BEAC-CDFCEE0D9695}"/>
              </a:ext>
            </a:extLst>
          </p:cNvPr>
          <p:cNvSpPr>
            <a:spLocks noGrp="1"/>
          </p:cNvSpPr>
          <p:nvPr>
            <p:ph sz="quarter" idx="20"/>
          </p:nvPr>
        </p:nvSpPr>
        <p:spPr>
          <a:xfrm>
            <a:off x="6476999" y="4565811"/>
            <a:ext cx="1981200" cy="381000"/>
          </a:xfrm>
        </p:spPr>
        <p:txBody>
          <a:bodyPr/>
          <a:lstStyle/>
          <a:p>
            <a:r>
              <a:rPr lang="en-US" sz="2000" b="1" dirty="0">
                <a:solidFill>
                  <a:srgbClr val="000000"/>
                </a:solidFill>
              </a:rPr>
              <a:t>Equation (3-15)</a:t>
            </a:r>
          </a:p>
        </p:txBody>
      </p:sp>
      <p:sp>
        <p:nvSpPr>
          <p:cNvPr id="8" name="Content Placeholder 7">
            <a:extLst>
              <a:ext uri="{FF2B5EF4-FFF2-40B4-BE49-F238E27FC236}">
                <a16:creationId xmlns="" xmlns:a16="http://schemas.microsoft.com/office/drawing/2014/main" id="{8ACD7029-4706-4FA6-A71B-D179B9087AF5}"/>
              </a:ext>
            </a:extLst>
          </p:cNvPr>
          <p:cNvSpPr>
            <a:spLocks noGrp="1"/>
          </p:cNvSpPr>
          <p:nvPr>
            <p:ph sz="quarter" idx="21"/>
          </p:nvPr>
        </p:nvSpPr>
        <p:spPr>
          <a:xfrm>
            <a:off x="304800" y="5257800"/>
            <a:ext cx="8534400" cy="457200"/>
          </a:xfrm>
        </p:spPr>
        <p:txBody>
          <a:bodyPr/>
          <a:lstStyle/>
          <a:p>
            <a:pPr marL="292608" indent="-292608">
              <a:buClr>
                <a:schemeClr val="accent2"/>
              </a:buClr>
              <a:buFont typeface="Arial" panose="020B0604020202020204" pitchFamily="34" charset="0"/>
              <a:buChar char="•"/>
            </a:pPr>
            <a:r>
              <a:rPr lang="en-US" dirty="0">
                <a:solidFill>
                  <a:srgbClr val="000000"/>
                </a:solidFill>
                <a:cs typeface="Arial" charset="0"/>
              </a:rPr>
              <a:t>All such coordinate systems are equally valid</a:t>
            </a:r>
            <a:endParaRPr lang="en-US" dirty="0"/>
          </a:p>
        </p:txBody>
      </p:sp>
      <p:sp>
        <p:nvSpPr>
          <p:cNvPr id="23" name="Slide Number Placeholder 22">
            <a:extLst>
              <a:ext uri="{FF2B5EF4-FFF2-40B4-BE49-F238E27FC236}">
                <a16:creationId xmlns="" xmlns:a16="http://schemas.microsoft.com/office/drawing/2014/main" id="{59688B27-C5A4-457A-85D4-898F510B79E0}"/>
              </a:ext>
            </a:extLst>
          </p:cNvPr>
          <p:cNvSpPr>
            <a:spLocks noGrp="1"/>
          </p:cNvSpPr>
          <p:nvPr>
            <p:ph type="sldNum" sz="quarter" idx="10"/>
          </p:nvPr>
        </p:nvSpPr>
        <p:spPr/>
        <p:txBody>
          <a:bodyPr/>
          <a:lstStyle/>
          <a:p>
            <a:fld id="{67B19427-F580-D146-B60E-4CADEE75497F}" type="slidenum">
              <a:rPr lang="en-US" smtClean="0"/>
              <a:pPr/>
              <a:t>23</a:t>
            </a:fld>
            <a:endParaRPr lang="en-US" dirty="0"/>
          </a:p>
        </p:txBody>
      </p:sp>
      <p:sp>
        <p:nvSpPr>
          <p:cNvPr id="24" name="Footer Placeholder 23">
            <a:extLst>
              <a:ext uri="{FF2B5EF4-FFF2-40B4-BE49-F238E27FC236}">
                <a16:creationId xmlns="" xmlns:a16="http://schemas.microsoft.com/office/drawing/2014/main" id="{CFC0D89B-3E03-425C-9625-0EE04592EA92}"/>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9152179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FA74C4-048B-4130-BCD9-B1F45094315F}"/>
              </a:ext>
            </a:extLst>
          </p:cNvPr>
          <p:cNvSpPr>
            <a:spLocks noGrp="1"/>
          </p:cNvSpPr>
          <p:nvPr>
            <p:ph type="title"/>
          </p:nvPr>
        </p:nvSpPr>
        <p:spPr>
          <a:xfrm>
            <a:off x="304800" y="612916"/>
            <a:ext cx="8534400" cy="997223"/>
          </a:xfrm>
        </p:spPr>
        <p:txBody>
          <a:bodyPr>
            <a:normAutofit fontScale="90000"/>
          </a:bodyPr>
          <a:lstStyle/>
          <a:p>
            <a:r>
              <a:rPr lang="en-US" sz="3600" dirty="0"/>
              <a:t>3-2 Unit Vectors, Adding Vectors by Components</a:t>
            </a:r>
            <a:r>
              <a:rPr lang="en-US" dirty="0"/>
              <a:t> </a:t>
            </a:r>
            <a:r>
              <a:rPr lang="en-US" sz="2700" b="0" dirty="0"/>
              <a:t>(8 of 8)</a:t>
            </a:r>
            <a:endParaRPr lang="en-US" sz="2200" b="0" dirty="0"/>
          </a:p>
        </p:txBody>
      </p:sp>
      <p:pic>
        <p:nvPicPr>
          <p:cNvPr id="15" name="Content Placeholder 14" descr="Copyright © 2014 John Wiley &amp; Sons, Inc. All rights reserved.">
            <a:extLst>
              <a:ext uri="{FF2B5EF4-FFF2-40B4-BE49-F238E27FC236}">
                <a16:creationId xmlns="" xmlns:a16="http://schemas.microsoft.com/office/drawing/2014/main" id="{F998908B-8F6D-40E6-955F-5B0A5B31352A}"/>
              </a:ext>
            </a:extLst>
          </p:cNvPr>
          <p:cNvPicPr>
            <a:picLocks noGrp="1" noChangeAspect="1"/>
          </p:cNvPicPr>
          <p:nvPr>
            <p:ph sz="quarter" idx="16"/>
          </p:nvPr>
        </p:nvPicPr>
        <p:blipFill>
          <a:blip r:embed="rId2"/>
          <a:stretch>
            <a:fillRect/>
          </a:stretch>
        </p:blipFill>
        <p:spPr>
          <a:xfrm>
            <a:off x="3582828" y="1757908"/>
            <a:ext cx="2196840" cy="4204420"/>
          </a:xfrm>
          <a:prstGeom prst="rect">
            <a:avLst/>
          </a:prstGeom>
        </p:spPr>
      </p:pic>
      <p:sp>
        <p:nvSpPr>
          <p:cNvPr id="9" name="Content Placeholder 8">
            <a:extLst>
              <a:ext uri="{FF2B5EF4-FFF2-40B4-BE49-F238E27FC236}">
                <a16:creationId xmlns="" xmlns:a16="http://schemas.microsoft.com/office/drawing/2014/main" id="{61C34EB2-144D-4480-A104-E867050A0739}"/>
              </a:ext>
            </a:extLst>
          </p:cNvPr>
          <p:cNvSpPr>
            <a:spLocks noGrp="1"/>
          </p:cNvSpPr>
          <p:nvPr>
            <p:ph sz="quarter" idx="22"/>
          </p:nvPr>
        </p:nvSpPr>
        <p:spPr>
          <a:xfrm>
            <a:off x="304800" y="5966790"/>
            <a:ext cx="8534400" cy="304800"/>
          </a:xfrm>
        </p:spPr>
        <p:txBody>
          <a:bodyPr/>
          <a:lstStyle/>
          <a:p>
            <a:pPr algn="ctr"/>
            <a:r>
              <a:rPr lang="en-US" sz="1800" b="1" dirty="0">
                <a:solidFill>
                  <a:srgbClr val="000000"/>
                </a:solidFill>
              </a:rPr>
              <a:t>Figure (3-15)</a:t>
            </a:r>
          </a:p>
        </p:txBody>
      </p:sp>
      <p:sp>
        <p:nvSpPr>
          <p:cNvPr id="12" name="Slide Number Placeholder 11">
            <a:extLst>
              <a:ext uri="{FF2B5EF4-FFF2-40B4-BE49-F238E27FC236}">
                <a16:creationId xmlns="" xmlns:a16="http://schemas.microsoft.com/office/drawing/2014/main" id="{B77371A4-245B-4929-BC6A-CD2998EE6046}"/>
              </a:ext>
            </a:extLst>
          </p:cNvPr>
          <p:cNvSpPr>
            <a:spLocks noGrp="1"/>
          </p:cNvSpPr>
          <p:nvPr>
            <p:ph type="sldNum" sz="quarter" idx="10"/>
          </p:nvPr>
        </p:nvSpPr>
        <p:spPr/>
        <p:txBody>
          <a:bodyPr/>
          <a:lstStyle/>
          <a:p>
            <a:fld id="{67B19427-F580-D146-B60E-4CADEE75497F}" type="slidenum">
              <a:rPr lang="en-US" smtClean="0"/>
              <a:pPr/>
              <a:t>24</a:t>
            </a:fld>
            <a:endParaRPr lang="en-US" dirty="0"/>
          </a:p>
        </p:txBody>
      </p:sp>
      <p:sp>
        <p:nvSpPr>
          <p:cNvPr id="13" name="Footer Placeholder 12">
            <a:extLst>
              <a:ext uri="{FF2B5EF4-FFF2-40B4-BE49-F238E27FC236}">
                <a16:creationId xmlns="" xmlns:a16="http://schemas.microsoft.com/office/drawing/2014/main" id="{9EFA9D86-D42C-4E99-B67D-E97B5E58B5A3}"/>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8672271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1AADAB-E515-46B2-AEDA-D9E90DDCD51B}"/>
              </a:ext>
            </a:extLst>
          </p:cNvPr>
          <p:cNvSpPr>
            <a:spLocks noGrp="1"/>
          </p:cNvSpPr>
          <p:nvPr>
            <p:ph type="title"/>
          </p:nvPr>
        </p:nvSpPr>
        <p:spPr>
          <a:xfrm>
            <a:off x="304800" y="762001"/>
            <a:ext cx="8534400" cy="609599"/>
          </a:xfrm>
        </p:spPr>
        <p:txBody>
          <a:bodyPr>
            <a:noAutofit/>
          </a:bodyPr>
          <a:lstStyle/>
          <a:p>
            <a:r>
              <a:rPr lang="en-US" dirty="0">
                <a:solidFill>
                  <a:schemeClr val="accent1"/>
                </a:solidFill>
              </a:rPr>
              <a:t>3-3 Multiplying Vectors </a:t>
            </a:r>
            <a:r>
              <a:rPr lang="en-US" sz="2400" b="0" baseline="0" dirty="0">
                <a:solidFill>
                  <a:schemeClr val="accent1"/>
                </a:solidFill>
              </a:rPr>
              <a:t>(1 of 13)</a:t>
            </a:r>
            <a:endParaRPr lang="en-US" sz="2000" b="0" baseline="0" dirty="0">
              <a:solidFill>
                <a:schemeClr val="accent1"/>
              </a:solidFill>
            </a:endParaRPr>
          </a:p>
        </p:txBody>
      </p:sp>
      <p:sp>
        <p:nvSpPr>
          <p:cNvPr id="3" name="Content Placeholder 2">
            <a:extLst>
              <a:ext uri="{FF2B5EF4-FFF2-40B4-BE49-F238E27FC236}">
                <a16:creationId xmlns="" xmlns:a16="http://schemas.microsoft.com/office/drawing/2014/main" id="{A09D1B50-B943-4112-9BCF-B5285EA557BE}"/>
              </a:ext>
            </a:extLst>
          </p:cNvPr>
          <p:cNvSpPr>
            <a:spLocks noGrp="1"/>
          </p:cNvSpPr>
          <p:nvPr>
            <p:ph sz="quarter" idx="14"/>
          </p:nvPr>
        </p:nvSpPr>
        <p:spPr>
          <a:xfrm>
            <a:off x="304800" y="1752600"/>
            <a:ext cx="8534400" cy="4038600"/>
          </a:xfrm>
        </p:spPr>
        <p:txBody>
          <a:bodyPr/>
          <a:lstStyle/>
          <a:p>
            <a:pPr marL="0" indent="0">
              <a:buNone/>
            </a:pPr>
            <a:r>
              <a:rPr lang="en-US" altLang="en-US" sz="2400" b="1" dirty="0">
                <a:latin typeface="Times New Roman" panose="02020603050405020304" pitchFamily="18" charset="0"/>
              </a:rPr>
              <a:t>Learning Objectives</a:t>
            </a:r>
          </a:p>
          <a:p>
            <a:pPr marL="682625" indent="-682625">
              <a:buNone/>
            </a:pPr>
            <a:r>
              <a:rPr lang="en-US" altLang="en-US" sz="2400" b="1" dirty="0">
                <a:latin typeface="Times New Roman" panose="02020603050405020304" pitchFamily="18" charset="0"/>
              </a:rPr>
              <a:t>3.09</a:t>
            </a:r>
            <a:r>
              <a:rPr lang="en-US" altLang="en-US" sz="2400" dirty="0">
                <a:latin typeface="Times New Roman" panose="02020603050405020304" pitchFamily="18" charset="0"/>
              </a:rPr>
              <a:t>  Multiply vectors by scalars.</a:t>
            </a:r>
          </a:p>
          <a:p>
            <a:pPr marL="682625" indent="-682625">
              <a:buNone/>
            </a:pPr>
            <a:r>
              <a:rPr lang="en-US" altLang="en-US" sz="2400" b="1" dirty="0">
                <a:latin typeface="Times New Roman" panose="02020603050405020304" pitchFamily="18" charset="0"/>
              </a:rPr>
              <a:t>3.10</a:t>
            </a:r>
            <a:r>
              <a:rPr lang="en-US" altLang="en-US" sz="2400" dirty="0">
                <a:latin typeface="Times New Roman" panose="02020603050405020304" pitchFamily="18" charset="0"/>
              </a:rPr>
              <a:t>  Identify that multiplying a vector by a scalar gives a vector, the dot product gives a scalar, and the cross product gives a perpendicular vector.</a:t>
            </a:r>
          </a:p>
          <a:p>
            <a:pPr marL="682625" indent="-682625">
              <a:buNone/>
            </a:pPr>
            <a:r>
              <a:rPr lang="en-US" altLang="en-US" sz="2400" b="1" dirty="0">
                <a:latin typeface="Times New Roman" panose="02020603050405020304" pitchFamily="18" charset="0"/>
              </a:rPr>
              <a:t>3.11</a:t>
            </a:r>
            <a:r>
              <a:rPr lang="en-US" altLang="en-US" sz="2400" dirty="0">
                <a:latin typeface="Times New Roman" panose="02020603050405020304" pitchFamily="18" charset="0"/>
              </a:rPr>
              <a:t>  Find the dot product of two vectors.</a:t>
            </a:r>
          </a:p>
          <a:p>
            <a:pPr marL="682625" indent="-682625">
              <a:buNone/>
            </a:pPr>
            <a:r>
              <a:rPr lang="en-US" altLang="en-US" sz="2400" b="1" dirty="0">
                <a:latin typeface="Times New Roman" panose="02020603050405020304" pitchFamily="18" charset="0"/>
              </a:rPr>
              <a:t>3.12</a:t>
            </a:r>
            <a:r>
              <a:rPr lang="en-US" altLang="en-US" sz="2400" dirty="0">
                <a:latin typeface="Times New Roman" panose="02020603050405020304" pitchFamily="18" charset="0"/>
              </a:rPr>
              <a:t>  Find the angle between two vectors by taking their dot product.</a:t>
            </a:r>
          </a:p>
          <a:p>
            <a:pPr marL="682625" indent="-682625">
              <a:buNone/>
            </a:pPr>
            <a:r>
              <a:rPr lang="en-US" altLang="en-US" sz="2400" b="1" dirty="0">
                <a:latin typeface="Times New Roman" panose="02020603050405020304" pitchFamily="18" charset="0"/>
              </a:rPr>
              <a:t>3.13</a:t>
            </a:r>
            <a:r>
              <a:rPr lang="en-US" altLang="en-US" sz="2400" dirty="0">
                <a:latin typeface="Times New Roman" panose="02020603050405020304" pitchFamily="18" charset="0"/>
              </a:rPr>
              <a:t>  Given two vectors, use the dot product to find out how much of one vector lies along the other.</a:t>
            </a:r>
          </a:p>
        </p:txBody>
      </p:sp>
      <p:sp>
        <p:nvSpPr>
          <p:cNvPr id="4" name="Slide Number Placeholder 3">
            <a:extLst>
              <a:ext uri="{FF2B5EF4-FFF2-40B4-BE49-F238E27FC236}">
                <a16:creationId xmlns="" xmlns:a16="http://schemas.microsoft.com/office/drawing/2014/main" id="{9C1880FF-E55D-4E83-8FDB-DB7293C7F2A0}"/>
              </a:ext>
            </a:extLst>
          </p:cNvPr>
          <p:cNvSpPr>
            <a:spLocks noGrp="1"/>
          </p:cNvSpPr>
          <p:nvPr>
            <p:ph type="sldNum" sz="quarter" idx="10"/>
          </p:nvPr>
        </p:nvSpPr>
        <p:spPr/>
        <p:txBody>
          <a:bodyPr/>
          <a:lstStyle/>
          <a:p>
            <a:fld id="{957104EA-F2AF-1046-9253-EE8D978719B5}" type="slidenum">
              <a:rPr lang="en-US" smtClean="0"/>
              <a:t>25</a:t>
            </a:fld>
            <a:endParaRPr lang="en-US" dirty="0"/>
          </a:p>
        </p:txBody>
      </p:sp>
      <p:sp>
        <p:nvSpPr>
          <p:cNvPr id="5" name="Footer Placeholder 4">
            <a:extLst>
              <a:ext uri="{FF2B5EF4-FFF2-40B4-BE49-F238E27FC236}">
                <a16:creationId xmlns="" xmlns:a16="http://schemas.microsoft.com/office/drawing/2014/main" id="{E3216D2A-DB9F-48E3-BC0B-C3F4A9FBB44B}"/>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endParaRPr lang="en-US" dirty="0"/>
          </a:p>
        </p:txBody>
      </p:sp>
    </p:spTree>
    <p:extLst>
      <p:ext uri="{BB962C8B-B14F-4D97-AF65-F5344CB8AC3E}">
        <p14:creationId xmlns:p14="http://schemas.microsoft.com/office/powerpoint/2010/main" val="2846880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1AADAB-E515-46B2-AEDA-D9E90DDCD51B}"/>
              </a:ext>
            </a:extLst>
          </p:cNvPr>
          <p:cNvSpPr>
            <a:spLocks noGrp="1"/>
          </p:cNvSpPr>
          <p:nvPr>
            <p:ph type="title"/>
          </p:nvPr>
        </p:nvSpPr>
        <p:spPr>
          <a:xfrm>
            <a:off x="304800" y="762001"/>
            <a:ext cx="8534400" cy="761999"/>
          </a:xfrm>
        </p:spPr>
        <p:txBody>
          <a:bodyPr>
            <a:noAutofit/>
          </a:bodyPr>
          <a:lstStyle/>
          <a:p>
            <a:r>
              <a:rPr lang="en-US" dirty="0"/>
              <a:t>3-3 Multiplying Vectors </a:t>
            </a:r>
            <a:r>
              <a:rPr lang="en-US" sz="2400" b="0" dirty="0"/>
              <a:t>(2 of 13)</a:t>
            </a:r>
            <a:endParaRPr lang="en-US" dirty="0">
              <a:solidFill>
                <a:schemeClr val="accent1"/>
              </a:solidFill>
            </a:endParaRPr>
          </a:p>
        </p:txBody>
      </p:sp>
      <p:sp>
        <p:nvSpPr>
          <p:cNvPr id="3" name="Content Placeholder 2">
            <a:extLst>
              <a:ext uri="{FF2B5EF4-FFF2-40B4-BE49-F238E27FC236}">
                <a16:creationId xmlns="" xmlns:a16="http://schemas.microsoft.com/office/drawing/2014/main" id="{A09D1B50-B943-4112-9BCF-B5285EA557BE}"/>
              </a:ext>
            </a:extLst>
          </p:cNvPr>
          <p:cNvSpPr>
            <a:spLocks noGrp="1"/>
          </p:cNvSpPr>
          <p:nvPr>
            <p:ph sz="quarter" idx="14"/>
          </p:nvPr>
        </p:nvSpPr>
        <p:spPr>
          <a:xfrm>
            <a:off x="304800" y="1752600"/>
            <a:ext cx="8534400" cy="2057400"/>
          </a:xfrm>
        </p:spPr>
        <p:txBody>
          <a:bodyPr/>
          <a:lstStyle/>
          <a:p>
            <a:pPr marL="682625" indent="-682625">
              <a:buNone/>
            </a:pPr>
            <a:r>
              <a:rPr lang="en-US" altLang="en-US" sz="2400" b="1" dirty="0">
                <a:latin typeface="Times New Roman" panose="02020603050405020304" pitchFamily="18" charset="0"/>
              </a:rPr>
              <a:t>3.14</a:t>
            </a:r>
            <a:r>
              <a:rPr lang="en-US" altLang="en-US" sz="2400" dirty="0">
                <a:latin typeface="Times New Roman" panose="02020603050405020304" pitchFamily="18" charset="0"/>
              </a:rPr>
              <a:t>  Find the cross product of two vectors.</a:t>
            </a:r>
          </a:p>
          <a:p>
            <a:pPr marL="682625" indent="-682625">
              <a:buNone/>
            </a:pPr>
            <a:r>
              <a:rPr lang="en-US" altLang="en-US" sz="2400" b="1" dirty="0">
                <a:latin typeface="Times New Roman" panose="02020603050405020304" pitchFamily="18" charset="0"/>
              </a:rPr>
              <a:t>3.15</a:t>
            </a:r>
            <a:r>
              <a:rPr lang="en-US" altLang="en-US" sz="2400" dirty="0">
                <a:latin typeface="Times New Roman" panose="02020603050405020304" pitchFamily="18" charset="0"/>
              </a:rPr>
              <a:t>  Use the right-hand rule to find the direction of the resultant vector.</a:t>
            </a:r>
          </a:p>
          <a:p>
            <a:pPr marL="682625" indent="-682625">
              <a:buNone/>
            </a:pPr>
            <a:r>
              <a:rPr lang="en-US" altLang="en-US" sz="2400" b="1" dirty="0">
                <a:latin typeface="Times New Roman" panose="02020603050405020304" pitchFamily="18" charset="0"/>
              </a:rPr>
              <a:t>3.16</a:t>
            </a:r>
            <a:r>
              <a:rPr lang="en-US" altLang="en-US" sz="2400" dirty="0">
                <a:latin typeface="Times New Roman" panose="02020603050405020304" pitchFamily="18" charset="0"/>
              </a:rPr>
              <a:t>  In nested products, start with the innermost product and work outward.</a:t>
            </a:r>
          </a:p>
        </p:txBody>
      </p:sp>
      <p:sp>
        <p:nvSpPr>
          <p:cNvPr id="4" name="Slide Number Placeholder 3">
            <a:extLst>
              <a:ext uri="{FF2B5EF4-FFF2-40B4-BE49-F238E27FC236}">
                <a16:creationId xmlns="" xmlns:a16="http://schemas.microsoft.com/office/drawing/2014/main" id="{9C1880FF-E55D-4E83-8FDB-DB7293C7F2A0}"/>
              </a:ext>
            </a:extLst>
          </p:cNvPr>
          <p:cNvSpPr>
            <a:spLocks noGrp="1"/>
          </p:cNvSpPr>
          <p:nvPr>
            <p:ph type="sldNum" sz="quarter" idx="10"/>
          </p:nvPr>
        </p:nvSpPr>
        <p:spPr/>
        <p:txBody>
          <a:bodyPr/>
          <a:lstStyle/>
          <a:p>
            <a:fld id="{957104EA-F2AF-1046-9253-EE8D978719B5}" type="slidenum">
              <a:rPr lang="en-US" smtClean="0"/>
              <a:t>26</a:t>
            </a:fld>
            <a:endParaRPr lang="en-US" dirty="0"/>
          </a:p>
        </p:txBody>
      </p:sp>
      <p:sp>
        <p:nvSpPr>
          <p:cNvPr id="5" name="Footer Placeholder 4">
            <a:extLst>
              <a:ext uri="{FF2B5EF4-FFF2-40B4-BE49-F238E27FC236}">
                <a16:creationId xmlns="" xmlns:a16="http://schemas.microsoft.com/office/drawing/2014/main" id="{E3216D2A-DB9F-48E3-BC0B-C3F4A9FBB44B}"/>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endParaRPr lang="en-US" dirty="0"/>
          </a:p>
        </p:txBody>
      </p:sp>
    </p:spTree>
    <p:extLst>
      <p:ext uri="{BB962C8B-B14F-4D97-AF65-F5344CB8AC3E}">
        <p14:creationId xmlns:p14="http://schemas.microsoft.com/office/powerpoint/2010/main" val="15139113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7C6DFB-5DD4-4B3F-A5C7-EBECB7D7724F}"/>
              </a:ext>
            </a:extLst>
          </p:cNvPr>
          <p:cNvSpPr>
            <a:spLocks noGrp="1"/>
          </p:cNvSpPr>
          <p:nvPr>
            <p:ph type="title"/>
          </p:nvPr>
        </p:nvSpPr>
        <p:spPr>
          <a:xfrm>
            <a:off x="304800" y="762001"/>
            <a:ext cx="8534400" cy="685799"/>
          </a:xfrm>
        </p:spPr>
        <p:txBody>
          <a:bodyPr>
            <a:normAutofit/>
          </a:bodyPr>
          <a:lstStyle/>
          <a:p>
            <a:r>
              <a:rPr lang="en-US" dirty="0"/>
              <a:t>3-3 Multiplying Vectors </a:t>
            </a:r>
            <a:r>
              <a:rPr lang="en-US" sz="2400" b="0" dirty="0"/>
              <a:t>(3 of 13)</a:t>
            </a:r>
            <a:endParaRPr lang="en-US" dirty="0"/>
          </a:p>
        </p:txBody>
      </p:sp>
      <p:sp>
        <p:nvSpPr>
          <p:cNvPr id="3" name="Content Placeholder 2">
            <a:extLst>
              <a:ext uri="{FF2B5EF4-FFF2-40B4-BE49-F238E27FC236}">
                <a16:creationId xmlns="" xmlns:a16="http://schemas.microsoft.com/office/drawing/2014/main" id="{1BEF7E01-BB01-4FC7-A50C-4EFC4DE60157}"/>
              </a:ext>
            </a:extLst>
          </p:cNvPr>
          <p:cNvSpPr>
            <a:spLocks noGrp="1"/>
          </p:cNvSpPr>
          <p:nvPr>
            <p:ph sz="quarter" idx="16"/>
          </p:nvPr>
        </p:nvSpPr>
        <p:spPr>
          <a:xfrm>
            <a:off x="304800" y="1752600"/>
            <a:ext cx="8534400" cy="838200"/>
          </a:xfrm>
        </p:spPr>
        <p:txBody>
          <a:bodyPr/>
          <a:lstStyle/>
          <a:p>
            <a:pPr marL="292608" indent="-292608">
              <a:buClr>
                <a:schemeClr val="accent2"/>
              </a:buClr>
              <a:buFont typeface="Arial" panose="020B0604020202020204" pitchFamily="34" charset="0"/>
              <a:buChar char="•"/>
            </a:pPr>
            <a:r>
              <a:rPr lang="en-US" sz="2600" dirty="0"/>
              <a:t>Multiplying a vector </a:t>
            </a:r>
            <a:r>
              <a:rPr lang="en-US" sz="2600" b="1" i="1" dirty="0"/>
              <a:t>z</a:t>
            </a:r>
            <a:r>
              <a:rPr lang="en-US" sz="2600" dirty="0"/>
              <a:t> by a scalar </a:t>
            </a:r>
            <a:r>
              <a:rPr lang="en-US" sz="2600" i="1" dirty="0"/>
              <a:t>c</a:t>
            </a:r>
          </a:p>
          <a:p>
            <a:pPr marL="621792" indent="-320040">
              <a:spcBef>
                <a:spcPts val="500"/>
              </a:spcBef>
              <a:buClr>
                <a:schemeClr val="accent2"/>
              </a:buClr>
              <a:buSzPct val="80000"/>
              <a:buFont typeface="Courier New" panose="02070309020205020404" pitchFamily="49" charset="0"/>
              <a:buChar char="o"/>
            </a:pPr>
            <a:r>
              <a:rPr lang="en-US" sz="2600" dirty="0"/>
              <a:t>Results in a new vector</a:t>
            </a:r>
          </a:p>
        </p:txBody>
      </p:sp>
      <p:sp>
        <p:nvSpPr>
          <p:cNvPr id="4" name="Content Placeholder 3">
            <a:extLst>
              <a:ext uri="{FF2B5EF4-FFF2-40B4-BE49-F238E27FC236}">
                <a16:creationId xmlns="" xmlns:a16="http://schemas.microsoft.com/office/drawing/2014/main" id="{BEBF36D2-BD71-4AB4-B386-3D93FD2566E1}"/>
              </a:ext>
            </a:extLst>
          </p:cNvPr>
          <p:cNvSpPr>
            <a:spLocks noGrp="1"/>
          </p:cNvSpPr>
          <p:nvPr>
            <p:ph sz="quarter" idx="17"/>
          </p:nvPr>
        </p:nvSpPr>
        <p:spPr>
          <a:xfrm>
            <a:off x="294861" y="2660372"/>
            <a:ext cx="7162800" cy="463827"/>
          </a:xfrm>
        </p:spPr>
        <p:txBody>
          <a:bodyPr/>
          <a:lstStyle/>
          <a:p>
            <a:pPr marL="621792" indent="-320040">
              <a:spcBef>
                <a:spcPts val="500"/>
              </a:spcBef>
              <a:buClr>
                <a:schemeClr val="accent2"/>
              </a:buClr>
              <a:buSzPct val="80000"/>
              <a:buFont typeface="Courier New" panose="02070309020205020404" pitchFamily="49" charset="0"/>
              <a:buChar char="o"/>
            </a:pPr>
            <a:r>
              <a:rPr lang="en-US" sz="2600" dirty="0"/>
              <a:t>Its magnitude is the magnitude of vector </a:t>
            </a:r>
            <a:r>
              <a:rPr lang="en-US" sz="2600" b="1" i="1" dirty="0"/>
              <a:t>z</a:t>
            </a:r>
            <a:r>
              <a:rPr lang="en-US" sz="2600" dirty="0"/>
              <a:t> times</a:t>
            </a:r>
          </a:p>
        </p:txBody>
      </p:sp>
      <p:graphicFrame>
        <p:nvGraphicFramePr>
          <p:cNvPr id="26" name="Content Placeholder 25">
            <a:extLst>
              <a:ext uri="{FF2B5EF4-FFF2-40B4-BE49-F238E27FC236}">
                <a16:creationId xmlns="" xmlns:a16="http://schemas.microsoft.com/office/drawing/2014/main" id="{2D359A8E-BCC8-40E1-9053-371A16588FAB}"/>
              </a:ext>
            </a:extLst>
          </p:cNvPr>
          <p:cNvGraphicFramePr>
            <a:graphicFrameLocks noGrp="1" noChangeAspect="1"/>
          </p:cNvGraphicFramePr>
          <p:nvPr>
            <p:ph sz="quarter" idx="20"/>
            <p:extLst>
              <p:ext uri="{D42A27DB-BD31-4B8C-83A1-F6EECF244321}">
                <p14:modId xmlns:p14="http://schemas.microsoft.com/office/powerpoint/2010/main" val="2741005707"/>
              </p:ext>
            </p:extLst>
          </p:nvPr>
        </p:nvGraphicFramePr>
        <p:xfrm>
          <a:off x="7456611" y="2678945"/>
          <a:ext cx="278162" cy="423291"/>
        </p:xfrm>
        <a:graphic>
          <a:graphicData uri="http://schemas.openxmlformats.org/presentationml/2006/ole">
            <mc:AlternateContent xmlns:mc="http://schemas.openxmlformats.org/markup-compatibility/2006">
              <mc:Choice xmlns:v="urn:schemas-microsoft-com:vml" Requires="v">
                <p:oleObj spid="_x0000_s54386" name="Equation" r:id="rId3" imgW="291960" imgH="444240" progId="Equation.DSMT4">
                  <p:embed/>
                </p:oleObj>
              </mc:Choice>
              <mc:Fallback>
                <p:oleObj name="Equation" r:id="rId3" imgW="291960" imgH="444240" progId="Equation.DSMT4">
                  <p:embed/>
                  <p:pic>
                    <p:nvPicPr>
                      <p:cNvPr id="25" name="Object 24">
                        <a:extLst>
                          <a:ext uri="{FF2B5EF4-FFF2-40B4-BE49-F238E27FC236}">
                            <a16:creationId xmlns="" xmlns:a16="http://schemas.microsoft.com/office/drawing/2014/main" id="{18B194B6-6C5D-4999-A2C0-B2E47918F822}"/>
                          </a:ext>
                        </a:extLst>
                      </p:cNvPr>
                      <p:cNvPicPr/>
                      <p:nvPr/>
                    </p:nvPicPr>
                    <p:blipFill>
                      <a:blip r:embed="rId4"/>
                      <a:stretch>
                        <a:fillRect/>
                      </a:stretch>
                    </p:blipFill>
                    <p:spPr>
                      <a:xfrm>
                        <a:off x="7456611" y="2678945"/>
                        <a:ext cx="278162" cy="423291"/>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40313E19-0AA2-40B8-9E08-C6763C7D4BFB}"/>
              </a:ext>
            </a:extLst>
          </p:cNvPr>
          <p:cNvSpPr>
            <a:spLocks noGrp="1"/>
          </p:cNvSpPr>
          <p:nvPr>
            <p:ph sz="quarter" idx="18"/>
          </p:nvPr>
        </p:nvSpPr>
        <p:spPr>
          <a:xfrm>
            <a:off x="304800" y="3200400"/>
            <a:ext cx="8534400" cy="1600200"/>
          </a:xfrm>
        </p:spPr>
        <p:txBody>
          <a:bodyPr/>
          <a:lstStyle/>
          <a:p>
            <a:pPr marL="621792" indent="-320040">
              <a:spcBef>
                <a:spcPts val="500"/>
              </a:spcBef>
              <a:buClr>
                <a:schemeClr val="accent2"/>
              </a:buClr>
              <a:buSzPct val="80000"/>
              <a:buFont typeface="Courier New" panose="02070309020205020404" pitchFamily="49" charset="0"/>
              <a:buChar char="o"/>
            </a:pPr>
            <a:r>
              <a:rPr lang="en-US" sz="2600" dirty="0"/>
              <a:t>Its direction is the same as vector </a:t>
            </a:r>
            <a:r>
              <a:rPr lang="en-US" sz="2600" b="1" i="1" dirty="0"/>
              <a:t>z</a:t>
            </a:r>
            <a:r>
              <a:rPr lang="en-US" sz="2600" dirty="0"/>
              <a:t>, or opposite if </a:t>
            </a:r>
            <a:r>
              <a:rPr lang="en-US" sz="2600" i="1" dirty="0"/>
              <a:t>c</a:t>
            </a:r>
            <a:r>
              <a:rPr lang="en-US" sz="2600" dirty="0"/>
              <a:t> is negative</a:t>
            </a:r>
          </a:p>
          <a:p>
            <a:pPr marL="621792" indent="-320040">
              <a:spcBef>
                <a:spcPts val="500"/>
              </a:spcBef>
              <a:buClr>
                <a:schemeClr val="accent2"/>
              </a:buClr>
              <a:buSzPct val="80000"/>
              <a:buFont typeface="Courier New" panose="02070309020205020404" pitchFamily="49" charset="0"/>
              <a:buChar char="o"/>
            </a:pPr>
            <a:r>
              <a:rPr lang="en-US" sz="2600" dirty="0"/>
              <a:t>To achieve this, we can simply multiply each of the components of vector </a:t>
            </a:r>
            <a:r>
              <a:rPr lang="en-US" sz="2600" b="1" i="1" dirty="0"/>
              <a:t>z</a:t>
            </a:r>
            <a:r>
              <a:rPr lang="en-US" sz="2600" dirty="0"/>
              <a:t> by </a:t>
            </a:r>
            <a:r>
              <a:rPr lang="en-US" sz="2600" i="1" dirty="0"/>
              <a:t>c</a:t>
            </a:r>
          </a:p>
        </p:txBody>
      </p:sp>
      <p:sp>
        <p:nvSpPr>
          <p:cNvPr id="6" name="Content Placeholder 5">
            <a:extLst>
              <a:ext uri="{FF2B5EF4-FFF2-40B4-BE49-F238E27FC236}">
                <a16:creationId xmlns="" xmlns:a16="http://schemas.microsoft.com/office/drawing/2014/main" id="{AB5BDE22-D351-423C-B3F7-E55A1E87C956}"/>
              </a:ext>
            </a:extLst>
          </p:cNvPr>
          <p:cNvSpPr>
            <a:spLocks noGrp="1"/>
          </p:cNvSpPr>
          <p:nvPr>
            <p:ph sz="quarter" idx="19"/>
          </p:nvPr>
        </p:nvSpPr>
        <p:spPr>
          <a:xfrm>
            <a:off x="304800" y="4890054"/>
            <a:ext cx="6477000" cy="457200"/>
          </a:xfrm>
        </p:spPr>
        <p:txBody>
          <a:bodyPr/>
          <a:lstStyle/>
          <a:p>
            <a:pPr marL="292608" indent="-292608">
              <a:buClr>
                <a:schemeClr val="accent2"/>
              </a:buClr>
              <a:buFont typeface="Arial" panose="020B0604020202020204" pitchFamily="34" charset="0"/>
              <a:buChar char="•"/>
            </a:pPr>
            <a:r>
              <a:rPr lang="en-US" sz="2600" dirty="0">
                <a:solidFill>
                  <a:srgbClr val="000000"/>
                </a:solidFill>
              </a:rPr>
              <a:t>To divide a vector by a scalar we multiply by</a:t>
            </a:r>
            <a:endParaRPr lang="en-US" sz="2600" dirty="0"/>
          </a:p>
        </p:txBody>
      </p:sp>
      <p:graphicFrame>
        <p:nvGraphicFramePr>
          <p:cNvPr id="28" name="Content Placeholder 27">
            <a:extLst>
              <a:ext uri="{FF2B5EF4-FFF2-40B4-BE49-F238E27FC236}">
                <a16:creationId xmlns="" xmlns:a16="http://schemas.microsoft.com/office/drawing/2014/main" id="{0EC981BB-B0B4-495D-9088-F7F66A54F988}"/>
              </a:ext>
            </a:extLst>
          </p:cNvPr>
          <p:cNvGraphicFramePr>
            <a:graphicFrameLocks noGrp="1" noChangeAspect="1"/>
          </p:cNvGraphicFramePr>
          <p:nvPr>
            <p:ph sz="quarter" idx="21"/>
            <p:extLst>
              <p:ext uri="{D42A27DB-BD31-4B8C-83A1-F6EECF244321}">
                <p14:modId xmlns:p14="http://schemas.microsoft.com/office/powerpoint/2010/main" val="896196155"/>
              </p:ext>
            </p:extLst>
          </p:nvPr>
        </p:nvGraphicFramePr>
        <p:xfrm>
          <a:off x="6729596" y="4739978"/>
          <a:ext cx="235778" cy="769374"/>
        </p:xfrm>
        <a:graphic>
          <a:graphicData uri="http://schemas.openxmlformats.org/presentationml/2006/ole">
            <mc:AlternateContent xmlns:mc="http://schemas.openxmlformats.org/markup-compatibility/2006">
              <mc:Choice xmlns:v="urn:schemas-microsoft-com:vml" Requires="v">
                <p:oleObj spid="_x0000_s54387" name="Equation" r:id="rId5" imgW="241200" imgH="787320" progId="Equation.DSMT4">
                  <p:embed/>
                </p:oleObj>
              </mc:Choice>
              <mc:Fallback>
                <p:oleObj name="Equation" r:id="rId5" imgW="241200" imgH="787320" progId="Equation.DSMT4">
                  <p:embed/>
                  <p:pic>
                    <p:nvPicPr>
                      <p:cNvPr id="27" name="Object 26">
                        <a:extLst>
                          <a:ext uri="{FF2B5EF4-FFF2-40B4-BE49-F238E27FC236}">
                            <a16:creationId xmlns="" xmlns:a16="http://schemas.microsoft.com/office/drawing/2014/main" id="{505894FA-0FFA-4092-8301-53BF15055DF9}"/>
                          </a:ext>
                        </a:extLst>
                      </p:cNvPr>
                      <p:cNvPicPr/>
                      <p:nvPr/>
                    </p:nvPicPr>
                    <p:blipFill>
                      <a:blip r:embed="rId6"/>
                      <a:stretch>
                        <a:fillRect/>
                      </a:stretch>
                    </p:blipFill>
                    <p:spPr>
                      <a:xfrm>
                        <a:off x="6729596" y="4739978"/>
                        <a:ext cx="235778" cy="769374"/>
                      </a:xfrm>
                      <a:prstGeom prst="rect">
                        <a:avLst/>
                      </a:prstGeom>
                    </p:spPr>
                  </p:pic>
                </p:oleObj>
              </mc:Fallback>
            </mc:AlternateContent>
          </a:graphicData>
        </a:graphic>
      </p:graphicFrame>
      <p:sp>
        <p:nvSpPr>
          <p:cNvPr id="23" name="Slide Number Placeholder 22">
            <a:extLst>
              <a:ext uri="{FF2B5EF4-FFF2-40B4-BE49-F238E27FC236}">
                <a16:creationId xmlns="" xmlns:a16="http://schemas.microsoft.com/office/drawing/2014/main" id="{D22FC078-35B5-4B55-9362-D3DF45EDB250}"/>
              </a:ext>
            </a:extLst>
          </p:cNvPr>
          <p:cNvSpPr>
            <a:spLocks noGrp="1"/>
          </p:cNvSpPr>
          <p:nvPr>
            <p:ph type="sldNum" sz="quarter" idx="10"/>
          </p:nvPr>
        </p:nvSpPr>
        <p:spPr/>
        <p:txBody>
          <a:bodyPr/>
          <a:lstStyle/>
          <a:p>
            <a:fld id="{67B19427-F580-D146-B60E-4CADEE75497F}" type="slidenum">
              <a:rPr lang="en-US" smtClean="0"/>
              <a:pPr/>
              <a:t>27</a:t>
            </a:fld>
            <a:endParaRPr lang="en-US" dirty="0"/>
          </a:p>
        </p:txBody>
      </p:sp>
      <p:sp>
        <p:nvSpPr>
          <p:cNvPr id="24" name="Footer Placeholder 23">
            <a:extLst>
              <a:ext uri="{FF2B5EF4-FFF2-40B4-BE49-F238E27FC236}">
                <a16:creationId xmlns="" xmlns:a16="http://schemas.microsoft.com/office/drawing/2014/main" id="{85CF9725-0F8C-4F85-ACC3-6D4028C3FE02}"/>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41929133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10E5C7-698E-4C5B-8D5D-46DA7D5F6C5F}"/>
              </a:ext>
            </a:extLst>
          </p:cNvPr>
          <p:cNvSpPr>
            <a:spLocks noGrp="1"/>
          </p:cNvSpPr>
          <p:nvPr>
            <p:ph type="title"/>
          </p:nvPr>
        </p:nvSpPr>
        <p:spPr>
          <a:xfrm>
            <a:off x="304800" y="762001"/>
            <a:ext cx="8534400" cy="685799"/>
          </a:xfrm>
        </p:spPr>
        <p:txBody>
          <a:bodyPr/>
          <a:lstStyle/>
          <a:p>
            <a:r>
              <a:rPr lang="en-US" dirty="0"/>
              <a:t>3-3 Multiplying Vectors </a:t>
            </a:r>
            <a:r>
              <a:rPr lang="en-US" sz="2400" b="0" dirty="0"/>
              <a:t>(4 of 13)</a:t>
            </a:r>
            <a:endParaRPr lang="en-US" sz="2400" dirty="0"/>
          </a:p>
        </p:txBody>
      </p:sp>
      <p:sp>
        <p:nvSpPr>
          <p:cNvPr id="3" name="Content Placeholder 2">
            <a:extLst>
              <a:ext uri="{FF2B5EF4-FFF2-40B4-BE49-F238E27FC236}">
                <a16:creationId xmlns="" xmlns:a16="http://schemas.microsoft.com/office/drawing/2014/main" id="{DB90D0D2-C711-4AC9-9F78-F27BE3C1D328}"/>
              </a:ext>
            </a:extLst>
          </p:cNvPr>
          <p:cNvSpPr>
            <a:spLocks noGrp="1"/>
          </p:cNvSpPr>
          <p:nvPr>
            <p:ph sz="quarter" idx="16"/>
          </p:nvPr>
        </p:nvSpPr>
        <p:spPr>
          <a:xfrm>
            <a:off x="304800" y="1752600"/>
            <a:ext cx="8534400" cy="1676400"/>
          </a:xfrm>
        </p:spPr>
        <p:txBody>
          <a:bodyPr/>
          <a:lstStyle/>
          <a:p>
            <a:r>
              <a:rPr lang="pl-PL" b="1" dirty="0">
                <a:solidFill>
                  <a:srgbClr val="00007F"/>
                </a:solidFill>
              </a:rPr>
              <a:t>Example</a:t>
            </a:r>
            <a:r>
              <a:rPr lang="pl-PL" dirty="0"/>
              <a:t> Multiply vector </a:t>
            </a:r>
            <a:r>
              <a:rPr lang="pl-PL" b="1" i="1" dirty="0"/>
              <a:t>z</a:t>
            </a:r>
            <a:r>
              <a:rPr lang="pl-PL" dirty="0"/>
              <a:t> by 5</a:t>
            </a:r>
          </a:p>
          <a:p>
            <a:pPr marL="621792" indent="-320040">
              <a:spcBef>
                <a:spcPts val="500"/>
              </a:spcBef>
              <a:buClr>
                <a:schemeClr val="accent2"/>
              </a:buClr>
              <a:buFont typeface="Arial" panose="020B0604020202020204" pitchFamily="34" charset="0"/>
              <a:buChar char="•"/>
            </a:pPr>
            <a:r>
              <a:rPr lang="pl-PL" b="1" i="1" dirty="0"/>
              <a:t>z</a:t>
            </a:r>
            <a:r>
              <a:rPr lang="pl-PL" dirty="0"/>
              <a:t> = </a:t>
            </a:r>
            <a:r>
              <a:rPr lang="en-US" dirty="0"/>
              <a:t>−</a:t>
            </a:r>
            <a:r>
              <a:rPr lang="pl-PL" dirty="0"/>
              <a:t>3</a:t>
            </a:r>
            <a:r>
              <a:rPr lang="pl-PL" b="1" dirty="0"/>
              <a:t>i</a:t>
            </a:r>
            <a:r>
              <a:rPr lang="pl-PL" dirty="0"/>
              <a:t> + 5</a:t>
            </a:r>
            <a:r>
              <a:rPr lang="pl-PL" b="1" dirty="0"/>
              <a:t>j</a:t>
            </a:r>
          </a:p>
          <a:p>
            <a:pPr marL="621792" indent="-320040">
              <a:spcBef>
                <a:spcPts val="500"/>
              </a:spcBef>
              <a:buClr>
                <a:schemeClr val="accent2"/>
              </a:buClr>
              <a:buFont typeface="Arial" panose="020B0604020202020204" pitchFamily="34" charset="0"/>
              <a:buChar char="•"/>
            </a:pPr>
            <a:r>
              <a:rPr lang="pl-PL" dirty="0"/>
              <a:t>5</a:t>
            </a:r>
            <a:r>
              <a:rPr lang="pl-PL" b="1" i="1" dirty="0"/>
              <a:t>z</a:t>
            </a:r>
            <a:r>
              <a:rPr lang="pl-PL" dirty="0"/>
              <a:t> = </a:t>
            </a:r>
            <a:r>
              <a:rPr lang="en-US" dirty="0"/>
              <a:t>−</a:t>
            </a:r>
            <a:r>
              <a:rPr lang="pl-PL" dirty="0"/>
              <a:t>15</a:t>
            </a:r>
            <a:r>
              <a:rPr lang="pl-PL" b="1" dirty="0"/>
              <a:t>i</a:t>
            </a:r>
            <a:r>
              <a:rPr lang="pl-PL" dirty="0"/>
              <a:t> + 25</a:t>
            </a:r>
            <a:r>
              <a:rPr lang="pl-PL" b="1" dirty="0"/>
              <a:t>j</a:t>
            </a:r>
            <a:endParaRPr lang="en-US" b="1" dirty="0"/>
          </a:p>
        </p:txBody>
      </p:sp>
      <p:sp>
        <p:nvSpPr>
          <p:cNvPr id="4" name="Slide Number Placeholder 3">
            <a:extLst>
              <a:ext uri="{FF2B5EF4-FFF2-40B4-BE49-F238E27FC236}">
                <a16:creationId xmlns="" xmlns:a16="http://schemas.microsoft.com/office/drawing/2014/main" id="{A0EA9865-B0A6-4434-A65E-E2AD6FC4E3E5}"/>
              </a:ext>
            </a:extLst>
          </p:cNvPr>
          <p:cNvSpPr>
            <a:spLocks noGrp="1"/>
          </p:cNvSpPr>
          <p:nvPr>
            <p:ph type="sldNum" sz="quarter" idx="10"/>
          </p:nvPr>
        </p:nvSpPr>
        <p:spPr/>
        <p:txBody>
          <a:bodyPr/>
          <a:lstStyle/>
          <a:p>
            <a:fld id="{67B19427-F580-D146-B60E-4CADEE75497F}" type="slidenum">
              <a:rPr lang="en-US" smtClean="0"/>
              <a:pPr/>
              <a:t>28</a:t>
            </a:fld>
            <a:endParaRPr lang="en-US" dirty="0"/>
          </a:p>
        </p:txBody>
      </p:sp>
      <p:sp>
        <p:nvSpPr>
          <p:cNvPr id="5" name="Footer Placeholder 4">
            <a:extLst>
              <a:ext uri="{FF2B5EF4-FFF2-40B4-BE49-F238E27FC236}">
                <a16:creationId xmlns="" xmlns:a16="http://schemas.microsoft.com/office/drawing/2014/main" id="{991E05E4-AE0C-4E15-B0B5-26D687397D6D}"/>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9195412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CF0BAA-7D31-4C7E-8B46-5740648291F0}"/>
              </a:ext>
            </a:extLst>
          </p:cNvPr>
          <p:cNvSpPr>
            <a:spLocks noGrp="1"/>
          </p:cNvSpPr>
          <p:nvPr>
            <p:ph type="title"/>
          </p:nvPr>
        </p:nvSpPr>
        <p:spPr>
          <a:xfrm>
            <a:off x="304800" y="762001"/>
            <a:ext cx="8534400" cy="685799"/>
          </a:xfrm>
        </p:spPr>
        <p:txBody>
          <a:bodyPr/>
          <a:lstStyle/>
          <a:p>
            <a:r>
              <a:rPr lang="en-US" dirty="0"/>
              <a:t>3-3 Multiplying Vectors </a:t>
            </a:r>
            <a:r>
              <a:rPr lang="en-US" sz="2400" b="0" dirty="0"/>
              <a:t>(5 of 13)</a:t>
            </a:r>
            <a:endParaRPr lang="en-US" dirty="0"/>
          </a:p>
        </p:txBody>
      </p:sp>
      <p:sp>
        <p:nvSpPr>
          <p:cNvPr id="3" name="Content Placeholder 2">
            <a:extLst>
              <a:ext uri="{FF2B5EF4-FFF2-40B4-BE49-F238E27FC236}">
                <a16:creationId xmlns="" xmlns:a16="http://schemas.microsoft.com/office/drawing/2014/main" id="{AE161DB1-E732-48D5-BCCF-702FFDA7252C}"/>
              </a:ext>
            </a:extLst>
          </p:cNvPr>
          <p:cNvSpPr>
            <a:spLocks noGrp="1"/>
          </p:cNvSpPr>
          <p:nvPr>
            <p:ph sz="quarter" idx="16"/>
          </p:nvPr>
        </p:nvSpPr>
        <p:spPr>
          <a:xfrm>
            <a:off x="304800" y="1752600"/>
            <a:ext cx="7924800" cy="1219200"/>
          </a:xfrm>
        </p:spPr>
        <p:txBody>
          <a:bodyPr/>
          <a:lstStyle/>
          <a:p>
            <a:pPr marL="292608" indent="-292608">
              <a:buClr>
                <a:schemeClr val="accent2"/>
              </a:buClr>
              <a:buFont typeface="Arial" panose="020B0604020202020204" pitchFamily="34" charset="0"/>
              <a:buChar char="•"/>
            </a:pPr>
            <a:r>
              <a:rPr lang="en-US" sz="2600" dirty="0"/>
              <a:t>Multiplying two vectors: the </a:t>
            </a:r>
            <a:r>
              <a:rPr lang="en-US" sz="2600" b="1" dirty="0"/>
              <a:t>scalar product</a:t>
            </a:r>
          </a:p>
          <a:p>
            <a:pPr marL="621792" indent="-320040">
              <a:spcBef>
                <a:spcPts val="500"/>
              </a:spcBef>
              <a:buClr>
                <a:schemeClr val="accent2"/>
              </a:buClr>
              <a:buSzPct val="80000"/>
              <a:buFont typeface="Courier New" panose="02070309020205020404" pitchFamily="49" charset="0"/>
              <a:buChar char="o"/>
            </a:pPr>
            <a:r>
              <a:rPr lang="en-US" sz="2600" dirty="0"/>
              <a:t>Also called the </a:t>
            </a:r>
            <a:r>
              <a:rPr lang="en-US" sz="2600" b="1" dirty="0"/>
              <a:t>dot product</a:t>
            </a:r>
          </a:p>
          <a:p>
            <a:pPr marL="621792" indent="-320040">
              <a:spcBef>
                <a:spcPts val="500"/>
              </a:spcBef>
              <a:buClr>
                <a:schemeClr val="accent2"/>
              </a:buClr>
              <a:buSzPct val="80000"/>
              <a:buFont typeface="Courier New" panose="02070309020205020404" pitchFamily="49" charset="0"/>
              <a:buChar char="o"/>
            </a:pPr>
            <a:r>
              <a:rPr lang="en-US" sz="2600" dirty="0"/>
              <a:t>Results in a scalar, where </a:t>
            </a:r>
            <a:r>
              <a:rPr lang="en-US" sz="2600" i="1" dirty="0"/>
              <a:t>a</a:t>
            </a:r>
            <a:r>
              <a:rPr lang="en-US" sz="2600" dirty="0"/>
              <a:t> and </a:t>
            </a:r>
            <a:r>
              <a:rPr lang="en-US" sz="2600" i="1" dirty="0"/>
              <a:t>b</a:t>
            </a:r>
            <a:r>
              <a:rPr lang="en-US" sz="2600" dirty="0"/>
              <a:t> are magnitudes and</a:t>
            </a:r>
          </a:p>
        </p:txBody>
      </p:sp>
      <p:graphicFrame>
        <p:nvGraphicFramePr>
          <p:cNvPr id="26" name="Content Placeholder 25">
            <a:extLst>
              <a:ext uri="{FF2B5EF4-FFF2-40B4-BE49-F238E27FC236}">
                <a16:creationId xmlns="" xmlns:a16="http://schemas.microsoft.com/office/drawing/2014/main" id="{2410F974-A07B-4DBF-860B-13E592B1975A}"/>
              </a:ext>
            </a:extLst>
          </p:cNvPr>
          <p:cNvGraphicFramePr>
            <a:graphicFrameLocks noGrp="1" noChangeAspect="1"/>
          </p:cNvGraphicFramePr>
          <p:nvPr>
            <p:ph sz="quarter" idx="18"/>
            <p:extLst>
              <p:ext uri="{D42A27DB-BD31-4B8C-83A1-F6EECF244321}">
                <p14:modId xmlns:p14="http://schemas.microsoft.com/office/powerpoint/2010/main" val="10299244"/>
              </p:ext>
            </p:extLst>
          </p:nvPr>
        </p:nvGraphicFramePr>
        <p:xfrm>
          <a:off x="8169068" y="2710306"/>
          <a:ext cx="241300" cy="292100"/>
        </p:xfrm>
        <a:graphic>
          <a:graphicData uri="http://schemas.openxmlformats.org/presentationml/2006/ole">
            <mc:AlternateContent xmlns:mc="http://schemas.openxmlformats.org/markup-compatibility/2006">
              <mc:Choice xmlns:v="urn:schemas-microsoft-com:vml" Requires="v">
                <p:oleObj spid="_x0000_s55576" name="Equation" r:id="rId3" imgW="241200" imgH="291960" progId="Equation.DSMT4">
                  <p:embed/>
                </p:oleObj>
              </mc:Choice>
              <mc:Fallback>
                <p:oleObj name="Equation" r:id="rId3" imgW="241200" imgH="291960" progId="Equation.DSMT4">
                  <p:embed/>
                  <p:pic>
                    <p:nvPicPr>
                      <p:cNvPr id="25" name="Object 24">
                        <a:extLst>
                          <a:ext uri="{FF2B5EF4-FFF2-40B4-BE49-F238E27FC236}">
                            <a16:creationId xmlns="" xmlns:a16="http://schemas.microsoft.com/office/drawing/2014/main" id="{DFE6BA01-F74D-4BA0-8154-023949A825CF}"/>
                          </a:ext>
                        </a:extLst>
                      </p:cNvPr>
                      <p:cNvPicPr/>
                      <p:nvPr/>
                    </p:nvPicPr>
                    <p:blipFill>
                      <a:blip r:embed="rId4"/>
                      <a:stretch>
                        <a:fillRect/>
                      </a:stretch>
                    </p:blipFill>
                    <p:spPr>
                      <a:xfrm>
                        <a:off x="8169068" y="2710306"/>
                        <a:ext cx="241300" cy="292100"/>
                      </a:xfrm>
                      <a:prstGeom prst="rect">
                        <a:avLst/>
                      </a:prstGeom>
                    </p:spPr>
                  </p:pic>
                </p:oleObj>
              </mc:Fallback>
            </mc:AlternateContent>
          </a:graphicData>
        </a:graphic>
      </p:graphicFrame>
      <p:sp>
        <p:nvSpPr>
          <p:cNvPr id="4" name="Content Placeholder 3">
            <a:extLst>
              <a:ext uri="{FF2B5EF4-FFF2-40B4-BE49-F238E27FC236}">
                <a16:creationId xmlns="" xmlns:a16="http://schemas.microsoft.com/office/drawing/2014/main" id="{F16487B2-9FA7-4156-839E-B0B7B0257B4A}"/>
              </a:ext>
            </a:extLst>
          </p:cNvPr>
          <p:cNvSpPr>
            <a:spLocks noGrp="1"/>
          </p:cNvSpPr>
          <p:nvPr>
            <p:ph sz="quarter" idx="17"/>
          </p:nvPr>
        </p:nvSpPr>
        <p:spPr>
          <a:xfrm>
            <a:off x="960238" y="3027904"/>
            <a:ext cx="7365440" cy="381000"/>
          </a:xfrm>
        </p:spPr>
        <p:txBody>
          <a:bodyPr/>
          <a:lstStyle/>
          <a:p>
            <a:r>
              <a:rPr lang="en-US" sz="2600" dirty="0"/>
              <a:t>is the angle between the directions of the two vectors:</a:t>
            </a:r>
          </a:p>
        </p:txBody>
      </p:sp>
      <p:graphicFrame>
        <p:nvGraphicFramePr>
          <p:cNvPr id="28" name="Content Placeholder 27">
            <a:extLst>
              <a:ext uri="{FF2B5EF4-FFF2-40B4-BE49-F238E27FC236}">
                <a16:creationId xmlns="" xmlns:a16="http://schemas.microsoft.com/office/drawing/2014/main" id="{A0B0078E-DC15-408B-A7B4-F72CEDFF6C97}"/>
              </a:ext>
            </a:extLst>
          </p:cNvPr>
          <p:cNvGraphicFramePr>
            <a:graphicFrameLocks noGrp="1" noChangeAspect="1"/>
          </p:cNvGraphicFramePr>
          <p:nvPr>
            <p:ph sz="quarter" idx="19"/>
            <p:extLst>
              <p:ext uri="{D42A27DB-BD31-4B8C-83A1-F6EECF244321}">
                <p14:modId xmlns:p14="http://schemas.microsoft.com/office/powerpoint/2010/main" val="145698836"/>
              </p:ext>
            </p:extLst>
          </p:nvPr>
        </p:nvGraphicFramePr>
        <p:xfrm>
          <a:off x="2882065" y="3585409"/>
          <a:ext cx="2037211" cy="462436"/>
        </p:xfrm>
        <a:graphic>
          <a:graphicData uri="http://schemas.openxmlformats.org/presentationml/2006/ole">
            <mc:AlternateContent xmlns:mc="http://schemas.openxmlformats.org/markup-compatibility/2006">
              <mc:Choice xmlns:v="urn:schemas-microsoft-com:vml" Requires="v">
                <p:oleObj spid="_x0000_s55577" name="Equation" r:id="rId5" imgW="2070000" imgH="469800" progId="Equation.DSMT4">
                  <p:embed/>
                </p:oleObj>
              </mc:Choice>
              <mc:Fallback>
                <p:oleObj name="Equation" r:id="rId5" imgW="2070000" imgH="469800" progId="Equation.DSMT4">
                  <p:embed/>
                  <p:pic>
                    <p:nvPicPr>
                      <p:cNvPr id="27" name="Object 26">
                        <a:extLst>
                          <a:ext uri="{FF2B5EF4-FFF2-40B4-BE49-F238E27FC236}">
                            <a16:creationId xmlns="" xmlns:a16="http://schemas.microsoft.com/office/drawing/2014/main" id="{61F901F5-2BD9-4C8F-8B09-E05A282F6E9E}"/>
                          </a:ext>
                        </a:extLst>
                      </p:cNvPr>
                      <p:cNvPicPr/>
                      <p:nvPr/>
                    </p:nvPicPr>
                    <p:blipFill>
                      <a:blip r:embed="rId6"/>
                      <a:stretch>
                        <a:fillRect/>
                      </a:stretch>
                    </p:blipFill>
                    <p:spPr>
                      <a:xfrm>
                        <a:off x="2882065" y="3585409"/>
                        <a:ext cx="2037211" cy="462436"/>
                      </a:xfrm>
                      <a:prstGeom prst="rect">
                        <a:avLst/>
                      </a:prstGeom>
                    </p:spPr>
                  </p:pic>
                </p:oleObj>
              </mc:Fallback>
            </mc:AlternateContent>
          </a:graphicData>
        </a:graphic>
      </p:graphicFrame>
      <p:sp>
        <p:nvSpPr>
          <p:cNvPr id="7" name="Content Placeholder 6">
            <a:extLst>
              <a:ext uri="{FF2B5EF4-FFF2-40B4-BE49-F238E27FC236}">
                <a16:creationId xmlns="" xmlns:a16="http://schemas.microsoft.com/office/drawing/2014/main" id="{9649D9D4-2635-4C07-BE88-2DDBCBABCEA2}"/>
              </a:ext>
            </a:extLst>
          </p:cNvPr>
          <p:cNvSpPr>
            <a:spLocks noGrp="1"/>
          </p:cNvSpPr>
          <p:nvPr>
            <p:ph sz="quarter" idx="20"/>
          </p:nvPr>
        </p:nvSpPr>
        <p:spPr>
          <a:xfrm>
            <a:off x="6934200" y="3657600"/>
            <a:ext cx="1905000" cy="381000"/>
          </a:xfrm>
        </p:spPr>
        <p:txBody>
          <a:bodyPr/>
          <a:lstStyle/>
          <a:p>
            <a:r>
              <a:rPr lang="en-US" sz="2000" b="1" dirty="0">
                <a:solidFill>
                  <a:srgbClr val="000000"/>
                </a:solidFill>
              </a:rPr>
              <a:t>Equation (3-20)</a:t>
            </a:r>
          </a:p>
        </p:txBody>
      </p:sp>
      <p:sp>
        <p:nvSpPr>
          <p:cNvPr id="8" name="Content Placeholder 7">
            <a:extLst>
              <a:ext uri="{FF2B5EF4-FFF2-40B4-BE49-F238E27FC236}">
                <a16:creationId xmlns="" xmlns:a16="http://schemas.microsoft.com/office/drawing/2014/main" id="{69684952-7A58-4199-A22E-2D1DD6D7BC2C}"/>
              </a:ext>
            </a:extLst>
          </p:cNvPr>
          <p:cNvSpPr>
            <a:spLocks noGrp="1"/>
          </p:cNvSpPr>
          <p:nvPr>
            <p:ph sz="quarter" idx="21"/>
          </p:nvPr>
        </p:nvSpPr>
        <p:spPr>
          <a:xfrm>
            <a:off x="304800" y="4084768"/>
            <a:ext cx="8534400" cy="762000"/>
          </a:xfrm>
        </p:spPr>
        <p:txBody>
          <a:bodyPr/>
          <a:lstStyle/>
          <a:p>
            <a:pPr marL="292608" indent="-292608">
              <a:buClr>
                <a:schemeClr val="accent2"/>
              </a:buClr>
              <a:buFont typeface="Arial" panose="020B0604020202020204" pitchFamily="34" charset="0"/>
              <a:buChar char="•"/>
            </a:pPr>
            <a:r>
              <a:rPr lang="en-US" sz="2600" dirty="0"/>
              <a:t>The commutative law applies, and we can do the dot product in component form</a:t>
            </a:r>
          </a:p>
        </p:txBody>
      </p:sp>
      <p:graphicFrame>
        <p:nvGraphicFramePr>
          <p:cNvPr id="30" name="Content Placeholder 29">
            <a:extLst>
              <a:ext uri="{FF2B5EF4-FFF2-40B4-BE49-F238E27FC236}">
                <a16:creationId xmlns="" xmlns:a16="http://schemas.microsoft.com/office/drawing/2014/main" id="{264C8B02-AFD5-4E4C-B808-BF25BCBFD2FE}"/>
              </a:ext>
            </a:extLst>
          </p:cNvPr>
          <p:cNvGraphicFramePr>
            <a:graphicFrameLocks noGrp="1" noChangeAspect="1"/>
          </p:cNvGraphicFramePr>
          <p:nvPr>
            <p:ph sz="quarter" idx="22"/>
            <p:extLst>
              <p:ext uri="{D42A27DB-BD31-4B8C-83A1-F6EECF244321}">
                <p14:modId xmlns:p14="http://schemas.microsoft.com/office/powerpoint/2010/main" val="1215658125"/>
              </p:ext>
            </p:extLst>
          </p:nvPr>
        </p:nvGraphicFramePr>
        <p:xfrm>
          <a:off x="1068610" y="4986473"/>
          <a:ext cx="5184240" cy="592139"/>
        </p:xfrm>
        <a:graphic>
          <a:graphicData uri="http://schemas.openxmlformats.org/presentationml/2006/ole">
            <mc:AlternateContent xmlns:mc="http://schemas.openxmlformats.org/markup-compatibility/2006">
              <mc:Choice xmlns:v="urn:schemas-microsoft-com:vml" Requires="v">
                <p:oleObj spid="_x0000_s55578" name="Equation" r:id="rId7" imgW="5448240" imgH="622080" progId="Equation.DSMT4">
                  <p:embed/>
                </p:oleObj>
              </mc:Choice>
              <mc:Fallback>
                <p:oleObj name="Equation" r:id="rId7" imgW="5448240" imgH="622080" progId="Equation.DSMT4">
                  <p:embed/>
                  <p:pic>
                    <p:nvPicPr>
                      <p:cNvPr id="29" name="Object 28">
                        <a:extLst>
                          <a:ext uri="{FF2B5EF4-FFF2-40B4-BE49-F238E27FC236}">
                            <a16:creationId xmlns="" xmlns:a16="http://schemas.microsoft.com/office/drawing/2014/main" id="{6BF98B1A-17B3-4B26-BE48-1A7AA8A5003C}"/>
                          </a:ext>
                        </a:extLst>
                      </p:cNvPr>
                      <p:cNvPicPr/>
                      <p:nvPr/>
                    </p:nvPicPr>
                    <p:blipFill>
                      <a:blip r:embed="rId8"/>
                      <a:stretch>
                        <a:fillRect/>
                      </a:stretch>
                    </p:blipFill>
                    <p:spPr>
                      <a:xfrm>
                        <a:off x="1068610" y="4986473"/>
                        <a:ext cx="5184240" cy="592139"/>
                      </a:xfrm>
                      <a:prstGeom prst="rect">
                        <a:avLst/>
                      </a:prstGeom>
                    </p:spPr>
                  </p:pic>
                </p:oleObj>
              </mc:Fallback>
            </mc:AlternateContent>
          </a:graphicData>
        </a:graphic>
      </p:graphicFrame>
      <p:sp>
        <p:nvSpPr>
          <p:cNvPr id="10" name="Content Placeholder 9">
            <a:extLst>
              <a:ext uri="{FF2B5EF4-FFF2-40B4-BE49-F238E27FC236}">
                <a16:creationId xmlns="" xmlns:a16="http://schemas.microsoft.com/office/drawing/2014/main" id="{78CFDAD4-E4FC-4633-B064-B8E4244536CE}"/>
              </a:ext>
            </a:extLst>
          </p:cNvPr>
          <p:cNvSpPr>
            <a:spLocks noGrp="1"/>
          </p:cNvSpPr>
          <p:nvPr>
            <p:ph sz="quarter" idx="23"/>
          </p:nvPr>
        </p:nvSpPr>
        <p:spPr>
          <a:xfrm>
            <a:off x="6854688" y="5092149"/>
            <a:ext cx="1905000" cy="381000"/>
          </a:xfrm>
        </p:spPr>
        <p:txBody>
          <a:bodyPr/>
          <a:lstStyle/>
          <a:p>
            <a:r>
              <a:rPr lang="en-US" sz="2000" b="1" dirty="0">
                <a:solidFill>
                  <a:srgbClr val="000000"/>
                </a:solidFill>
              </a:rPr>
              <a:t>Equation (3-22)</a:t>
            </a:r>
          </a:p>
        </p:txBody>
      </p:sp>
      <p:graphicFrame>
        <p:nvGraphicFramePr>
          <p:cNvPr id="32" name="Content Placeholder 31">
            <a:extLst>
              <a:ext uri="{FF2B5EF4-FFF2-40B4-BE49-F238E27FC236}">
                <a16:creationId xmlns="" xmlns:a16="http://schemas.microsoft.com/office/drawing/2014/main" id="{BD1A5590-C0E2-4780-AC5E-C8335A3FA8D4}"/>
              </a:ext>
            </a:extLst>
          </p:cNvPr>
          <p:cNvGraphicFramePr>
            <a:graphicFrameLocks noGrp="1" noChangeAspect="1"/>
          </p:cNvGraphicFramePr>
          <p:nvPr>
            <p:ph sz="quarter" idx="24"/>
            <p:extLst>
              <p:ext uri="{D42A27DB-BD31-4B8C-83A1-F6EECF244321}">
                <p14:modId xmlns:p14="http://schemas.microsoft.com/office/powerpoint/2010/main" val="1890210482"/>
              </p:ext>
            </p:extLst>
          </p:nvPr>
        </p:nvGraphicFramePr>
        <p:xfrm>
          <a:off x="1056958" y="5722092"/>
          <a:ext cx="1359937" cy="373081"/>
        </p:xfrm>
        <a:graphic>
          <a:graphicData uri="http://schemas.openxmlformats.org/presentationml/2006/ole">
            <mc:AlternateContent xmlns:mc="http://schemas.openxmlformats.org/markup-compatibility/2006">
              <mc:Choice xmlns:v="urn:schemas-microsoft-com:vml" Requires="v">
                <p:oleObj spid="_x0000_s55579" name="Equation" r:id="rId9" imgW="1434960" imgH="393480" progId="Equation.DSMT4">
                  <p:embed/>
                </p:oleObj>
              </mc:Choice>
              <mc:Fallback>
                <p:oleObj name="Equation" r:id="rId9" imgW="1434960" imgH="393480" progId="Equation.DSMT4">
                  <p:embed/>
                  <p:pic>
                    <p:nvPicPr>
                      <p:cNvPr id="31" name="Object 30">
                        <a:extLst>
                          <a:ext uri="{FF2B5EF4-FFF2-40B4-BE49-F238E27FC236}">
                            <a16:creationId xmlns="" xmlns:a16="http://schemas.microsoft.com/office/drawing/2014/main" id="{86D0C659-ECE8-4A8D-8A42-7E2E55AB62E1}"/>
                          </a:ext>
                        </a:extLst>
                      </p:cNvPr>
                      <p:cNvPicPr/>
                      <p:nvPr/>
                    </p:nvPicPr>
                    <p:blipFill>
                      <a:blip r:embed="rId10"/>
                      <a:stretch>
                        <a:fillRect/>
                      </a:stretch>
                    </p:blipFill>
                    <p:spPr>
                      <a:xfrm>
                        <a:off x="1056958" y="5722092"/>
                        <a:ext cx="1359937" cy="373081"/>
                      </a:xfrm>
                      <a:prstGeom prst="rect">
                        <a:avLst/>
                      </a:prstGeom>
                    </p:spPr>
                  </p:pic>
                </p:oleObj>
              </mc:Fallback>
            </mc:AlternateContent>
          </a:graphicData>
        </a:graphic>
      </p:graphicFrame>
      <p:graphicFrame>
        <p:nvGraphicFramePr>
          <p:cNvPr id="34" name="Content Placeholder 33">
            <a:extLst>
              <a:ext uri="{FF2B5EF4-FFF2-40B4-BE49-F238E27FC236}">
                <a16:creationId xmlns="" xmlns:a16="http://schemas.microsoft.com/office/drawing/2014/main" id="{7A6261AB-4950-4D33-BD5B-503FDC4259F2}"/>
              </a:ext>
            </a:extLst>
          </p:cNvPr>
          <p:cNvGraphicFramePr>
            <a:graphicFrameLocks noGrp="1" noChangeAspect="1"/>
          </p:cNvGraphicFramePr>
          <p:nvPr>
            <p:ph sz="quarter" idx="25"/>
            <p:extLst>
              <p:ext uri="{D42A27DB-BD31-4B8C-83A1-F6EECF244321}">
                <p14:modId xmlns:p14="http://schemas.microsoft.com/office/powerpoint/2010/main" val="2980707321"/>
              </p:ext>
            </p:extLst>
          </p:nvPr>
        </p:nvGraphicFramePr>
        <p:xfrm>
          <a:off x="3242648" y="5685153"/>
          <a:ext cx="3285144" cy="536874"/>
        </p:xfrm>
        <a:graphic>
          <a:graphicData uri="http://schemas.openxmlformats.org/presentationml/2006/ole">
            <mc:AlternateContent xmlns:mc="http://schemas.openxmlformats.org/markup-compatibility/2006">
              <mc:Choice xmlns:v="urn:schemas-microsoft-com:vml" Requires="v">
                <p:oleObj spid="_x0000_s55580" name="Equation" r:id="rId11" imgW="3263760" imgH="533160" progId="Equation.DSMT4">
                  <p:embed/>
                </p:oleObj>
              </mc:Choice>
              <mc:Fallback>
                <p:oleObj name="Equation" r:id="rId11" imgW="3263760" imgH="533160" progId="Equation.DSMT4">
                  <p:embed/>
                  <p:pic>
                    <p:nvPicPr>
                      <p:cNvPr id="33" name="Object 32">
                        <a:extLst>
                          <a:ext uri="{FF2B5EF4-FFF2-40B4-BE49-F238E27FC236}">
                            <a16:creationId xmlns="" xmlns:a16="http://schemas.microsoft.com/office/drawing/2014/main" id="{F88207FF-AE7C-458C-BD84-DBAE13AD416E}"/>
                          </a:ext>
                        </a:extLst>
                      </p:cNvPr>
                      <p:cNvPicPr/>
                      <p:nvPr/>
                    </p:nvPicPr>
                    <p:blipFill>
                      <a:blip r:embed="rId12"/>
                      <a:stretch>
                        <a:fillRect/>
                      </a:stretch>
                    </p:blipFill>
                    <p:spPr>
                      <a:xfrm>
                        <a:off x="3242648" y="5685153"/>
                        <a:ext cx="3285144" cy="536874"/>
                      </a:xfrm>
                      <a:prstGeom prst="rect">
                        <a:avLst/>
                      </a:prstGeom>
                    </p:spPr>
                  </p:pic>
                </p:oleObj>
              </mc:Fallback>
            </mc:AlternateContent>
          </a:graphicData>
        </a:graphic>
      </p:graphicFrame>
      <p:sp>
        <p:nvSpPr>
          <p:cNvPr id="13" name="Content Placeholder 12">
            <a:extLst>
              <a:ext uri="{FF2B5EF4-FFF2-40B4-BE49-F238E27FC236}">
                <a16:creationId xmlns="" xmlns:a16="http://schemas.microsoft.com/office/drawing/2014/main" id="{CA4B9861-9744-4DC5-A285-7E362CA8833F}"/>
              </a:ext>
            </a:extLst>
          </p:cNvPr>
          <p:cNvSpPr>
            <a:spLocks noGrp="1"/>
          </p:cNvSpPr>
          <p:nvPr>
            <p:ph sz="quarter" idx="26"/>
          </p:nvPr>
        </p:nvSpPr>
        <p:spPr>
          <a:xfrm>
            <a:off x="6858000" y="5768010"/>
            <a:ext cx="2057400" cy="381000"/>
          </a:xfrm>
        </p:spPr>
        <p:txBody>
          <a:bodyPr/>
          <a:lstStyle/>
          <a:p>
            <a:r>
              <a:rPr lang="en-US" sz="2000" b="1" dirty="0">
                <a:solidFill>
                  <a:srgbClr val="000000"/>
                </a:solidFill>
              </a:rPr>
              <a:t>Equation (3-23)</a:t>
            </a:r>
          </a:p>
        </p:txBody>
      </p:sp>
      <p:sp>
        <p:nvSpPr>
          <p:cNvPr id="23" name="Slide Number Placeholder 22">
            <a:extLst>
              <a:ext uri="{FF2B5EF4-FFF2-40B4-BE49-F238E27FC236}">
                <a16:creationId xmlns="" xmlns:a16="http://schemas.microsoft.com/office/drawing/2014/main" id="{CCFAEDB7-960E-4879-B39D-436B3DE5D475}"/>
              </a:ext>
            </a:extLst>
          </p:cNvPr>
          <p:cNvSpPr>
            <a:spLocks noGrp="1"/>
          </p:cNvSpPr>
          <p:nvPr>
            <p:ph type="sldNum" sz="quarter" idx="10"/>
          </p:nvPr>
        </p:nvSpPr>
        <p:spPr/>
        <p:txBody>
          <a:bodyPr/>
          <a:lstStyle/>
          <a:p>
            <a:fld id="{67B19427-F580-D146-B60E-4CADEE75497F}" type="slidenum">
              <a:rPr lang="en-US" smtClean="0"/>
              <a:pPr/>
              <a:t>29</a:t>
            </a:fld>
            <a:endParaRPr lang="en-US" dirty="0"/>
          </a:p>
        </p:txBody>
      </p:sp>
      <p:sp>
        <p:nvSpPr>
          <p:cNvPr id="24" name="Footer Placeholder 23">
            <a:extLst>
              <a:ext uri="{FF2B5EF4-FFF2-40B4-BE49-F238E27FC236}">
                <a16:creationId xmlns="" xmlns:a16="http://schemas.microsoft.com/office/drawing/2014/main" id="{440FA920-5F03-437E-9C58-34682AB14DE2}"/>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6500321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1AADAB-E515-46B2-AEDA-D9E90DDCD51B}"/>
              </a:ext>
            </a:extLst>
          </p:cNvPr>
          <p:cNvSpPr>
            <a:spLocks noGrp="1"/>
          </p:cNvSpPr>
          <p:nvPr>
            <p:ph type="title"/>
          </p:nvPr>
        </p:nvSpPr>
        <p:spPr>
          <a:xfrm>
            <a:off x="304800" y="762001"/>
            <a:ext cx="8534400" cy="685799"/>
          </a:xfrm>
        </p:spPr>
        <p:txBody>
          <a:bodyPr>
            <a:noAutofit/>
          </a:bodyPr>
          <a:lstStyle/>
          <a:p>
            <a:r>
              <a:rPr lang="en-US" sz="3600" dirty="0">
                <a:solidFill>
                  <a:schemeClr val="accent1"/>
                </a:solidFill>
              </a:rPr>
              <a:t>3-1 Vectors and Their Components </a:t>
            </a:r>
            <a:r>
              <a:rPr lang="en-US" sz="2400" b="0" dirty="0">
                <a:solidFill>
                  <a:schemeClr val="accent1"/>
                </a:solidFill>
              </a:rPr>
              <a:t>(2 of 15)</a:t>
            </a:r>
            <a:endParaRPr lang="en-US" sz="2000" b="0" dirty="0">
              <a:solidFill>
                <a:schemeClr val="accent1"/>
              </a:solidFill>
            </a:endParaRPr>
          </a:p>
        </p:txBody>
      </p:sp>
      <p:sp>
        <p:nvSpPr>
          <p:cNvPr id="3" name="Content Placeholder 2">
            <a:extLst>
              <a:ext uri="{FF2B5EF4-FFF2-40B4-BE49-F238E27FC236}">
                <a16:creationId xmlns="" xmlns:a16="http://schemas.microsoft.com/office/drawing/2014/main" id="{A09D1B50-B943-4112-9BCF-B5285EA557BE}"/>
              </a:ext>
            </a:extLst>
          </p:cNvPr>
          <p:cNvSpPr>
            <a:spLocks noGrp="1"/>
          </p:cNvSpPr>
          <p:nvPr>
            <p:ph sz="quarter" idx="16"/>
          </p:nvPr>
        </p:nvSpPr>
        <p:spPr>
          <a:xfrm>
            <a:off x="304800" y="1752600"/>
            <a:ext cx="8534400" cy="4419600"/>
          </a:xfrm>
        </p:spPr>
        <p:txBody>
          <a:bodyPr/>
          <a:lstStyle/>
          <a:p>
            <a:pPr marL="292608" indent="-292608">
              <a:buClr>
                <a:schemeClr val="accent2"/>
              </a:buClr>
              <a:buSzPct val="100000"/>
              <a:buFont typeface="Arial" panose="020B0604020202020204" pitchFamily="34" charset="0"/>
              <a:buChar char="•"/>
              <a:tabLst>
                <a:tab pos="425450" algn="l"/>
                <a:tab pos="882650" algn="l"/>
                <a:tab pos="1339850" algn="l"/>
                <a:tab pos="1797050" algn="l"/>
                <a:tab pos="2254250" algn="l"/>
                <a:tab pos="2711450" algn="l"/>
                <a:tab pos="3168650" algn="l"/>
                <a:tab pos="3625850" algn="l"/>
                <a:tab pos="4083050" algn="l"/>
                <a:tab pos="4540250" algn="l"/>
                <a:tab pos="4997450" algn="l"/>
                <a:tab pos="5454650" algn="l"/>
                <a:tab pos="5911850" algn="l"/>
                <a:tab pos="6369050" algn="l"/>
                <a:tab pos="6826250" algn="l"/>
                <a:tab pos="7283450" algn="l"/>
                <a:tab pos="7740650" algn="l"/>
                <a:tab pos="8197850" algn="l"/>
                <a:tab pos="8655050" algn="l"/>
                <a:tab pos="9112250" algn="l"/>
                <a:tab pos="9569450" algn="l"/>
              </a:tabLst>
            </a:pPr>
            <a:r>
              <a:rPr lang="en-US" sz="2600" dirty="0">
                <a:solidFill>
                  <a:srgbClr val="000000"/>
                </a:solidFill>
                <a:latin typeface="Times New Roman" panose="02020603050405020304" pitchFamily="18" charset="0"/>
              </a:rPr>
              <a:t>Physics deals with quantities that have both size and direction</a:t>
            </a:r>
          </a:p>
          <a:p>
            <a:pPr marL="292608" indent="-292608">
              <a:buClr>
                <a:schemeClr val="accent2"/>
              </a:buClr>
              <a:buSzPct val="100000"/>
              <a:buFont typeface="Arial" panose="020B0604020202020204" pitchFamily="34" charset="0"/>
              <a:buChar char="•"/>
              <a:tabLst>
                <a:tab pos="425450" algn="l"/>
                <a:tab pos="882650" algn="l"/>
                <a:tab pos="1339850" algn="l"/>
                <a:tab pos="1797050" algn="l"/>
                <a:tab pos="2254250" algn="l"/>
                <a:tab pos="2711450" algn="l"/>
                <a:tab pos="3168650" algn="l"/>
                <a:tab pos="3625850" algn="l"/>
                <a:tab pos="4083050" algn="l"/>
                <a:tab pos="4540250" algn="l"/>
                <a:tab pos="4997450" algn="l"/>
                <a:tab pos="5454650" algn="l"/>
                <a:tab pos="5911850" algn="l"/>
                <a:tab pos="6369050" algn="l"/>
                <a:tab pos="6826250" algn="l"/>
                <a:tab pos="7283450" algn="l"/>
                <a:tab pos="7740650" algn="l"/>
                <a:tab pos="8197850" algn="l"/>
                <a:tab pos="8655050" algn="l"/>
                <a:tab pos="9112250" algn="l"/>
                <a:tab pos="9569450" algn="l"/>
              </a:tabLst>
            </a:pPr>
            <a:r>
              <a:rPr lang="en-US" sz="2600" dirty="0">
                <a:solidFill>
                  <a:srgbClr val="000000"/>
                </a:solidFill>
                <a:latin typeface="Times New Roman" panose="02020603050405020304" pitchFamily="18" charset="0"/>
              </a:rPr>
              <a:t>A </a:t>
            </a:r>
            <a:r>
              <a:rPr lang="en-US" sz="2600" b="1" dirty="0">
                <a:solidFill>
                  <a:srgbClr val="000000"/>
                </a:solidFill>
                <a:latin typeface="Times New Roman" panose="02020603050405020304" pitchFamily="18" charset="0"/>
              </a:rPr>
              <a:t>vector</a:t>
            </a:r>
            <a:r>
              <a:rPr lang="en-US" sz="2600" dirty="0">
                <a:solidFill>
                  <a:srgbClr val="000000"/>
                </a:solidFill>
                <a:latin typeface="Times New Roman" panose="02020603050405020304" pitchFamily="18" charset="0"/>
              </a:rPr>
              <a:t> is a mathematical object with size and direction</a:t>
            </a:r>
          </a:p>
          <a:p>
            <a:pPr marL="292608" indent="-292608">
              <a:buClr>
                <a:schemeClr val="accent2"/>
              </a:buClr>
              <a:buSzPct val="100000"/>
              <a:buFont typeface="Arial" panose="020B0604020202020204" pitchFamily="34" charset="0"/>
              <a:buChar char="•"/>
              <a:tabLst>
                <a:tab pos="425450" algn="l"/>
                <a:tab pos="882650" algn="l"/>
                <a:tab pos="1339850" algn="l"/>
                <a:tab pos="1797050" algn="l"/>
                <a:tab pos="2254250" algn="l"/>
                <a:tab pos="2711450" algn="l"/>
                <a:tab pos="3168650" algn="l"/>
                <a:tab pos="3625850" algn="l"/>
                <a:tab pos="4083050" algn="l"/>
                <a:tab pos="4540250" algn="l"/>
                <a:tab pos="4997450" algn="l"/>
                <a:tab pos="5454650" algn="l"/>
                <a:tab pos="5911850" algn="l"/>
                <a:tab pos="6369050" algn="l"/>
                <a:tab pos="6826250" algn="l"/>
                <a:tab pos="7283450" algn="l"/>
                <a:tab pos="7740650" algn="l"/>
                <a:tab pos="8197850" algn="l"/>
                <a:tab pos="8655050" algn="l"/>
                <a:tab pos="9112250" algn="l"/>
                <a:tab pos="9569450" algn="l"/>
              </a:tabLst>
            </a:pPr>
            <a:r>
              <a:rPr lang="en-US" sz="2600" dirty="0">
                <a:solidFill>
                  <a:srgbClr val="000000"/>
                </a:solidFill>
                <a:latin typeface="Times New Roman" panose="02020603050405020304" pitchFamily="18" charset="0"/>
              </a:rPr>
              <a:t>A </a:t>
            </a:r>
            <a:r>
              <a:rPr lang="en-US" sz="2600" b="1" dirty="0">
                <a:solidFill>
                  <a:srgbClr val="000000"/>
                </a:solidFill>
                <a:latin typeface="Times New Roman" panose="02020603050405020304" pitchFamily="18" charset="0"/>
              </a:rPr>
              <a:t>vector quantity</a:t>
            </a:r>
            <a:r>
              <a:rPr lang="en-US" sz="2600" dirty="0">
                <a:solidFill>
                  <a:srgbClr val="000000"/>
                </a:solidFill>
                <a:latin typeface="Times New Roman" panose="02020603050405020304" pitchFamily="18" charset="0"/>
              </a:rPr>
              <a:t> is a quantity that can be represented by a vector</a:t>
            </a:r>
          </a:p>
          <a:p>
            <a:pPr marL="621792" lvl="1" indent="-320040">
              <a:spcBef>
                <a:spcPts val="1000"/>
              </a:spcBef>
              <a:buClr>
                <a:schemeClr val="accent2"/>
              </a:buClr>
              <a:buSzPct val="80000"/>
              <a:buFont typeface="Courier New" panose="02070309020205020404" pitchFamily="49" charset="0"/>
              <a:buChar char="o"/>
              <a:tabLst>
                <a:tab pos="425450" algn="l"/>
                <a:tab pos="882650" algn="l"/>
                <a:tab pos="1339850" algn="l"/>
                <a:tab pos="1797050" algn="l"/>
                <a:tab pos="2254250" algn="l"/>
                <a:tab pos="2711450" algn="l"/>
                <a:tab pos="3168650" algn="l"/>
                <a:tab pos="3625850" algn="l"/>
                <a:tab pos="4083050" algn="l"/>
                <a:tab pos="4540250" algn="l"/>
                <a:tab pos="4997450" algn="l"/>
                <a:tab pos="5454650" algn="l"/>
                <a:tab pos="5911850" algn="l"/>
                <a:tab pos="6369050" algn="l"/>
                <a:tab pos="6826250" algn="l"/>
                <a:tab pos="7283450" algn="l"/>
                <a:tab pos="7740650" algn="l"/>
                <a:tab pos="8197850" algn="l"/>
                <a:tab pos="8655050" algn="l"/>
                <a:tab pos="9112250" algn="l"/>
                <a:tab pos="9569450" algn="l"/>
              </a:tabLst>
            </a:pPr>
            <a:r>
              <a:rPr lang="en-US" dirty="0">
                <a:solidFill>
                  <a:srgbClr val="000000"/>
                </a:solidFill>
                <a:latin typeface="Times New Roman" panose="02020603050405020304" pitchFamily="18" charset="0"/>
              </a:rPr>
              <a:t>Examples: position, velocity, acceleration</a:t>
            </a:r>
          </a:p>
          <a:p>
            <a:pPr marL="621792" lvl="1" indent="-320040">
              <a:spcBef>
                <a:spcPts val="1000"/>
              </a:spcBef>
              <a:buClr>
                <a:schemeClr val="accent2"/>
              </a:buClr>
              <a:buSzPct val="80000"/>
              <a:buFont typeface="Courier New" panose="02070309020205020404" pitchFamily="49" charset="0"/>
              <a:buChar char="o"/>
              <a:tabLst>
                <a:tab pos="425450" algn="l"/>
                <a:tab pos="882650" algn="l"/>
                <a:tab pos="1339850" algn="l"/>
                <a:tab pos="1797050" algn="l"/>
                <a:tab pos="2254250" algn="l"/>
                <a:tab pos="2711450" algn="l"/>
                <a:tab pos="3168650" algn="l"/>
                <a:tab pos="3625850" algn="l"/>
                <a:tab pos="4083050" algn="l"/>
                <a:tab pos="4540250" algn="l"/>
                <a:tab pos="4997450" algn="l"/>
                <a:tab pos="5454650" algn="l"/>
                <a:tab pos="5911850" algn="l"/>
                <a:tab pos="6369050" algn="l"/>
                <a:tab pos="6826250" algn="l"/>
                <a:tab pos="7283450" algn="l"/>
                <a:tab pos="7740650" algn="l"/>
                <a:tab pos="8197850" algn="l"/>
                <a:tab pos="8655050" algn="l"/>
                <a:tab pos="9112250" algn="l"/>
                <a:tab pos="9569450" algn="l"/>
              </a:tabLst>
            </a:pPr>
            <a:r>
              <a:rPr lang="en-US" dirty="0">
                <a:solidFill>
                  <a:srgbClr val="000000"/>
                </a:solidFill>
                <a:latin typeface="Times New Roman" panose="02020603050405020304" pitchFamily="18" charset="0"/>
              </a:rPr>
              <a:t>Vectors have their own rules for manipulation</a:t>
            </a:r>
          </a:p>
          <a:p>
            <a:pPr marL="292608" indent="-292608">
              <a:buClr>
                <a:schemeClr val="accent2"/>
              </a:buClr>
              <a:buSzPct val="100000"/>
              <a:buFont typeface="Arial" panose="020B0604020202020204" pitchFamily="34" charset="0"/>
              <a:buChar char="•"/>
              <a:tabLst>
                <a:tab pos="425450" algn="l"/>
                <a:tab pos="882650" algn="l"/>
                <a:tab pos="1339850" algn="l"/>
                <a:tab pos="1797050" algn="l"/>
                <a:tab pos="2254250" algn="l"/>
                <a:tab pos="2711450" algn="l"/>
                <a:tab pos="3168650" algn="l"/>
                <a:tab pos="3625850" algn="l"/>
                <a:tab pos="4083050" algn="l"/>
                <a:tab pos="4540250" algn="l"/>
                <a:tab pos="4997450" algn="l"/>
                <a:tab pos="5454650" algn="l"/>
                <a:tab pos="5911850" algn="l"/>
                <a:tab pos="6369050" algn="l"/>
                <a:tab pos="6826250" algn="l"/>
                <a:tab pos="7283450" algn="l"/>
                <a:tab pos="7740650" algn="l"/>
                <a:tab pos="8197850" algn="l"/>
                <a:tab pos="8655050" algn="l"/>
                <a:tab pos="9112250" algn="l"/>
                <a:tab pos="9569450" algn="l"/>
              </a:tabLst>
            </a:pPr>
            <a:r>
              <a:rPr lang="en-US" sz="2600" dirty="0">
                <a:solidFill>
                  <a:srgbClr val="000000"/>
                </a:solidFill>
                <a:latin typeface="Times New Roman" panose="02020603050405020304" pitchFamily="18" charset="0"/>
              </a:rPr>
              <a:t>A </a:t>
            </a:r>
            <a:r>
              <a:rPr lang="en-US" sz="2600" b="1" dirty="0">
                <a:solidFill>
                  <a:srgbClr val="000000"/>
                </a:solidFill>
                <a:latin typeface="Times New Roman" panose="02020603050405020304" pitchFamily="18" charset="0"/>
              </a:rPr>
              <a:t>scalar</a:t>
            </a:r>
            <a:r>
              <a:rPr lang="en-US" sz="2600" dirty="0">
                <a:solidFill>
                  <a:srgbClr val="000000"/>
                </a:solidFill>
                <a:latin typeface="Times New Roman" panose="02020603050405020304" pitchFamily="18" charset="0"/>
              </a:rPr>
              <a:t> is a quantity that does not have a direction</a:t>
            </a:r>
          </a:p>
          <a:p>
            <a:pPr marL="621792" lvl="1" indent="-320040">
              <a:spcBef>
                <a:spcPts val="1000"/>
              </a:spcBef>
              <a:buClr>
                <a:schemeClr val="accent2"/>
              </a:buClr>
              <a:buSzPct val="80000"/>
              <a:buFont typeface="Courier New" panose="02070309020205020404" pitchFamily="49" charset="0"/>
              <a:buChar char="o"/>
              <a:tabLst>
                <a:tab pos="425450" algn="l"/>
                <a:tab pos="882650" algn="l"/>
                <a:tab pos="1339850" algn="l"/>
                <a:tab pos="1797050" algn="l"/>
                <a:tab pos="2254250" algn="l"/>
                <a:tab pos="2711450" algn="l"/>
                <a:tab pos="3168650" algn="l"/>
                <a:tab pos="3625850" algn="l"/>
                <a:tab pos="4083050" algn="l"/>
                <a:tab pos="4540250" algn="l"/>
                <a:tab pos="4997450" algn="l"/>
                <a:tab pos="5454650" algn="l"/>
                <a:tab pos="5911850" algn="l"/>
                <a:tab pos="6369050" algn="l"/>
                <a:tab pos="6826250" algn="l"/>
                <a:tab pos="7283450" algn="l"/>
                <a:tab pos="7740650" algn="l"/>
                <a:tab pos="8197850" algn="l"/>
                <a:tab pos="8655050" algn="l"/>
                <a:tab pos="9112250" algn="l"/>
                <a:tab pos="9569450" algn="l"/>
              </a:tabLst>
            </a:pPr>
            <a:r>
              <a:rPr lang="en-US" dirty="0">
                <a:solidFill>
                  <a:srgbClr val="000000"/>
                </a:solidFill>
                <a:latin typeface="Times New Roman" panose="02020603050405020304" pitchFamily="18" charset="0"/>
              </a:rPr>
              <a:t>Examples: time, temperature, energy, mass</a:t>
            </a:r>
          </a:p>
          <a:p>
            <a:pPr marL="621792" lvl="1" indent="-320040">
              <a:spcBef>
                <a:spcPts val="1000"/>
              </a:spcBef>
              <a:buClr>
                <a:schemeClr val="accent2"/>
              </a:buClr>
              <a:buSzPct val="80000"/>
              <a:buFont typeface="Courier New" panose="02070309020205020404" pitchFamily="49" charset="0"/>
              <a:buChar char="o"/>
              <a:tabLst>
                <a:tab pos="425450" algn="l"/>
                <a:tab pos="882650" algn="l"/>
                <a:tab pos="1339850" algn="l"/>
                <a:tab pos="1797050" algn="l"/>
                <a:tab pos="2254250" algn="l"/>
                <a:tab pos="2711450" algn="l"/>
                <a:tab pos="3168650" algn="l"/>
                <a:tab pos="3625850" algn="l"/>
                <a:tab pos="4083050" algn="l"/>
                <a:tab pos="4540250" algn="l"/>
                <a:tab pos="4997450" algn="l"/>
                <a:tab pos="5454650" algn="l"/>
                <a:tab pos="5911850" algn="l"/>
                <a:tab pos="6369050" algn="l"/>
                <a:tab pos="6826250" algn="l"/>
                <a:tab pos="7283450" algn="l"/>
                <a:tab pos="7740650" algn="l"/>
                <a:tab pos="8197850" algn="l"/>
                <a:tab pos="8655050" algn="l"/>
                <a:tab pos="9112250" algn="l"/>
                <a:tab pos="9569450" algn="l"/>
              </a:tabLst>
            </a:pPr>
            <a:r>
              <a:rPr lang="en-US" dirty="0">
                <a:solidFill>
                  <a:srgbClr val="000000"/>
                </a:solidFill>
                <a:latin typeface="Times New Roman" panose="02020603050405020304" pitchFamily="18" charset="0"/>
              </a:rPr>
              <a:t>Scalars are manipulated with ordinary algebra</a:t>
            </a:r>
          </a:p>
        </p:txBody>
      </p:sp>
      <p:sp>
        <p:nvSpPr>
          <p:cNvPr id="4" name="Slide Number Placeholder 3">
            <a:extLst>
              <a:ext uri="{FF2B5EF4-FFF2-40B4-BE49-F238E27FC236}">
                <a16:creationId xmlns="" xmlns:a16="http://schemas.microsoft.com/office/drawing/2014/main" id="{9C1880FF-E55D-4E83-8FDB-DB7293C7F2A0}"/>
              </a:ext>
            </a:extLst>
          </p:cNvPr>
          <p:cNvSpPr>
            <a:spLocks noGrp="1"/>
          </p:cNvSpPr>
          <p:nvPr>
            <p:ph type="sldNum" sz="quarter" idx="10"/>
          </p:nvPr>
        </p:nvSpPr>
        <p:spPr/>
        <p:txBody>
          <a:bodyPr/>
          <a:lstStyle/>
          <a:p>
            <a:fld id="{957104EA-F2AF-1046-9253-EE8D978719B5}" type="slidenum">
              <a:rPr lang="en-US" smtClean="0"/>
              <a:t>3</a:t>
            </a:fld>
            <a:endParaRPr lang="en-US" dirty="0"/>
          </a:p>
        </p:txBody>
      </p:sp>
      <p:sp>
        <p:nvSpPr>
          <p:cNvPr id="5" name="Footer Placeholder 4">
            <a:extLst>
              <a:ext uri="{FF2B5EF4-FFF2-40B4-BE49-F238E27FC236}">
                <a16:creationId xmlns="" xmlns:a16="http://schemas.microsoft.com/office/drawing/2014/main" id="{E3216D2A-DB9F-48E3-BC0B-C3F4A9FBB44B}"/>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endParaRPr lang="en-US" dirty="0"/>
          </a:p>
        </p:txBody>
      </p:sp>
    </p:spTree>
    <p:extLst>
      <p:ext uri="{BB962C8B-B14F-4D97-AF65-F5344CB8AC3E}">
        <p14:creationId xmlns:p14="http://schemas.microsoft.com/office/powerpoint/2010/main" val="5203603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91CBE1-8292-491A-B0A7-9C67EEDADB62}"/>
              </a:ext>
            </a:extLst>
          </p:cNvPr>
          <p:cNvSpPr>
            <a:spLocks noGrp="1"/>
          </p:cNvSpPr>
          <p:nvPr>
            <p:ph type="title"/>
          </p:nvPr>
        </p:nvSpPr>
        <p:spPr>
          <a:xfrm>
            <a:off x="304800" y="762001"/>
            <a:ext cx="8534400" cy="685799"/>
          </a:xfrm>
        </p:spPr>
        <p:txBody>
          <a:bodyPr/>
          <a:lstStyle/>
          <a:p>
            <a:r>
              <a:rPr lang="en-US" dirty="0"/>
              <a:t>3-3 Multiplying Vectors </a:t>
            </a:r>
            <a:r>
              <a:rPr lang="en-US" sz="2400" b="0" dirty="0"/>
              <a:t>(6 of 13)</a:t>
            </a:r>
            <a:endParaRPr lang="en-US" dirty="0"/>
          </a:p>
        </p:txBody>
      </p:sp>
      <p:sp>
        <p:nvSpPr>
          <p:cNvPr id="3" name="Content Placeholder 2">
            <a:extLst>
              <a:ext uri="{FF2B5EF4-FFF2-40B4-BE49-F238E27FC236}">
                <a16:creationId xmlns="" xmlns:a16="http://schemas.microsoft.com/office/drawing/2014/main" id="{A53B9008-6707-4AD3-858E-84CF5C8C5340}"/>
              </a:ext>
            </a:extLst>
          </p:cNvPr>
          <p:cNvSpPr>
            <a:spLocks noGrp="1"/>
          </p:cNvSpPr>
          <p:nvPr>
            <p:ph sz="quarter" idx="16"/>
          </p:nvPr>
        </p:nvSpPr>
        <p:spPr>
          <a:xfrm>
            <a:off x="304800" y="1524000"/>
            <a:ext cx="8534400" cy="1219200"/>
          </a:xfrm>
        </p:spPr>
        <p:txBody>
          <a:bodyPr/>
          <a:lstStyle/>
          <a:p>
            <a:pPr marL="292608" indent="-292608">
              <a:buClr>
                <a:schemeClr val="accent2"/>
              </a:buClr>
              <a:buFont typeface="Arial" panose="020B0604020202020204" pitchFamily="34" charset="0"/>
              <a:buChar char="•"/>
            </a:pPr>
            <a:r>
              <a:rPr lang="en-US" sz="2600" dirty="0"/>
              <a:t>A dot product is: the product of the magnitude of one vector times the scalar component of the other vector in the direction of the first vector</a:t>
            </a:r>
          </a:p>
        </p:txBody>
      </p:sp>
      <p:graphicFrame>
        <p:nvGraphicFramePr>
          <p:cNvPr id="15" name="Content Placeholder 14">
            <a:extLst>
              <a:ext uri="{FF2B5EF4-FFF2-40B4-BE49-F238E27FC236}">
                <a16:creationId xmlns="" xmlns:a16="http://schemas.microsoft.com/office/drawing/2014/main" id="{77A1B63C-8050-4DEF-BE12-EC6A3B107756}"/>
              </a:ext>
            </a:extLst>
          </p:cNvPr>
          <p:cNvGraphicFramePr>
            <a:graphicFrameLocks noGrp="1" noChangeAspect="1"/>
          </p:cNvGraphicFramePr>
          <p:nvPr>
            <p:ph sz="quarter" idx="17"/>
            <p:extLst>
              <p:ext uri="{D42A27DB-BD31-4B8C-83A1-F6EECF244321}">
                <p14:modId xmlns:p14="http://schemas.microsoft.com/office/powerpoint/2010/main" val="4146856900"/>
              </p:ext>
            </p:extLst>
          </p:nvPr>
        </p:nvGraphicFramePr>
        <p:xfrm>
          <a:off x="1407258" y="2862248"/>
          <a:ext cx="4706424" cy="512962"/>
        </p:xfrm>
        <a:graphic>
          <a:graphicData uri="http://schemas.openxmlformats.org/presentationml/2006/ole">
            <mc:AlternateContent xmlns:mc="http://schemas.openxmlformats.org/markup-compatibility/2006">
              <mc:Choice xmlns:v="urn:schemas-microsoft-com:vml" Requires="v">
                <p:oleObj spid="_x0000_s56377" name="Equation" r:id="rId3" imgW="4660560" imgH="507960" progId="Equation.DSMT4">
                  <p:embed/>
                </p:oleObj>
              </mc:Choice>
              <mc:Fallback>
                <p:oleObj name="Equation" r:id="rId3" imgW="4660560" imgH="507960" progId="Equation.DSMT4">
                  <p:embed/>
                  <p:pic>
                    <p:nvPicPr>
                      <p:cNvPr id="14" name="Object 13">
                        <a:extLst>
                          <a:ext uri="{FF2B5EF4-FFF2-40B4-BE49-F238E27FC236}">
                            <a16:creationId xmlns="" xmlns:a16="http://schemas.microsoft.com/office/drawing/2014/main" id="{5C7BF894-10F2-450F-9D49-135E515435D5}"/>
                          </a:ext>
                        </a:extLst>
                      </p:cNvPr>
                      <p:cNvPicPr/>
                      <p:nvPr/>
                    </p:nvPicPr>
                    <p:blipFill>
                      <a:blip r:embed="rId4"/>
                      <a:stretch>
                        <a:fillRect/>
                      </a:stretch>
                    </p:blipFill>
                    <p:spPr>
                      <a:xfrm>
                        <a:off x="1407258" y="2862248"/>
                        <a:ext cx="4706424" cy="512962"/>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0EE80CD2-2C8B-457F-A8F9-6DEA3FBCD1FB}"/>
              </a:ext>
            </a:extLst>
          </p:cNvPr>
          <p:cNvSpPr>
            <a:spLocks noGrp="1"/>
          </p:cNvSpPr>
          <p:nvPr>
            <p:ph sz="quarter" idx="18"/>
          </p:nvPr>
        </p:nvSpPr>
        <p:spPr>
          <a:xfrm>
            <a:off x="6705600" y="2971800"/>
            <a:ext cx="2133600" cy="381000"/>
          </a:xfrm>
        </p:spPr>
        <p:txBody>
          <a:bodyPr/>
          <a:lstStyle/>
          <a:p>
            <a:r>
              <a:rPr lang="en-US" sz="2000" b="1" dirty="0">
                <a:solidFill>
                  <a:srgbClr val="000000"/>
                </a:solidFill>
              </a:rPr>
              <a:t>Equation (3-21)</a:t>
            </a:r>
          </a:p>
        </p:txBody>
      </p:sp>
      <p:sp>
        <p:nvSpPr>
          <p:cNvPr id="6" name="Content Placeholder 5">
            <a:extLst>
              <a:ext uri="{FF2B5EF4-FFF2-40B4-BE49-F238E27FC236}">
                <a16:creationId xmlns="" xmlns:a16="http://schemas.microsoft.com/office/drawing/2014/main" id="{B8E60EE2-FE72-48CC-96E1-78BCE0BFEB58}"/>
              </a:ext>
            </a:extLst>
          </p:cNvPr>
          <p:cNvSpPr>
            <a:spLocks noGrp="1"/>
          </p:cNvSpPr>
          <p:nvPr>
            <p:ph sz="quarter" idx="19"/>
          </p:nvPr>
        </p:nvSpPr>
        <p:spPr>
          <a:xfrm>
            <a:off x="304800" y="3581400"/>
            <a:ext cx="8534400" cy="1371600"/>
          </a:xfrm>
        </p:spPr>
        <p:txBody>
          <a:bodyPr/>
          <a:lstStyle/>
          <a:p>
            <a:pPr marL="292608" indent="-292608">
              <a:buClr>
                <a:schemeClr val="accent2"/>
              </a:buClr>
              <a:buFont typeface="Arial" panose="020B0604020202020204" pitchFamily="34" charset="0"/>
              <a:buChar char="•"/>
            </a:pPr>
            <a:r>
              <a:rPr lang="en-US" sz="2600" dirty="0"/>
              <a:t>Either projection of one vector onto the other can be used</a:t>
            </a:r>
          </a:p>
          <a:p>
            <a:pPr marL="292608" indent="-292608">
              <a:buClr>
                <a:schemeClr val="accent2"/>
              </a:buClr>
              <a:buFont typeface="Arial" panose="020B0604020202020204" pitchFamily="34" charset="0"/>
              <a:buChar char="•"/>
            </a:pPr>
            <a:r>
              <a:rPr lang="en-US" sz="2600" dirty="0"/>
              <a:t>To multiply a vector by the projection, multiply the magnitudes</a:t>
            </a:r>
          </a:p>
        </p:txBody>
      </p:sp>
      <p:sp>
        <p:nvSpPr>
          <p:cNvPr id="12" name="Slide Number Placeholder 11">
            <a:extLst>
              <a:ext uri="{FF2B5EF4-FFF2-40B4-BE49-F238E27FC236}">
                <a16:creationId xmlns="" xmlns:a16="http://schemas.microsoft.com/office/drawing/2014/main" id="{F3255A72-FC4D-4BF8-A1FD-B78F01BC797E}"/>
              </a:ext>
            </a:extLst>
          </p:cNvPr>
          <p:cNvSpPr>
            <a:spLocks noGrp="1"/>
          </p:cNvSpPr>
          <p:nvPr>
            <p:ph type="sldNum" sz="quarter" idx="10"/>
          </p:nvPr>
        </p:nvSpPr>
        <p:spPr/>
        <p:txBody>
          <a:bodyPr/>
          <a:lstStyle/>
          <a:p>
            <a:fld id="{67B19427-F580-D146-B60E-4CADEE75497F}" type="slidenum">
              <a:rPr lang="en-US" smtClean="0"/>
              <a:pPr/>
              <a:t>30</a:t>
            </a:fld>
            <a:endParaRPr lang="en-US" dirty="0"/>
          </a:p>
        </p:txBody>
      </p:sp>
      <p:sp>
        <p:nvSpPr>
          <p:cNvPr id="13" name="Footer Placeholder 12">
            <a:extLst>
              <a:ext uri="{FF2B5EF4-FFF2-40B4-BE49-F238E27FC236}">
                <a16:creationId xmlns="" xmlns:a16="http://schemas.microsoft.com/office/drawing/2014/main" id="{BB365542-737E-4AEF-8C4C-75B0885E3CEC}"/>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9254598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B01D2F-62FF-4600-9C76-7078969149B8}"/>
              </a:ext>
            </a:extLst>
          </p:cNvPr>
          <p:cNvSpPr>
            <a:spLocks noGrp="1"/>
          </p:cNvSpPr>
          <p:nvPr>
            <p:ph type="title"/>
          </p:nvPr>
        </p:nvSpPr>
        <p:spPr>
          <a:xfrm>
            <a:off x="304800" y="762001"/>
            <a:ext cx="8534400" cy="685799"/>
          </a:xfrm>
        </p:spPr>
        <p:txBody>
          <a:bodyPr/>
          <a:lstStyle/>
          <a:p>
            <a:r>
              <a:rPr lang="en-US" dirty="0"/>
              <a:t>3-3 Multiplying Vectors </a:t>
            </a:r>
            <a:r>
              <a:rPr lang="en-US" sz="2400" b="0" dirty="0"/>
              <a:t>(7 of 13)</a:t>
            </a:r>
            <a:endParaRPr lang="en-US" dirty="0"/>
          </a:p>
        </p:txBody>
      </p:sp>
      <p:pic>
        <p:nvPicPr>
          <p:cNvPr id="8" name="Content Placeholder 7" descr="Copyright © 2014 John Wiley &amp; Sons, Inc. All rights reserved.">
            <a:extLst>
              <a:ext uri="{FF2B5EF4-FFF2-40B4-BE49-F238E27FC236}">
                <a16:creationId xmlns="" xmlns:a16="http://schemas.microsoft.com/office/drawing/2014/main" id="{ACE21446-8793-4AAC-9E40-ECF5C11A9F24}"/>
              </a:ext>
            </a:extLst>
          </p:cNvPr>
          <p:cNvPicPr>
            <a:picLocks noGrp="1" noChangeAspect="1"/>
          </p:cNvPicPr>
          <p:nvPr>
            <p:ph sz="quarter" idx="16"/>
          </p:nvPr>
        </p:nvPicPr>
        <p:blipFill>
          <a:blip r:embed="rId2"/>
          <a:stretch>
            <a:fillRect/>
          </a:stretch>
        </p:blipFill>
        <p:spPr>
          <a:xfrm>
            <a:off x="2428008" y="1655620"/>
            <a:ext cx="4287984" cy="4189487"/>
          </a:xfrm>
          <a:prstGeom prst="rect">
            <a:avLst/>
          </a:prstGeom>
        </p:spPr>
      </p:pic>
      <p:sp>
        <p:nvSpPr>
          <p:cNvPr id="4" name="Content Placeholder 3">
            <a:extLst>
              <a:ext uri="{FF2B5EF4-FFF2-40B4-BE49-F238E27FC236}">
                <a16:creationId xmlns="" xmlns:a16="http://schemas.microsoft.com/office/drawing/2014/main" id="{3AA37ACE-627E-465E-99A7-CE02EB8B7CD1}"/>
              </a:ext>
            </a:extLst>
          </p:cNvPr>
          <p:cNvSpPr>
            <a:spLocks noGrp="1"/>
          </p:cNvSpPr>
          <p:nvPr>
            <p:ph sz="quarter" idx="17"/>
          </p:nvPr>
        </p:nvSpPr>
        <p:spPr>
          <a:xfrm>
            <a:off x="304800" y="5940285"/>
            <a:ext cx="8534400" cy="304800"/>
          </a:xfrm>
        </p:spPr>
        <p:txBody>
          <a:bodyPr/>
          <a:lstStyle/>
          <a:p>
            <a:pPr algn="ctr"/>
            <a:r>
              <a:rPr lang="en-US" sz="1800" b="1" dirty="0"/>
              <a:t>Figure (3-18)</a:t>
            </a:r>
          </a:p>
        </p:txBody>
      </p:sp>
      <p:sp>
        <p:nvSpPr>
          <p:cNvPr id="6" name="Slide Number Placeholder 5">
            <a:extLst>
              <a:ext uri="{FF2B5EF4-FFF2-40B4-BE49-F238E27FC236}">
                <a16:creationId xmlns="" xmlns:a16="http://schemas.microsoft.com/office/drawing/2014/main" id="{2E11E80F-1C59-468B-8D01-20F9B497F596}"/>
              </a:ext>
            </a:extLst>
          </p:cNvPr>
          <p:cNvSpPr>
            <a:spLocks noGrp="1"/>
          </p:cNvSpPr>
          <p:nvPr>
            <p:ph type="sldNum" sz="quarter" idx="10"/>
          </p:nvPr>
        </p:nvSpPr>
        <p:spPr/>
        <p:txBody>
          <a:bodyPr/>
          <a:lstStyle/>
          <a:p>
            <a:fld id="{67B19427-F580-D146-B60E-4CADEE75497F}" type="slidenum">
              <a:rPr lang="en-US" smtClean="0"/>
              <a:pPr/>
              <a:t>31</a:t>
            </a:fld>
            <a:endParaRPr lang="en-US" dirty="0"/>
          </a:p>
        </p:txBody>
      </p:sp>
      <p:sp>
        <p:nvSpPr>
          <p:cNvPr id="7" name="Footer Placeholder 6">
            <a:extLst>
              <a:ext uri="{FF2B5EF4-FFF2-40B4-BE49-F238E27FC236}">
                <a16:creationId xmlns="" xmlns:a16="http://schemas.microsoft.com/office/drawing/2014/main" id="{86680244-6BF0-4B6C-A7F1-704708AF37BA}"/>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8351618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29C8A1-5BF4-4952-86BC-0A5B9040B17C}"/>
              </a:ext>
            </a:extLst>
          </p:cNvPr>
          <p:cNvSpPr>
            <a:spLocks noGrp="1"/>
          </p:cNvSpPr>
          <p:nvPr>
            <p:ph type="title"/>
          </p:nvPr>
        </p:nvSpPr>
        <p:spPr>
          <a:xfrm>
            <a:off x="304800" y="762001"/>
            <a:ext cx="8534400" cy="685799"/>
          </a:xfrm>
        </p:spPr>
        <p:txBody>
          <a:bodyPr/>
          <a:lstStyle/>
          <a:p>
            <a:r>
              <a:rPr lang="en-US" dirty="0"/>
              <a:t>3-3 Multiplying Vectors </a:t>
            </a:r>
            <a:r>
              <a:rPr lang="en-US" sz="2400" b="0" dirty="0"/>
              <a:t>(8 of 13)</a:t>
            </a:r>
            <a:endParaRPr lang="en-US" dirty="0"/>
          </a:p>
        </p:txBody>
      </p:sp>
      <p:sp>
        <p:nvSpPr>
          <p:cNvPr id="3" name="Content Placeholder 2">
            <a:extLst>
              <a:ext uri="{FF2B5EF4-FFF2-40B4-BE49-F238E27FC236}">
                <a16:creationId xmlns="" xmlns:a16="http://schemas.microsoft.com/office/drawing/2014/main" id="{3F6D9A5D-AC21-42DD-A4E0-4838A4EE4D2A}"/>
              </a:ext>
            </a:extLst>
          </p:cNvPr>
          <p:cNvSpPr>
            <a:spLocks noGrp="1"/>
          </p:cNvSpPr>
          <p:nvPr>
            <p:ph sz="quarter" idx="16"/>
          </p:nvPr>
        </p:nvSpPr>
        <p:spPr>
          <a:xfrm>
            <a:off x="304800" y="1752600"/>
            <a:ext cx="1600200" cy="381000"/>
          </a:xfrm>
        </p:spPr>
        <p:txBody>
          <a:bodyPr/>
          <a:lstStyle/>
          <a:p>
            <a:r>
              <a:rPr lang="en-US" sz="2400" dirty="0"/>
              <a:t>If the angle</a:t>
            </a:r>
          </a:p>
        </p:txBody>
      </p:sp>
      <p:graphicFrame>
        <p:nvGraphicFramePr>
          <p:cNvPr id="26" name="Content Placeholder 25">
            <a:extLst>
              <a:ext uri="{FF2B5EF4-FFF2-40B4-BE49-F238E27FC236}">
                <a16:creationId xmlns="" xmlns:a16="http://schemas.microsoft.com/office/drawing/2014/main" id="{7F921468-30EF-447A-9929-6EF5BB07BC7E}"/>
              </a:ext>
            </a:extLst>
          </p:cNvPr>
          <p:cNvGraphicFramePr>
            <a:graphicFrameLocks noGrp="1" noChangeAspect="1"/>
          </p:cNvGraphicFramePr>
          <p:nvPr>
            <p:ph sz="quarter" idx="17"/>
            <p:extLst>
              <p:ext uri="{D42A27DB-BD31-4B8C-83A1-F6EECF244321}">
                <p14:modId xmlns:p14="http://schemas.microsoft.com/office/powerpoint/2010/main" val="1050886333"/>
              </p:ext>
            </p:extLst>
          </p:nvPr>
        </p:nvGraphicFramePr>
        <p:xfrm>
          <a:off x="1877921" y="1777644"/>
          <a:ext cx="229331" cy="372659"/>
        </p:xfrm>
        <a:graphic>
          <a:graphicData uri="http://schemas.openxmlformats.org/presentationml/2006/ole">
            <mc:AlternateContent xmlns:mc="http://schemas.openxmlformats.org/markup-compatibility/2006">
              <mc:Choice xmlns:v="urn:schemas-microsoft-com:vml" Requires="v">
                <p:oleObj spid="_x0000_s57628" name="Equation" r:id="rId3" imgW="203040" imgH="330120" progId="Equation.DSMT4">
                  <p:embed/>
                </p:oleObj>
              </mc:Choice>
              <mc:Fallback>
                <p:oleObj name="Equation" r:id="rId3" imgW="203040" imgH="330120" progId="Equation.DSMT4">
                  <p:embed/>
                  <p:pic>
                    <p:nvPicPr>
                      <p:cNvPr id="25" name="Object 24">
                        <a:extLst>
                          <a:ext uri="{FF2B5EF4-FFF2-40B4-BE49-F238E27FC236}">
                            <a16:creationId xmlns="" xmlns:a16="http://schemas.microsoft.com/office/drawing/2014/main" id="{96A93EB6-B5EE-4D87-B40C-D0D3A5CE36E0}"/>
                          </a:ext>
                        </a:extLst>
                      </p:cNvPr>
                      <p:cNvPicPr/>
                      <p:nvPr/>
                    </p:nvPicPr>
                    <p:blipFill>
                      <a:blip r:embed="rId4"/>
                      <a:stretch>
                        <a:fillRect/>
                      </a:stretch>
                    </p:blipFill>
                    <p:spPr>
                      <a:xfrm>
                        <a:off x="1877921" y="1777644"/>
                        <a:ext cx="229331" cy="372659"/>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7E530B6D-736A-4FA2-8D7E-667DA2BD72E4}"/>
              </a:ext>
            </a:extLst>
          </p:cNvPr>
          <p:cNvSpPr>
            <a:spLocks noGrp="1"/>
          </p:cNvSpPr>
          <p:nvPr>
            <p:ph sz="quarter" idx="18"/>
          </p:nvPr>
        </p:nvSpPr>
        <p:spPr>
          <a:xfrm>
            <a:off x="2120022" y="1752600"/>
            <a:ext cx="6390752" cy="381000"/>
          </a:xfrm>
        </p:spPr>
        <p:txBody>
          <a:bodyPr/>
          <a:lstStyle/>
          <a:p>
            <a:r>
              <a:rPr lang="en-US" sz="2400" dirty="0"/>
              <a:t>between two vectors is 0°, the component of one</a:t>
            </a:r>
          </a:p>
        </p:txBody>
      </p:sp>
      <p:sp>
        <p:nvSpPr>
          <p:cNvPr id="6" name="Content Placeholder 5">
            <a:extLst>
              <a:ext uri="{FF2B5EF4-FFF2-40B4-BE49-F238E27FC236}">
                <a16:creationId xmlns="" xmlns:a16="http://schemas.microsoft.com/office/drawing/2014/main" id="{EF954DAE-F163-4F55-B462-087CEEE2A5D3}"/>
              </a:ext>
            </a:extLst>
          </p:cNvPr>
          <p:cNvSpPr>
            <a:spLocks noGrp="1"/>
          </p:cNvSpPr>
          <p:nvPr>
            <p:ph sz="quarter" idx="19"/>
          </p:nvPr>
        </p:nvSpPr>
        <p:spPr>
          <a:xfrm>
            <a:off x="304800" y="2103456"/>
            <a:ext cx="8534400" cy="411144"/>
          </a:xfrm>
        </p:spPr>
        <p:txBody>
          <a:bodyPr/>
          <a:lstStyle/>
          <a:p>
            <a:r>
              <a:rPr lang="en-US" sz="2400" dirty="0"/>
              <a:t>vector along the other is maximum, and so also is the dot product of</a:t>
            </a:r>
          </a:p>
        </p:txBody>
      </p:sp>
      <p:sp>
        <p:nvSpPr>
          <p:cNvPr id="7" name="Content Placeholder 6">
            <a:extLst>
              <a:ext uri="{FF2B5EF4-FFF2-40B4-BE49-F238E27FC236}">
                <a16:creationId xmlns="" xmlns:a16="http://schemas.microsoft.com/office/drawing/2014/main" id="{EF5C1154-156A-482F-865B-7382C66ECD39}"/>
              </a:ext>
            </a:extLst>
          </p:cNvPr>
          <p:cNvSpPr>
            <a:spLocks noGrp="1"/>
          </p:cNvSpPr>
          <p:nvPr>
            <p:ph sz="quarter" idx="20"/>
          </p:nvPr>
        </p:nvSpPr>
        <p:spPr>
          <a:xfrm>
            <a:off x="304800" y="2488095"/>
            <a:ext cx="2971800" cy="381000"/>
          </a:xfrm>
        </p:spPr>
        <p:txBody>
          <a:bodyPr/>
          <a:lstStyle/>
          <a:p>
            <a:r>
              <a:rPr lang="en-US" sz="2400" dirty="0"/>
              <a:t>the vectors. If, instead,</a:t>
            </a:r>
          </a:p>
        </p:txBody>
      </p:sp>
      <p:graphicFrame>
        <p:nvGraphicFramePr>
          <p:cNvPr id="29" name="Content Placeholder 28">
            <a:extLst>
              <a:ext uri="{FF2B5EF4-FFF2-40B4-BE49-F238E27FC236}">
                <a16:creationId xmlns="" xmlns:a16="http://schemas.microsoft.com/office/drawing/2014/main" id="{BCB5D407-C17F-4920-8302-4CAE9237565A}"/>
              </a:ext>
            </a:extLst>
          </p:cNvPr>
          <p:cNvGraphicFramePr>
            <a:graphicFrameLocks noGrp="1" noChangeAspect="1"/>
          </p:cNvGraphicFramePr>
          <p:nvPr>
            <p:ph sz="quarter" idx="21"/>
            <p:extLst>
              <p:ext uri="{D42A27DB-BD31-4B8C-83A1-F6EECF244321}">
                <p14:modId xmlns:p14="http://schemas.microsoft.com/office/powerpoint/2010/main" val="368729388"/>
              </p:ext>
            </p:extLst>
          </p:nvPr>
        </p:nvGraphicFramePr>
        <p:xfrm>
          <a:off x="3285419" y="2545969"/>
          <a:ext cx="225755" cy="366852"/>
        </p:xfrm>
        <a:graphic>
          <a:graphicData uri="http://schemas.openxmlformats.org/presentationml/2006/ole">
            <mc:AlternateContent xmlns:mc="http://schemas.openxmlformats.org/markup-compatibility/2006">
              <mc:Choice xmlns:v="urn:schemas-microsoft-com:vml" Requires="v">
                <p:oleObj spid="_x0000_s57629" name="Equation" r:id="rId5" imgW="203040" imgH="330120" progId="Equation.DSMT4">
                  <p:embed/>
                </p:oleObj>
              </mc:Choice>
              <mc:Fallback>
                <p:oleObj name="Equation" r:id="rId5" imgW="203040" imgH="330120" progId="Equation.DSMT4">
                  <p:embed/>
                  <p:pic>
                    <p:nvPicPr>
                      <p:cNvPr id="28" name="Object 27">
                        <a:extLst>
                          <a:ext uri="{FF2B5EF4-FFF2-40B4-BE49-F238E27FC236}">
                            <a16:creationId xmlns="" xmlns:a16="http://schemas.microsoft.com/office/drawing/2014/main" id="{08957C3E-19F1-4220-8DF0-C3E34EDAE694}"/>
                          </a:ext>
                        </a:extLst>
                      </p:cNvPr>
                      <p:cNvPicPr/>
                      <p:nvPr/>
                    </p:nvPicPr>
                    <p:blipFill>
                      <a:blip r:embed="rId6"/>
                      <a:stretch>
                        <a:fillRect/>
                      </a:stretch>
                    </p:blipFill>
                    <p:spPr>
                      <a:xfrm>
                        <a:off x="3285419" y="2545969"/>
                        <a:ext cx="225755" cy="366852"/>
                      </a:xfrm>
                      <a:prstGeom prst="rect">
                        <a:avLst/>
                      </a:prstGeom>
                    </p:spPr>
                  </p:pic>
                </p:oleObj>
              </mc:Fallback>
            </mc:AlternateContent>
          </a:graphicData>
        </a:graphic>
      </p:graphicFrame>
      <p:sp>
        <p:nvSpPr>
          <p:cNvPr id="9" name="Content Placeholder 8">
            <a:extLst>
              <a:ext uri="{FF2B5EF4-FFF2-40B4-BE49-F238E27FC236}">
                <a16:creationId xmlns="" xmlns:a16="http://schemas.microsoft.com/office/drawing/2014/main" id="{F4F71762-0C07-4C2F-897D-D190ABE176C0}"/>
              </a:ext>
            </a:extLst>
          </p:cNvPr>
          <p:cNvSpPr>
            <a:spLocks noGrp="1"/>
          </p:cNvSpPr>
          <p:nvPr>
            <p:ph sz="quarter" idx="22"/>
          </p:nvPr>
        </p:nvSpPr>
        <p:spPr>
          <a:xfrm>
            <a:off x="3561522" y="2498034"/>
            <a:ext cx="4876800" cy="381000"/>
          </a:xfrm>
        </p:spPr>
        <p:txBody>
          <a:bodyPr/>
          <a:lstStyle/>
          <a:p>
            <a:r>
              <a:rPr lang="en-US" sz="2400" dirty="0"/>
              <a:t>is 90°, the component of one vector</a:t>
            </a:r>
          </a:p>
        </p:txBody>
      </p:sp>
      <p:sp>
        <p:nvSpPr>
          <p:cNvPr id="10" name="Content Placeholder 9">
            <a:extLst>
              <a:ext uri="{FF2B5EF4-FFF2-40B4-BE49-F238E27FC236}">
                <a16:creationId xmlns="" xmlns:a16="http://schemas.microsoft.com/office/drawing/2014/main" id="{ED21AF3B-4FEC-4487-8911-84EC9822DA43}"/>
              </a:ext>
            </a:extLst>
          </p:cNvPr>
          <p:cNvSpPr>
            <a:spLocks noGrp="1"/>
          </p:cNvSpPr>
          <p:nvPr>
            <p:ph sz="quarter" idx="23"/>
          </p:nvPr>
        </p:nvSpPr>
        <p:spPr>
          <a:xfrm>
            <a:off x="304800" y="2878489"/>
            <a:ext cx="6248400" cy="381000"/>
          </a:xfrm>
        </p:spPr>
        <p:txBody>
          <a:bodyPr/>
          <a:lstStyle/>
          <a:p>
            <a:r>
              <a:rPr lang="en-US" sz="2400" dirty="0"/>
              <a:t>along the other is zero, and so is the dot product.</a:t>
            </a:r>
          </a:p>
        </p:txBody>
      </p:sp>
      <p:sp>
        <p:nvSpPr>
          <p:cNvPr id="11" name="Content Placeholder 10">
            <a:extLst>
              <a:ext uri="{FF2B5EF4-FFF2-40B4-BE49-F238E27FC236}">
                <a16:creationId xmlns="" xmlns:a16="http://schemas.microsoft.com/office/drawing/2014/main" id="{7461BCE6-7251-4BF8-AA86-E1B44695DF5A}"/>
              </a:ext>
            </a:extLst>
          </p:cNvPr>
          <p:cNvSpPr>
            <a:spLocks noGrp="1"/>
          </p:cNvSpPr>
          <p:nvPr>
            <p:ph sz="quarter" idx="24"/>
          </p:nvPr>
        </p:nvSpPr>
        <p:spPr>
          <a:xfrm>
            <a:off x="304800" y="3276600"/>
            <a:ext cx="2286000" cy="381000"/>
          </a:xfrm>
        </p:spPr>
        <p:txBody>
          <a:bodyPr/>
          <a:lstStyle/>
          <a:p>
            <a:r>
              <a:rPr lang="en-US" sz="2400" b="1" dirty="0"/>
              <a:t>Checkpoint 4</a:t>
            </a:r>
            <a:endParaRPr lang="en-US" sz="2400" dirty="0"/>
          </a:p>
        </p:txBody>
      </p:sp>
      <p:sp>
        <p:nvSpPr>
          <p:cNvPr id="12" name="Content Placeholder 11">
            <a:extLst>
              <a:ext uri="{FF2B5EF4-FFF2-40B4-BE49-F238E27FC236}">
                <a16:creationId xmlns="" xmlns:a16="http://schemas.microsoft.com/office/drawing/2014/main" id="{47333C21-D991-4F07-8343-F3DE54738C98}"/>
              </a:ext>
            </a:extLst>
          </p:cNvPr>
          <p:cNvSpPr>
            <a:spLocks noGrp="1"/>
          </p:cNvSpPr>
          <p:nvPr>
            <p:ph sz="quarter" idx="25"/>
          </p:nvPr>
        </p:nvSpPr>
        <p:spPr>
          <a:xfrm>
            <a:off x="304800" y="3733800"/>
            <a:ext cx="1143000" cy="304800"/>
          </a:xfrm>
        </p:spPr>
        <p:txBody>
          <a:bodyPr/>
          <a:lstStyle/>
          <a:p>
            <a:r>
              <a:rPr lang="en-US" sz="2400" dirty="0"/>
              <a:t>Vectors</a:t>
            </a:r>
          </a:p>
        </p:txBody>
      </p:sp>
      <p:graphicFrame>
        <p:nvGraphicFramePr>
          <p:cNvPr id="31" name="Content Placeholder 30">
            <a:extLst>
              <a:ext uri="{FF2B5EF4-FFF2-40B4-BE49-F238E27FC236}">
                <a16:creationId xmlns="" xmlns:a16="http://schemas.microsoft.com/office/drawing/2014/main" id="{EB9058C5-8CF4-4AE3-AFA5-2D085821D5CE}"/>
              </a:ext>
            </a:extLst>
          </p:cNvPr>
          <p:cNvGraphicFramePr>
            <a:graphicFrameLocks noGrp="1" noChangeAspect="1"/>
          </p:cNvGraphicFramePr>
          <p:nvPr>
            <p:ph sz="quarter" idx="26"/>
            <p:extLst>
              <p:ext uri="{D42A27DB-BD31-4B8C-83A1-F6EECF244321}">
                <p14:modId xmlns:p14="http://schemas.microsoft.com/office/powerpoint/2010/main" val="2721976657"/>
              </p:ext>
            </p:extLst>
          </p:nvPr>
        </p:nvGraphicFramePr>
        <p:xfrm>
          <a:off x="1368378" y="3738554"/>
          <a:ext cx="1051274" cy="350425"/>
        </p:xfrm>
        <a:graphic>
          <a:graphicData uri="http://schemas.openxmlformats.org/presentationml/2006/ole">
            <mc:AlternateContent xmlns:mc="http://schemas.openxmlformats.org/markup-compatibility/2006">
              <mc:Choice xmlns:v="urn:schemas-microsoft-com:vml" Requires="v">
                <p:oleObj spid="_x0000_s57630" name="Equation" r:id="rId7" imgW="1104840" imgH="368280" progId="Equation.DSMT4">
                  <p:embed/>
                </p:oleObj>
              </mc:Choice>
              <mc:Fallback>
                <p:oleObj name="Equation" r:id="rId7" imgW="1104840" imgH="368280" progId="Equation.DSMT4">
                  <p:embed/>
                  <p:pic>
                    <p:nvPicPr>
                      <p:cNvPr id="30" name="Object 29">
                        <a:extLst>
                          <a:ext uri="{FF2B5EF4-FFF2-40B4-BE49-F238E27FC236}">
                            <a16:creationId xmlns="" xmlns:a16="http://schemas.microsoft.com/office/drawing/2014/main" id="{1F560096-D39B-458F-BC31-DA92E5B26B87}"/>
                          </a:ext>
                        </a:extLst>
                      </p:cNvPr>
                      <p:cNvPicPr/>
                      <p:nvPr/>
                    </p:nvPicPr>
                    <p:blipFill>
                      <a:blip r:embed="rId8"/>
                      <a:stretch>
                        <a:fillRect/>
                      </a:stretch>
                    </p:blipFill>
                    <p:spPr>
                      <a:xfrm>
                        <a:off x="1368378" y="3738554"/>
                        <a:ext cx="1051274" cy="350425"/>
                      </a:xfrm>
                      <a:prstGeom prst="rect">
                        <a:avLst/>
                      </a:prstGeom>
                    </p:spPr>
                  </p:pic>
                </p:oleObj>
              </mc:Fallback>
            </mc:AlternateContent>
          </a:graphicData>
        </a:graphic>
      </p:graphicFrame>
      <p:sp>
        <p:nvSpPr>
          <p:cNvPr id="14" name="Content Placeholder 13">
            <a:extLst>
              <a:ext uri="{FF2B5EF4-FFF2-40B4-BE49-F238E27FC236}">
                <a16:creationId xmlns="" xmlns:a16="http://schemas.microsoft.com/office/drawing/2014/main" id="{B30890C9-D3B7-44BA-B75F-D31A048008CC}"/>
              </a:ext>
            </a:extLst>
          </p:cNvPr>
          <p:cNvSpPr>
            <a:spLocks noGrp="1"/>
          </p:cNvSpPr>
          <p:nvPr>
            <p:ph sz="quarter" idx="27"/>
          </p:nvPr>
        </p:nvSpPr>
        <p:spPr>
          <a:xfrm>
            <a:off x="2438400" y="3743848"/>
            <a:ext cx="6096000" cy="381000"/>
          </a:xfrm>
        </p:spPr>
        <p:txBody>
          <a:bodyPr/>
          <a:lstStyle/>
          <a:p>
            <a:r>
              <a:rPr lang="en-US" sz="2400" dirty="0"/>
              <a:t>have magnitudes of 3 units and 4 units,</a:t>
            </a:r>
          </a:p>
        </p:txBody>
      </p:sp>
      <p:sp>
        <p:nvSpPr>
          <p:cNvPr id="15" name="Content Placeholder 14">
            <a:extLst>
              <a:ext uri="{FF2B5EF4-FFF2-40B4-BE49-F238E27FC236}">
                <a16:creationId xmlns="" xmlns:a16="http://schemas.microsoft.com/office/drawing/2014/main" id="{1E0380ED-3C0F-4BF4-A8A3-1E41E56ED5A5}"/>
              </a:ext>
            </a:extLst>
          </p:cNvPr>
          <p:cNvSpPr>
            <a:spLocks noGrp="1"/>
          </p:cNvSpPr>
          <p:nvPr>
            <p:ph sz="quarter" idx="28"/>
          </p:nvPr>
        </p:nvSpPr>
        <p:spPr>
          <a:xfrm>
            <a:off x="304800" y="4114800"/>
            <a:ext cx="7086600" cy="381000"/>
          </a:xfrm>
        </p:spPr>
        <p:txBody>
          <a:bodyPr/>
          <a:lstStyle/>
          <a:p>
            <a:r>
              <a:rPr lang="en-US" sz="2400" dirty="0"/>
              <a:t>respectively. What is the angle between the directions of</a:t>
            </a:r>
          </a:p>
        </p:txBody>
      </p:sp>
      <p:graphicFrame>
        <p:nvGraphicFramePr>
          <p:cNvPr id="33" name="Content Placeholder 32">
            <a:extLst>
              <a:ext uri="{FF2B5EF4-FFF2-40B4-BE49-F238E27FC236}">
                <a16:creationId xmlns="" xmlns:a16="http://schemas.microsoft.com/office/drawing/2014/main" id="{0E390C75-209D-4C58-B223-81642D68FFD7}"/>
              </a:ext>
            </a:extLst>
          </p:cNvPr>
          <p:cNvGraphicFramePr>
            <a:graphicFrameLocks noGrp="1" noChangeAspect="1"/>
          </p:cNvGraphicFramePr>
          <p:nvPr>
            <p:ph sz="quarter" idx="29"/>
            <p:extLst>
              <p:ext uri="{D42A27DB-BD31-4B8C-83A1-F6EECF244321}">
                <p14:modId xmlns:p14="http://schemas.microsoft.com/office/powerpoint/2010/main" val="1599116178"/>
              </p:ext>
            </p:extLst>
          </p:nvPr>
        </p:nvGraphicFramePr>
        <p:xfrm>
          <a:off x="7361746" y="4128602"/>
          <a:ext cx="944716" cy="373493"/>
        </p:xfrm>
        <a:graphic>
          <a:graphicData uri="http://schemas.openxmlformats.org/presentationml/2006/ole">
            <mc:AlternateContent xmlns:mc="http://schemas.openxmlformats.org/markup-compatibility/2006">
              <mc:Choice xmlns:v="urn:schemas-microsoft-com:vml" Requires="v">
                <p:oleObj spid="_x0000_s57631" name="Equation" r:id="rId9" imgW="1091880" imgH="431640" progId="Equation.DSMT4">
                  <p:embed/>
                </p:oleObj>
              </mc:Choice>
              <mc:Fallback>
                <p:oleObj name="Equation" r:id="rId9" imgW="1091880" imgH="431640" progId="Equation.DSMT4">
                  <p:embed/>
                  <p:pic>
                    <p:nvPicPr>
                      <p:cNvPr id="32" name="Object 31">
                        <a:extLst>
                          <a:ext uri="{FF2B5EF4-FFF2-40B4-BE49-F238E27FC236}">
                            <a16:creationId xmlns="" xmlns:a16="http://schemas.microsoft.com/office/drawing/2014/main" id="{081198A9-10ED-4B3C-9B4C-70734ECE20F3}"/>
                          </a:ext>
                        </a:extLst>
                      </p:cNvPr>
                      <p:cNvPicPr/>
                      <p:nvPr/>
                    </p:nvPicPr>
                    <p:blipFill>
                      <a:blip r:embed="rId10"/>
                      <a:stretch>
                        <a:fillRect/>
                      </a:stretch>
                    </p:blipFill>
                    <p:spPr>
                      <a:xfrm>
                        <a:off x="7361746" y="4128602"/>
                        <a:ext cx="944716" cy="373493"/>
                      </a:xfrm>
                      <a:prstGeom prst="rect">
                        <a:avLst/>
                      </a:prstGeom>
                    </p:spPr>
                  </p:pic>
                </p:oleObj>
              </mc:Fallback>
            </mc:AlternateContent>
          </a:graphicData>
        </a:graphic>
      </p:graphicFrame>
      <p:sp>
        <p:nvSpPr>
          <p:cNvPr id="18" name="Content Placeholder 17">
            <a:extLst>
              <a:ext uri="{FF2B5EF4-FFF2-40B4-BE49-F238E27FC236}">
                <a16:creationId xmlns="" xmlns:a16="http://schemas.microsoft.com/office/drawing/2014/main" id="{EC10633A-1C8E-48FB-8326-99582A547841}"/>
              </a:ext>
            </a:extLst>
          </p:cNvPr>
          <p:cNvSpPr>
            <a:spLocks noGrp="1"/>
          </p:cNvSpPr>
          <p:nvPr>
            <p:ph sz="quarter" idx="31"/>
          </p:nvPr>
        </p:nvSpPr>
        <p:spPr>
          <a:xfrm>
            <a:off x="8361904" y="4104752"/>
            <a:ext cx="381000" cy="381000"/>
          </a:xfrm>
        </p:spPr>
        <p:txBody>
          <a:bodyPr/>
          <a:lstStyle/>
          <a:p>
            <a:r>
              <a:rPr lang="en-US" sz="2400" dirty="0"/>
              <a:t>if</a:t>
            </a:r>
          </a:p>
        </p:txBody>
      </p:sp>
      <p:graphicFrame>
        <p:nvGraphicFramePr>
          <p:cNvPr id="35" name="Content Placeholder 34">
            <a:extLst>
              <a:ext uri="{FF2B5EF4-FFF2-40B4-BE49-F238E27FC236}">
                <a16:creationId xmlns="" xmlns:a16="http://schemas.microsoft.com/office/drawing/2014/main" id="{DEF9775A-D55D-4EB0-BCC7-42C684B0FF0B}"/>
              </a:ext>
            </a:extLst>
          </p:cNvPr>
          <p:cNvGraphicFramePr>
            <a:graphicFrameLocks noGrp="1" noChangeAspect="1"/>
          </p:cNvGraphicFramePr>
          <p:nvPr>
            <p:ph sz="quarter" idx="32"/>
            <p:extLst>
              <p:ext uri="{D42A27DB-BD31-4B8C-83A1-F6EECF244321}">
                <p14:modId xmlns:p14="http://schemas.microsoft.com/office/powerpoint/2010/main" val="2664035353"/>
              </p:ext>
            </p:extLst>
          </p:nvPr>
        </p:nvGraphicFramePr>
        <p:xfrm>
          <a:off x="402362" y="4538116"/>
          <a:ext cx="592276" cy="343520"/>
        </p:xfrm>
        <a:graphic>
          <a:graphicData uri="http://schemas.openxmlformats.org/presentationml/2006/ole">
            <mc:AlternateContent xmlns:mc="http://schemas.openxmlformats.org/markup-compatibility/2006">
              <mc:Choice xmlns:v="urn:schemas-microsoft-com:vml" Requires="v">
                <p:oleObj spid="_x0000_s57632" name="Equation" r:id="rId11" imgW="634680" imgH="368280" progId="Equation.DSMT4">
                  <p:embed/>
                </p:oleObj>
              </mc:Choice>
              <mc:Fallback>
                <p:oleObj name="Equation" r:id="rId11" imgW="634680" imgH="368280" progId="Equation.DSMT4">
                  <p:embed/>
                  <p:pic>
                    <p:nvPicPr>
                      <p:cNvPr id="34" name="Object 33">
                        <a:extLst>
                          <a:ext uri="{FF2B5EF4-FFF2-40B4-BE49-F238E27FC236}">
                            <a16:creationId xmlns="" xmlns:a16="http://schemas.microsoft.com/office/drawing/2014/main" id="{1CE2A823-E3DF-4F48-AC95-D994365DD64E}"/>
                          </a:ext>
                        </a:extLst>
                      </p:cNvPr>
                      <p:cNvPicPr/>
                      <p:nvPr/>
                    </p:nvPicPr>
                    <p:blipFill>
                      <a:blip r:embed="rId12"/>
                      <a:stretch>
                        <a:fillRect/>
                      </a:stretch>
                    </p:blipFill>
                    <p:spPr>
                      <a:xfrm>
                        <a:off x="402362" y="4538116"/>
                        <a:ext cx="592276" cy="343520"/>
                      </a:xfrm>
                      <a:prstGeom prst="rect">
                        <a:avLst/>
                      </a:prstGeom>
                    </p:spPr>
                  </p:pic>
                </p:oleObj>
              </mc:Fallback>
            </mc:AlternateContent>
          </a:graphicData>
        </a:graphic>
      </p:graphicFrame>
      <p:sp>
        <p:nvSpPr>
          <p:cNvPr id="20" name="Content Placeholder 19">
            <a:extLst>
              <a:ext uri="{FF2B5EF4-FFF2-40B4-BE49-F238E27FC236}">
                <a16:creationId xmlns="" xmlns:a16="http://schemas.microsoft.com/office/drawing/2014/main" id="{D4C4E69B-091A-4596-9B3B-FB3CDC4EEE59}"/>
              </a:ext>
            </a:extLst>
          </p:cNvPr>
          <p:cNvSpPr>
            <a:spLocks noGrp="1"/>
          </p:cNvSpPr>
          <p:nvPr>
            <p:ph sz="quarter" idx="33"/>
          </p:nvPr>
        </p:nvSpPr>
        <p:spPr>
          <a:xfrm>
            <a:off x="987288" y="4535447"/>
            <a:ext cx="6019800" cy="381000"/>
          </a:xfrm>
        </p:spPr>
        <p:txBody>
          <a:bodyPr/>
          <a:lstStyle/>
          <a:p>
            <a:r>
              <a:rPr lang="en-US" sz="2400" dirty="0"/>
              <a:t>equals (a) zero, (b) 12 units, and (c) </a:t>
            </a:r>
            <a:r>
              <a:rPr lang="en-US" sz="2400" dirty="0" smtClean="0">
                <a:latin typeface="Calibri" panose="020F0502020204030204" pitchFamily="34" charset="0"/>
              </a:rPr>
              <a:t>−</a:t>
            </a:r>
            <a:r>
              <a:rPr lang="en-US" sz="2400" dirty="0" smtClean="0"/>
              <a:t>12 </a:t>
            </a:r>
            <a:r>
              <a:rPr lang="en-US" sz="2400" dirty="0"/>
              <a:t>units?</a:t>
            </a:r>
          </a:p>
        </p:txBody>
      </p:sp>
      <p:sp>
        <p:nvSpPr>
          <p:cNvPr id="21" name="Content Placeholder 20">
            <a:extLst>
              <a:ext uri="{FF2B5EF4-FFF2-40B4-BE49-F238E27FC236}">
                <a16:creationId xmlns="" xmlns:a16="http://schemas.microsoft.com/office/drawing/2014/main" id="{7B44CDC3-6E0B-488F-B5C0-B9EB09F59112}"/>
              </a:ext>
            </a:extLst>
          </p:cNvPr>
          <p:cNvSpPr>
            <a:spLocks noGrp="1"/>
          </p:cNvSpPr>
          <p:nvPr>
            <p:ph sz="quarter" idx="34"/>
          </p:nvPr>
        </p:nvSpPr>
        <p:spPr>
          <a:xfrm>
            <a:off x="304800" y="4893366"/>
            <a:ext cx="1981200" cy="1411356"/>
          </a:xfrm>
        </p:spPr>
        <p:txBody>
          <a:bodyPr/>
          <a:lstStyle/>
          <a:p>
            <a:pPr>
              <a:spcBef>
                <a:spcPts val="500"/>
              </a:spcBef>
            </a:pPr>
            <a:r>
              <a:rPr lang="en-US" sz="2200" b="1" dirty="0">
                <a:solidFill>
                  <a:srgbClr val="000000"/>
                </a:solidFill>
              </a:rPr>
              <a:t>Answer:</a:t>
            </a:r>
          </a:p>
          <a:p>
            <a:pPr>
              <a:spcBef>
                <a:spcPts val="500"/>
              </a:spcBef>
            </a:pPr>
            <a:r>
              <a:rPr lang="en-US" sz="2200" dirty="0">
                <a:solidFill>
                  <a:schemeClr val="accent2"/>
                </a:solidFill>
              </a:rPr>
              <a:t>(a)</a:t>
            </a:r>
            <a:r>
              <a:rPr lang="en-US" sz="2200" dirty="0">
                <a:solidFill>
                  <a:srgbClr val="000000"/>
                </a:solidFill>
              </a:rPr>
              <a:t> 90 degrees</a:t>
            </a:r>
          </a:p>
          <a:p>
            <a:pPr>
              <a:spcBef>
                <a:spcPts val="500"/>
              </a:spcBef>
            </a:pPr>
            <a:r>
              <a:rPr lang="en-US" sz="2200" dirty="0">
                <a:solidFill>
                  <a:schemeClr val="accent2"/>
                </a:solidFill>
              </a:rPr>
              <a:t>(b)</a:t>
            </a:r>
            <a:r>
              <a:rPr lang="en-US" sz="2200" dirty="0">
                <a:solidFill>
                  <a:srgbClr val="000000"/>
                </a:solidFill>
              </a:rPr>
              <a:t> 0 degrees</a:t>
            </a:r>
          </a:p>
          <a:p>
            <a:pPr>
              <a:spcBef>
                <a:spcPts val="500"/>
              </a:spcBef>
            </a:pPr>
            <a:r>
              <a:rPr lang="en-US" sz="2200" dirty="0">
                <a:solidFill>
                  <a:schemeClr val="accent2"/>
                </a:solidFill>
              </a:rPr>
              <a:t>(c)</a:t>
            </a:r>
            <a:r>
              <a:rPr lang="en-US" sz="2200" dirty="0">
                <a:solidFill>
                  <a:srgbClr val="000000"/>
                </a:solidFill>
              </a:rPr>
              <a:t> 180 degrees</a:t>
            </a:r>
            <a:endParaRPr lang="en-US" sz="2200" dirty="0"/>
          </a:p>
        </p:txBody>
      </p:sp>
      <p:sp>
        <p:nvSpPr>
          <p:cNvPr id="23" name="Slide Number Placeholder 22">
            <a:extLst>
              <a:ext uri="{FF2B5EF4-FFF2-40B4-BE49-F238E27FC236}">
                <a16:creationId xmlns="" xmlns:a16="http://schemas.microsoft.com/office/drawing/2014/main" id="{B36604D5-2910-4EC9-B98F-E34918497C22}"/>
              </a:ext>
            </a:extLst>
          </p:cNvPr>
          <p:cNvSpPr>
            <a:spLocks noGrp="1"/>
          </p:cNvSpPr>
          <p:nvPr>
            <p:ph type="sldNum" sz="quarter" idx="10"/>
          </p:nvPr>
        </p:nvSpPr>
        <p:spPr/>
        <p:txBody>
          <a:bodyPr/>
          <a:lstStyle/>
          <a:p>
            <a:fld id="{67B19427-F580-D146-B60E-4CADEE75497F}" type="slidenum">
              <a:rPr lang="en-US" smtClean="0"/>
              <a:pPr/>
              <a:t>32</a:t>
            </a:fld>
            <a:endParaRPr lang="en-US" dirty="0"/>
          </a:p>
        </p:txBody>
      </p:sp>
      <p:sp>
        <p:nvSpPr>
          <p:cNvPr id="24" name="Footer Placeholder 23">
            <a:extLst>
              <a:ext uri="{FF2B5EF4-FFF2-40B4-BE49-F238E27FC236}">
                <a16:creationId xmlns="" xmlns:a16="http://schemas.microsoft.com/office/drawing/2014/main" id="{2D146D97-0412-4D53-A161-46E793947675}"/>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4608981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3D30FE-96D5-4669-9CC0-0902ACBDD01C}"/>
              </a:ext>
            </a:extLst>
          </p:cNvPr>
          <p:cNvSpPr>
            <a:spLocks noGrp="1"/>
          </p:cNvSpPr>
          <p:nvPr>
            <p:ph type="title"/>
          </p:nvPr>
        </p:nvSpPr>
        <p:spPr>
          <a:xfrm>
            <a:off x="304800" y="762001"/>
            <a:ext cx="8534400" cy="685799"/>
          </a:xfrm>
        </p:spPr>
        <p:txBody>
          <a:bodyPr/>
          <a:lstStyle/>
          <a:p>
            <a:r>
              <a:rPr lang="en-US" dirty="0"/>
              <a:t>3-3 Multiplying Vectors </a:t>
            </a:r>
            <a:r>
              <a:rPr lang="en-US" sz="2400" b="0" dirty="0"/>
              <a:t>(9 of 13)</a:t>
            </a:r>
            <a:endParaRPr lang="en-US" dirty="0"/>
          </a:p>
        </p:txBody>
      </p:sp>
      <p:sp>
        <p:nvSpPr>
          <p:cNvPr id="3" name="Content Placeholder 2">
            <a:extLst>
              <a:ext uri="{FF2B5EF4-FFF2-40B4-BE49-F238E27FC236}">
                <a16:creationId xmlns="" xmlns:a16="http://schemas.microsoft.com/office/drawing/2014/main" id="{023C4F7D-A7A7-42B9-9137-2BE13160D6AD}"/>
              </a:ext>
            </a:extLst>
          </p:cNvPr>
          <p:cNvSpPr>
            <a:spLocks noGrp="1"/>
          </p:cNvSpPr>
          <p:nvPr>
            <p:ph sz="quarter" idx="16"/>
          </p:nvPr>
        </p:nvSpPr>
        <p:spPr>
          <a:xfrm>
            <a:off x="304800" y="1752600"/>
            <a:ext cx="8534400" cy="838200"/>
          </a:xfrm>
        </p:spPr>
        <p:txBody>
          <a:bodyPr/>
          <a:lstStyle/>
          <a:p>
            <a:pPr marL="292608" lvl="0" indent="-292608">
              <a:buClr>
                <a:srgbClr val="911B21"/>
              </a:buClr>
              <a:buFont typeface="Arial" panose="020B0604020202020204" pitchFamily="34" charset="0"/>
              <a:buChar char="•"/>
            </a:pPr>
            <a:r>
              <a:rPr lang="en-US" sz="2600" dirty="0">
                <a:solidFill>
                  <a:srgbClr val="000000"/>
                </a:solidFill>
              </a:rPr>
              <a:t>Multiplying two vectors: the </a:t>
            </a:r>
            <a:r>
              <a:rPr lang="en-US" sz="2600" b="1" dirty="0">
                <a:solidFill>
                  <a:srgbClr val="000000"/>
                </a:solidFill>
              </a:rPr>
              <a:t>vector product</a:t>
            </a:r>
          </a:p>
          <a:p>
            <a:pPr marL="621792" lvl="0" indent="-320040">
              <a:buClr>
                <a:srgbClr val="911B21"/>
              </a:buClr>
              <a:buSzPct val="80000"/>
              <a:buFont typeface="Courier New" panose="02070309020205020404" pitchFamily="49" charset="0"/>
              <a:buChar char="o"/>
            </a:pPr>
            <a:r>
              <a:rPr lang="en-US" sz="2600" dirty="0">
                <a:solidFill>
                  <a:srgbClr val="000000"/>
                </a:solidFill>
              </a:rPr>
              <a:t>The </a:t>
            </a:r>
            <a:r>
              <a:rPr lang="en-US" sz="2600" b="1" dirty="0">
                <a:solidFill>
                  <a:srgbClr val="000000"/>
                </a:solidFill>
              </a:rPr>
              <a:t>cross product</a:t>
            </a:r>
            <a:r>
              <a:rPr lang="en-US" sz="2600" dirty="0">
                <a:solidFill>
                  <a:srgbClr val="000000"/>
                </a:solidFill>
              </a:rPr>
              <a:t> of two vectors with magnitudes </a:t>
            </a:r>
            <a:r>
              <a:rPr lang="en-US" sz="2600" i="1" dirty="0">
                <a:solidFill>
                  <a:srgbClr val="000000"/>
                </a:solidFill>
              </a:rPr>
              <a:t>a</a:t>
            </a:r>
            <a:r>
              <a:rPr lang="en-US" sz="2600" dirty="0">
                <a:solidFill>
                  <a:srgbClr val="000000"/>
                </a:solidFill>
              </a:rPr>
              <a:t> &amp; </a:t>
            </a:r>
            <a:r>
              <a:rPr lang="en-US" sz="2600" i="1" dirty="0">
                <a:solidFill>
                  <a:srgbClr val="000000"/>
                </a:solidFill>
              </a:rPr>
              <a:t>b</a:t>
            </a:r>
            <a:r>
              <a:rPr lang="en-US" sz="2600" dirty="0">
                <a:solidFill>
                  <a:srgbClr val="000000"/>
                </a:solidFill>
              </a:rPr>
              <a:t>,</a:t>
            </a:r>
            <a:endParaRPr lang="en-US" dirty="0"/>
          </a:p>
        </p:txBody>
      </p:sp>
      <p:sp>
        <p:nvSpPr>
          <p:cNvPr id="4" name="Content Placeholder 3">
            <a:extLst>
              <a:ext uri="{FF2B5EF4-FFF2-40B4-BE49-F238E27FC236}">
                <a16:creationId xmlns="" xmlns:a16="http://schemas.microsoft.com/office/drawing/2014/main" id="{D644EF4F-C57A-40F0-B64D-B9A196A4D601}"/>
              </a:ext>
            </a:extLst>
          </p:cNvPr>
          <p:cNvSpPr>
            <a:spLocks noGrp="1"/>
          </p:cNvSpPr>
          <p:nvPr>
            <p:ph sz="quarter" idx="17"/>
          </p:nvPr>
        </p:nvSpPr>
        <p:spPr>
          <a:xfrm>
            <a:off x="975636" y="2681393"/>
            <a:ext cx="2649595" cy="381000"/>
          </a:xfrm>
        </p:spPr>
        <p:txBody>
          <a:bodyPr/>
          <a:lstStyle/>
          <a:p>
            <a:pPr lvl="0"/>
            <a:r>
              <a:rPr lang="en-US" sz="2600" dirty="0">
                <a:solidFill>
                  <a:srgbClr val="000000"/>
                </a:solidFill>
              </a:rPr>
              <a:t>separated by angle</a:t>
            </a:r>
          </a:p>
        </p:txBody>
      </p:sp>
      <p:graphicFrame>
        <p:nvGraphicFramePr>
          <p:cNvPr id="26" name="Content Placeholder 25">
            <a:extLst>
              <a:ext uri="{FF2B5EF4-FFF2-40B4-BE49-F238E27FC236}">
                <a16:creationId xmlns="" xmlns:a16="http://schemas.microsoft.com/office/drawing/2014/main" id="{F2012BE6-F2E3-4A79-9DB1-D702441746AD}"/>
              </a:ext>
            </a:extLst>
          </p:cNvPr>
          <p:cNvGraphicFramePr>
            <a:graphicFrameLocks noGrp="1" noChangeAspect="1"/>
          </p:cNvGraphicFramePr>
          <p:nvPr>
            <p:ph sz="quarter" idx="18"/>
            <p:extLst>
              <p:ext uri="{D42A27DB-BD31-4B8C-83A1-F6EECF244321}">
                <p14:modId xmlns:p14="http://schemas.microsoft.com/office/powerpoint/2010/main" val="3000032580"/>
              </p:ext>
            </p:extLst>
          </p:nvPr>
        </p:nvGraphicFramePr>
        <p:xfrm>
          <a:off x="3596020" y="2787591"/>
          <a:ext cx="314842" cy="289986"/>
        </p:xfrm>
        <a:graphic>
          <a:graphicData uri="http://schemas.openxmlformats.org/presentationml/2006/ole">
            <mc:AlternateContent xmlns:mc="http://schemas.openxmlformats.org/markup-compatibility/2006">
              <mc:Choice xmlns:v="urn:schemas-microsoft-com:vml" Requires="v">
                <p:oleObj spid="_x0000_s66662" name="Equation" r:id="rId3" imgW="317160" imgH="291960" progId="Equation.DSMT4">
                  <p:embed/>
                </p:oleObj>
              </mc:Choice>
              <mc:Fallback>
                <p:oleObj name="Equation" r:id="rId3" imgW="317160" imgH="291960" progId="Equation.DSMT4">
                  <p:embed/>
                  <p:pic>
                    <p:nvPicPr>
                      <p:cNvPr id="25" name="Object 24">
                        <a:extLst>
                          <a:ext uri="{FF2B5EF4-FFF2-40B4-BE49-F238E27FC236}">
                            <a16:creationId xmlns="" xmlns:a16="http://schemas.microsoft.com/office/drawing/2014/main" id="{A5044E51-0803-4318-8BDB-6F3E9788301E}"/>
                          </a:ext>
                        </a:extLst>
                      </p:cNvPr>
                      <p:cNvPicPr/>
                      <p:nvPr/>
                    </p:nvPicPr>
                    <p:blipFill>
                      <a:blip r:embed="rId4"/>
                      <a:stretch>
                        <a:fillRect/>
                      </a:stretch>
                    </p:blipFill>
                    <p:spPr>
                      <a:xfrm>
                        <a:off x="3596020" y="2787591"/>
                        <a:ext cx="314842" cy="289986"/>
                      </a:xfrm>
                      <a:prstGeom prst="rect">
                        <a:avLst/>
                      </a:prstGeom>
                    </p:spPr>
                  </p:pic>
                </p:oleObj>
              </mc:Fallback>
            </mc:AlternateContent>
          </a:graphicData>
        </a:graphic>
      </p:graphicFrame>
      <p:sp>
        <p:nvSpPr>
          <p:cNvPr id="6" name="Content Placeholder 5">
            <a:extLst>
              <a:ext uri="{FF2B5EF4-FFF2-40B4-BE49-F238E27FC236}">
                <a16:creationId xmlns="" xmlns:a16="http://schemas.microsoft.com/office/drawing/2014/main" id="{50751076-5A3E-41EC-888D-B0B48D9DEF54}"/>
              </a:ext>
            </a:extLst>
          </p:cNvPr>
          <p:cNvSpPr>
            <a:spLocks noGrp="1"/>
          </p:cNvSpPr>
          <p:nvPr>
            <p:ph sz="quarter" idx="19"/>
          </p:nvPr>
        </p:nvSpPr>
        <p:spPr>
          <a:xfrm>
            <a:off x="3919903" y="2634328"/>
            <a:ext cx="4800600" cy="457200"/>
          </a:xfrm>
        </p:spPr>
        <p:txBody>
          <a:bodyPr/>
          <a:lstStyle/>
          <a:p>
            <a:pPr lvl="0"/>
            <a:r>
              <a:rPr lang="en-US" sz="2600" dirty="0">
                <a:solidFill>
                  <a:srgbClr val="000000"/>
                </a:solidFill>
              </a:rPr>
              <a:t>produces a vector with magnitude:</a:t>
            </a:r>
          </a:p>
        </p:txBody>
      </p:sp>
      <p:graphicFrame>
        <p:nvGraphicFramePr>
          <p:cNvPr id="29" name="Content Placeholder 28">
            <a:extLst>
              <a:ext uri="{FF2B5EF4-FFF2-40B4-BE49-F238E27FC236}">
                <a16:creationId xmlns="" xmlns:a16="http://schemas.microsoft.com/office/drawing/2014/main" id="{6B963E6E-C317-4CCA-B93C-7419C37086C2}"/>
              </a:ext>
            </a:extLst>
          </p:cNvPr>
          <p:cNvGraphicFramePr>
            <a:graphicFrameLocks noGrp="1" noChangeAspect="1"/>
          </p:cNvGraphicFramePr>
          <p:nvPr>
            <p:ph sz="quarter" idx="20"/>
            <p:extLst>
              <p:ext uri="{D42A27DB-BD31-4B8C-83A1-F6EECF244321}">
                <p14:modId xmlns:p14="http://schemas.microsoft.com/office/powerpoint/2010/main" val="4239068176"/>
              </p:ext>
            </p:extLst>
          </p:nvPr>
        </p:nvGraphicFramePr>
        <p:xfrm>
          <a:off x="2929127" y="3331988"/>
          <a:ext cx="1745237" cy="402747"/>
        </p:xfrm>
        <a:graphic>
          <a:graphicData uri="http://schemas.openxmlformats.org/presentationml/2006/ole">
            <mc:AlternateContent xmlns:mc="http://schemas.openxmlformats.org/markup-compatibility/2006">
              <mc:Choice xmlns:v="urn:schemas-microsoft-com:vml" Requires="v">
                <p:oleObj spid="_x0000_s66663" name="Equation" r:id="rId5" imgW="1650960" imgH="380880" progId="Equation.DSMT4">
                  <p:embed/>
                </p:oleObj>
              </mc:Choice>
              <mc:Fallback>
                <p:oleObj name="Equation" r:id="rId5" imgW="1650960" imgH="380880" progId="Equation.DSMT4">
                  <p:embed/>
                  <p:pic>
                    <p:nvPicPr>
                      <p:cNvPr id="28" name="Object 27">
                        <a:extLst>
                          <a:ext uri="{FF2B5EF4-FFF2-40B4-BE49-F238E27FC236}">
                            <a16:creationId xmlns="" xmlns:a16="http://schemas.microsoft.com/office/drawing/2014/main" id="{C6192F36-E61F-4228-B0AE-41532274DC04}"/>
                          </a:ext>
                        </a:extLst>
                      </p:cNvPr>
                      <p:cNvPicPr/>
                      <p:nvPr/>
                    </p:nvPicPr>
                    <p:blipFill>
                      <a:blip r:embed="rId6"/>
                      <a:stretch>
                        <a:fillRect/>
                      </a:stretch>
                    </p:blipFill>
                    <p:spPr>
                      <a:xfrm>
                        <a:off x="2929127" y="3331988"/>
                        <a:ext cx="1745237" cy="402747"/>
                      </a:xfrm>
                      <a:prstGeom prst="rect">
                        <a:avLst/>
                      </a:prstGeom>
                    </p:spPr>
                  </p:pic>
                </p:oleObj>
              </mc:Fallback>
            </mc:AlternateContent>
          </a:graphicData>
        </a:graphic>
      </p:graphicFrame>
      <p:sp>
        <p:nvSpPr>
          <p:cNvPr id="8" name="Content Placeholder 7">
            <a:extLst>
              <a:ext uri="{FF2B5EF4-FFF2-40B4-BE49-F238E27FC236}">
                <a16:creationId xmlns="" xmlns:a16="http://schemas.microsoft.com/office/drawing/2014/main" id="{8EB8A44F-6A5F-4718-B200-598BD8E374DF}"/>
              </a:ext>
            </a:extLst>
          </p:cNvPr>
          <p:cNvSpPr>
            <a:spLocks noGrp="1"/>
          </p:cNvSpPr>
          <p:nvPr>
            <p:ph sz="quarter" idx="21"/>
          </p:nvPr>
        </p:nvSpPr>
        <p:spPr>
          <a:xfrm>
            <a:off x="5204791" y="3316816"/>
            <a:ext cx="1894063" cy="381000"/>
          </a:xfrm>
        </p:spPr>
        <p:txBody>
          <a:bodyPr/>
          <a:lstStyle/>
          <a:p>
            <a:pPr lvl="0"/>
            <a:r>
              <a:rPr lang="en-US" sz="2000" b="1" dirty="0">
                <a:solidFill>
                  <a:srgbClr val="000000"/>
                </a:solidFill>
              </a:rPr>
              <a:t>Equation (3-24)</a:t>
            </a:r>
          </a:p>
        </p:txBody>
      </p:sp>
      <p:sp>
        <p:nvSpPr>
          <p:cNvPr id="9" name="Content Placeholder 8">
            <a:extLst>
              <a:ext uri="{FF2B5EF4-FFF2-40B4-BE49-F238E27FC236}">
                <a16:creationId xmlns="" xmlns:a16="http://schemas.microsoft.com/office/drawing/2014/main" id="{8AB55FE1-7371-49B8-8BB2-BC91EE9EFC3C}"/>
              </a:ext>
            </a:extLst>
          </p:cNvPr>
          <p:cNvSpPr>
            <a:spLocks noGrp="1"/>
          </p:cNvSpPr>
          <p:nvPr>
            <p:ph sz="quarter" idx="22"/>
          </p:nvPr>
        </p:nvSpPr>
        <p:spPr>
          <a:xfrm>
            <a:off x="304800" y="3859698"/>
            <a:ext cx="8534400" cy="2057400"/>
          </a:xfrm>
        </p:spPr>
        <p:txBody>
          <a:bodyPr/>
          <a:lstStyle/>
          <a:p>
            <a:pPr marL="621792" lvl="1" indent="-320040">
              <a:buClr>
                <a:srgbClr val="911B21"/>
              </a:buClr>
              <a:buSzPct val="80000"/>
              <a:buFont typeface="Courier New" panose="02070309020205020404" pitchFamily="49" charset="0"/>
              <a:buChar char="o"/>
              <a:tabLst>
                <a:tab pos="425450" algn="l"/>
                <a:tab pos="882650" algn="l"/>
                <a:tab pos="1339850" algn="l"/>
                <a:tab pos="1797050" algn="l"/>
                <a:tab pos="2254250" algn="l"/>
                <a:tab pos="2711450" algn="l"/>
                <a:tab pos="3168650" algn="l"/>
                <a:tab pos="3625850" algn="l"/>
                <a:tab pos="4083050" algn="l"/>
                <a:tab pos="4540250" algn="l"/>
                <a:tab pos="4997450" algn="l"/>
                <a:tab pos="5454650" algn="l"/>
                <a:tab pos="5911850" algn="l"/>
                <a:tab pos="6369050" algn="l"/>
                <a:tab pos="6826250" algn="l"/>
                <a:tab pos="7283450" algn="l"/>
                <a:tab pos="7740650" algn="l"/>
                <a:tab pos="8197850" algn="l"/>
                <a:tab pos="8655050" algn="l"/>
                <a:tab pos="9112250" algn="l"/>
                <a:tab pos="9569450" algn="l"/>
              </a:tabLst>
            </a:pPr>
            <a:r>
              <a:rPr lang="en-US" sz="2600" dirty="0">
                <a:solidFill>
                  <a:srgbClr val="000000"/>
                </a:solidFill>
                <a:latin typeface="Times New Roman" panose="02020603050405020304" pitchFamily="18" charset="0"/>
              </a:rPr>
              <a:t>And a direction perpendicular to both original vectors </a:t>
            </a:r>
          </a:p>
          <a:p>
            <a:pPr marL="292608" lvl="0" indent="-292608">
              <a:buClr>
                <a:srgbClr val="911B21"/>
              </a:buClr>
              <a:buSzPct val="100000"/>
              <a:buFont typeface="Arial" panose="020B0604020202020204" pitchFamily="34" charset="0"/>
              <a:buChar char="•"/>
              <a:tabLst>
                <a:tab pos="425450" algn="l"/>
                <a:tab pos="882650" algn="l"/>
                <a:tab pos="1339850" algn="l"/>
                <a:tab pos="1797050" algn="l"/>
                <a:tab pos="2254250" algn="l"/>
                <a:tab pos="2711450" algn="l"/>
                <a:tab pos="3168650" algn="l"/>
                <a:tab pos="3625850" algn="l"/>
                <a:tab pos="4083050" algn="l"/>
                <a:tab pos="4540250" algn="l"/>
                <a:tab pos="4997450" algn="l"/>
                <a:tab pos="5454650" algn="l"/>
                <a:tab pos="5911850" algn="l"/>
                <a:tab pos="6369050" algn="l"/>
                <a:tab pos="6826250" algn="l"/>
                <a:tab pos="7283450" algn="l"/>
                <a:tab pos="7740650" algn="l"/>
                <a:tab pos="8197850" algn="l"/>
                <a:tab pos="8655050" algn="l"/>
                <a:tab pos="9112250" algn="l"/>
                <a:tab pos="9569450" algn="l"/>
              </a:tabLst>
            </a:pPr>
            <a:r>
              <a:rPr lang="en-US" sz="2600" dirty="0">
                <a:solidFill>
                  <a:srgbClr val="000000"/>
                </a:solidFill>
              </a:rPr>
              <a:t>Direction is determined by the </a:t>
            </a:r>
            <a:r>
              <a:rPr lang="en-US" sz="2600" b="1" dirty="0">
                <a:solidFill>
                  <a:srgbClr val="000000"/>
                </a:solidFill>
              </a:rPr>
              <a:t>right-hand rule</a:t>
            </a:r>
          </a:p>
          <a:p>
            <a:pPr marL="292608" lvl="0" indent="-292608">
              <a:buClr>
                <a:srgbClr val="911B21"/>
              </a:buClr>
              <a:buSzPct val="100000"/>
              <a:buFont typeface="Arial" panose="020B0604020202020204" pitchFamily="34" charset="0"/>
              <a:buChar char="•"/>
              <a:tabLst>
                <a:tab pos="425450" algn="l"/>
                <a:tab pos="882650" algn="l"/>
                <a:tab pos="1339850" algn="l"/>
                <a:tab pos="1797050" algn="l"/>
                <a:tab pos="2254250" algn="l"/>
                <a:tab pos="2711450" algn="l"/>
                <a:tab pos="3168650" algn="l"/>
                <a:tab pos="3625850" algn="l"/>
                <a:tab pos="4083050" algn="l"/>
                <a:tab pos="4540250" algn="l"/>
                <a:tab pos="4997450" algn="l"/>
                <a:tab pos="5454650" algn="l"/>
                <a:tab pos="5911850" algn="l"/>
                <a:tab pos="6369050" algn="l"/>
                <a:tab pos="6826250" algn="l"/>
                <a:tab pos="7283450" algn="l"/>
                <a:tab pos="7740650" algn="l"/>
                <a:tab pos="8197850" algn="l"/>
                <a:tab pos="8655050" algn="l"/>
                <a:tab pos="9112250" algn="l"/>
                <a:tab pos="9569450" algn="l"/>
              </a:tabLst>
            </a:pPr>
            <a:r>
              <a:rPr lang="en-US" sz="2600" dirty="0">
                <a:solidFill>
                  <a:srgbClr val="000000"/>
                </a:solidFill>
              </a:rPr>
              <a:t>Place vectors tail-to-tail, sweep fingers from the first to the second, and thumb points in the direction of the resultant vector</a:t>
            </a:r>
          </a:p>
        </p:txBody>
      </p:sp>
      <p:sp>
        <p:nvSpPr>
          <p:cNvPr id="23" name="Slide Number Placeholder 22">
            <a:extLst>
              <a:ext uri="{FF2B5EF4-FFF2-40B4-BE49-F238E27FC236}">
                <a16:creationId xmlns="" xmlns:a16="http://schemas.microsoft.com/office/drawing/2014/main" id="{33FA21FE-35EE-47CF-B1E9-F2A9F071E107}"/>
              </a:ext>
            </a:extLst>
          </p:cNvPr>
          <p:cNvSpPr>
            <a:spLocks noGrp="1"/>
          </p:cNvSpPr>
          <p:nvPr>
            <p:ph type="sldNum" sz="quarter" idx="10"/>
          </p:nvPr>
        </p:nvSpPr>
        <p:spPr/>
        <p:txBody>
          <a:bodyPr/>
          <a:lstStyle/>
          <a:p>
            <a:fld id="{67B19427-F580-D146-B60E-4CADEE75497F}" type="slidenum">
              <a:rPr lang="en-US" smtClean="0"/>
              <a:pPr/>
              <a:t>33</a:t>
            </a:fld>
            <a:endParaRPr lang="en-US" dirty="0"/>
          </a:p>
        </p:txBody>
      </p:sp>
      <p:sp>
        <p:nvSpPr>
          <p:cNvPr id="24" name="Footer Placeholder 23">
            <a:extLst>
              <a:ext uri="{FF2B5EF4-FFF2-40B4-BE49-F238E27FC236}">
                <a16:creationId xmlns="" xmlns:a16="http://schemas.microsoft.com/office/drawing/2014/main" id="{0E2C79C4-571A-4BCB-8D6D-613F27413C1A}"/>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5724768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80D61D-1385-4B70-A2F4-F10390039D2D}"/>
              </a:ext>
            </a:extLst>
          </p:cNvPr>
          <p:cNvSpPr>
            <a:spLocks noGrp="1"/>
          </p:cNvSpPr>
          <p:nvPr>
            <p:ph type="title"/>
          </p:nvPr>
        </p:nvSpPr>
        <p:spPr>
          <a:xfrm>
            <a:off x="304800" y="762001"/>
            <a:ext cx="8534400" cy="685799"/>
          </a:xfrm>
        </p:spPr>
        <p:txBody>
          <a:bodyPr/>
          <a:lstStyle/>
          <a:p>
            <a:r>
              <a:rPr lang="en-US" dirty="0"/>
              <a:t>3-3 Multiplying Vectors </a:t>
            </a:r>
            <a:r>
              <a:rPr lang="en-US" sz="2400" b="0" dirty="0"/>
              <a:t>(10 of 13)</a:t>
            </a:r>
            <a:endParaRPr lang="en-US" dirty="0"/>
          </a:p>
        </p:txBody>
      </p:sp>
      <p:sp>
        <p:nvSpPr>
          <p:cNvPr id="3" name="Content Placeholder 2">
            <a:extLst>
              <a:ext uri="{FF2B5EF4-FFF2-40B4-BE49-F238E27FC236}">
                <a16:creationId xmlns="" xmlns:a16="http://schemas.microsoft.com/office/drawing/2014/main" id="{A402FD3D-8A95-4326-9E08-91A5EE182E5E}"/>
              </a:ext>
            </a:extLst>
          </p:cNvPr>
          <p:cNvSpPr>
            <a:spLocks noGrp="1"/>
          </p:cNvSpPr>
          <p:nvPr>
            <p:ph sz="quarter" idx="16"/>
          </p:nvPr>
        </p:nvSpPr>
        <p:spPr>
          <a:xfrm>
            <a:off x="304800" y="1752600"/>
            <a:ext cx="457200" cy="381000"/>
          </a:xfrm>
        </p:spPr>
        <p:txBody>
          <a:bodyPr/>
          <a:lstStyle/>
          <a:p>
            <a:r>
              <a:rPr lang="en-US" sz="2600" dirty="0"/>
              <a:t>If</a:t>
            </a:r>
          </a:p>
        </p:txBody>
      </p:sp>
      <p:graphicFrame>
        <p:nvGraphicFramePr>
          <p:cNvPr id="29" name="Content Placeholder 28">
            <a:extLst>
              <a:ext uri="{FF2B5EF4-FFF2-40B4-BE49-F238E27FC236}">
                <a16:creationId xmlns="" xmlns:a16="http://schemas.microsoft.com/office/drawing/2014/main" id="{577956C1-2EFE-4F3F-A4F8-3C13B7480547}"/>
              </a:ext>
            </a:extLst>
          </p:cNvPr>
          <p:cNvGraphicFramePr>
            <a:graphicFrameLocks noGrp="1" noChangeAspect="1"/>
          </p:cNvGraphicFramePr>
          <p:nvPr>
            <p:ph sz="quarter" idx="20"/>
            <p:extLst>
              <p:ext uri="{D42A27DB-BD31-4B8C-83A1-F6EECF244321}">
                <p14:modId xmlns:p14="http://schemas.microsoft.com/office/powerpoint/2010/main" val="1282014931"/>
              </p:ext>
            </p:extLst>
          </p:nvPr>
        </p:nvGraphicFramePr>
        <p:xfrm>
          <a:off x="733570" y="1761737"/>
          <a:ext cx="958893" cy="362509"/>
        </p:xfrm>
        <a:graphic>
          <a:graphicData uri="http://schemas.openxmlformats.org/presentationml/2006/ole">
            <mc:AlternateContent xmlns:mc="http://schemas.openxmlformats.org/markup-compatibility/2006">
              <mc:Choice xmlns:v="urn:schemas-microsoft-com:vml" Requires="v">
                <p:oleObj spid="_x0000_s59675" name="Equation" r:id="rId3" imgW="1041120" imgH="393480" progId="Equation.DSMT4">
                  <p:embed/>
                </p:oleObj>
              </mc:Choice>
              <mc:Fallback>
                <p:oleObj name="Equation" r:id="rId3" imgW="1041120" imgH="393480" progId="Equation.DSMT4">
                  <p:embed/>
                  <p:pic>
                    <p:nvPicPr>
                      <p:cNvPr id="25" name="Object 24">
                        <a:extLst>
                          <a:ext uri="{FF2B5EF4-FFF2-40B4-BE49-F238E27FC236}">
                            <a16:creationId xmlns="" xmlns:a16="http://schemas.microsoft.com/office/drawing/2014/main" id="{3FDB2B44-05C6-465C-BB02-AF80AE1C3E9C}"/>
                          </a:ext>
                        </a:extLst>
                      </p:cNvPr>
                      <p:cNvPicPr/>
                      <p:nvPr/>
                    </p:nvPicPr>
                    <p:blipFill>
                      <a:blip r:embed="rId4"/>
                      <a:stretch>
                        <a:fillRect/>
                      </a:stretch>
                    </p:blipFill>
                    <p:spPr>
                      <a:xfrm>
                        <a:off x="733570" y="1761737"/>
                        <a:ext cx="958893" cy="362509"/>
                      </a:xfrm>
                      <a:prstGeom prst="rect">
                        <a:avLst/>
                      </a:prstGeom>
                    </p:spPr>
                  </p:pic>
                </p:oleObj>
              </mc:Fallback>
            </mc:AlternateContent>
          </a:graphicData>
        </a:graphic>
      </p:graphicFrame>
      <p:sp>
        <p:nvSpPr>
          <p:cNvPr id="4" name="Content Placeholder 3">
            <a:extLst>
              <a:ext uri="{FF2B5EF4-FFF2-40B4-BE49-F238E27FC236}">
                <a16:creationId xmlns="" xmlns:a16="http://schemas.microsoft.com/office/drawing/2014/main" id="{9FB03F97-440E-4A01-A0AB-224C01FA1B6F}"/>
              </a:ext>
            </a:extLst>
          </p:cNvPr>
          <p:cNvSpPr>
            <a:spLocks noGrp="1"/>
          </p:cNvSpPr>
          <p:nvPr>
            <p:ph sz="quarter" idx="17"/>
          </p:nvPr>
        </p:nvSpPr>
        <p:spPr>
          <a:xfrm>
            <a:off x="1732613" y="1742661"/>
            <a:ext cx="3667648" cy="381000"/>
          </a:xfrm>
        </p:spPr>
        <p:txBody>
          <a:bodyPr/>
          <a:lstStyle/>
          <a:p>
            <a:r>
              <a:rPr lang="en-US" sz="2600" dirty="0"/>
              <a:t>are parallel or antiparallel,</a:t>
            </a:r>
          </a:p>
        </p:txBody>
      </p:sp>
      <p:graphicFrame>
        <p:nvGraphicFramePr>
          <p:cNvPr id="30" name="Content Placeholder 29">
            <a:extLst>
              <a:ext uri="{FF2B5EF4-FFF2-40B4-BE49-F238E27FC236}">
                <a16:creationId xmlns="" xmlns:a16="http://schemas.microsoft.com/office/drawing/2014/main" id="{A26F3636-3AA2-4F9F-B2CF-5A70929A992C}"/>
              </a:ext>
            </a:extLst>
          </p:cNvPr>
          <p:cNvGraphicFramePr>
            <a:graphicFrameLocks noGrp="1" noChangeAspect="1"/>
          </p:cNvGraphicFramePr>
          <p:nvPr>
            <p:ph sz="quarter" idx="21"/>
            <p:extLst>
              <p:ext uri="{D42A27DB-BD31-4B8C-83A1-F6EECF244321}">
                <p14:modId xmlns:p14="http://schemas.microsoft.com/office/powerpoint/2010/main" val="5324662"/>
              </p:ext>
            </p:extLst>
          </p:nvPr>
        </p:nvGraphicFramePr>
        <p:xfrm>
          <a:off x="5379218" y="1748264"/>
          <a:ext cx="1121313" cy="369795"/>
        </p:xfrm>
        <a:graphic>
          <a:graphicData uri="http://schemas.openxmlformats.org/presentationml/2006/ole">
            <mc:AlternateContent xmlns:mc="http://schemas.openxmlformats.org/markup-compatibility/2006">
              <mc:Choice xmlns:v="urn:schemas-microsoft-com:vml" Requires="v">
                <p:oleObj spid="_x0000_s59676" name="Equation" r:id="rId5" imgW="1193760" imgH="393480" progId="Equation.DSMT4">
                  <p:embed/>
                </p:oleObj>
              </mc:Choice>
              <mc:Fallback>
                <p:oleObj name="Equation" r:id="rId5" imgW="1193760" imgH="393480" progId="Equation.DSMT4">
                  <p:embed/>
                  <p:pic>
                    <p:nvPicPr>
                      <p:cNvPr id="26" name="Object 25">
                        <a:extLst>
                          <a:ext uri="{FF2B5EF4-FFF2-40B4-BE49-F238E27FC236}">
                            <a16:creationId xmlns="" xmlns:a16="http://schemas.microsoft.com/office/drawing/2014/main" id="{A1156639-BC5D-4E87-A8B8-9B2346FA4766}"/>
                          </a:ext>
                        </a:extLst>
                      </p:cNvPr>
                      <p:cNvPicPr/>
                      <p:nvPr/>
                    </p:nvPicPr>
                    <p:blipFill>
                      <a:blip r:embed="rId6"/>
                      <a:stretch>
                        <a:fillRect/>
                      </a:stretch>
                    </p:blipFill>
                    <p:spPr>
                      <a:xfrm>
                        <a:off x="5379218" y="1748264"/>
                        <a:ext cx="1121313" cy="369795"/>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32141B1F-9A68-451E-B308-9988B7D994CD}"/>
              </a:ext>
            </a:extLst>
          </p:cNvPr>
          <p:cNvSpPr>
            <a:spLocks noGrp="1"/>
          </p:cNvSpPr>
          <p:nvPr>
            <p:ph sz="quarter" idx="18"/>
          </p:nvPr>
        </p:nvSpPr>
        <p:spPr>
          <a:xfrm>
            <a:off x="6493457" y="1752600"/>
            <a:ext cx="2570704" cy="381000"/>
          </a:xfrm>
        </p:spPr>
        <p:txBody>
          <a:bodyPr/>
          <a:lstStyle/>
          <a:p>
            <a:r>
              <a:rPr lang="en-US" sz="2600" dirty="0"/>
              <a:t>The magnitude of</a:t>
            </a:r>
          </a:p>
        </p:txBody>
      </p:sp>
      <p:graphicFrame>
        <p:nvGraphicFramePr>
          <p:cNvPr id="28" name="Content Placeholder 27">
            <a:extLst>
              <a:ext uri="{FF2B5EF4-FFF2-40B4-BE49-F238E27FC236}">
                <a16:creationId xmlns="" xmlns:a16="http://schemas.microsoft.com/office/drawing/2014/main" id="{5F933A97-3DCA-40F1-BAAC-F7B8469323C1}"/>
              </a:ext>
            </a:extLst>
          </p:cNvPr>
          <p:cNvGraphicFramePr>
            <a:graphicFrameLocks noGrp="1" noChangeAspect="1"/>
          </p:cNvGraphicFramePr>
          <p:nvPr>
            <p:ph sz="quarter" idx="19"/>
            <p:extLst>
              <p:ext uri="{D42A27DB-BD31-4B8C-83A1-F6EECF244321}">
                <p14:modId xmlns:p14="http://schemas.microsoft.com/office/powerpoint/2010/main" val="1732341837"/>
              </p:ext>
            </p:extLst>
          </p:nvPr>
        </p:nvGraphicFramePr>
        <p:xfrm>
          <a:off x="401836" y="2283902"/>
          <a:ext cx="703985" cy="439992"/>
        </p:xfrm>
        <a:graphic>
          <a:graphicData uri="http://schemas.openxmlformats.org/presentationml/2006/ole">
            <mc:AlternateContent xmlns:mc="http://schemas.openxmlformats.org/markup-compatibility/2006">
              <mc:Choice xmlns:v="urn:schemas-microsoft-com:vml" Requires="v">
                <p:oleObj spid="_x0000_s59677" name="Equation" r:id="rId7" imgW="711000" imgH="444240" progId="Equation.DSMT4">
                  <p:embed/>
                </p:oleObj>
              </mc:Choice>
              <mc:Fallback>
                <p:oleObj name="Equation" r:id="rId7" imgW="711000" imgH="444240" progId="Equation.DSMT4">
                  <p:embed/>
                  <p:pic>
                    <p:nvPicPr>
                      <p:cNvPr id="27" name="Object 26">
                        <a:extLst>
                          <a:ext uri="{FF2B5EF4-FFF2-40B4-BE49-F238E27FC236}">
                            <a16:creationId xmlns="" xmlns:a16="http://schemas.microsoft.com/office/drawing/2014/main" id="{6E2032DD-5DD1-41BA-B681-6D9F71848CE1}"/>
                          </a:ext>
                        </a:extLst>
                      </p:cNvPr>
                      <p:cNvPicPr/>
                      <p:nvPr/>
                    </p:nvPicPr>
                    <p:blipFill>
                      <a:blip r:embed="rId8"/>
                      <a:stretch>
                        <a:fillRect/>
                      </a:stretch>
                    </p:blipFill>
                    <p:spPr>
                      <a:xfrm>
                        <a:off x="401836" y="2283902"/>
                        <a:ext cx="703985" cy="439992"/>
                      </a:xfrm>
                      <a:prstGeom prst="rect">
                        <a:avLst/>
                      </a:prstGeom>
                    </p:spPr>
                  </p:pic>
                </p:oleObj>
              </mc:Fallback>
            </mc:AlternateContent>
          </a:graphicData>
        </a:graphic>
      </p:graphicFrame>
      <p:sp>
        <p:nvSpPr>
          <p:cNvPr id="9" name="Content Placeholder 8">
            <a:extLst>
              <a:ext uri="{FF2B5EF4-FFF2-40B4-BE49-F238E27FC236}">
                <a16:creationId xmlns="" xmlns:a16="http://schemas.microsoft.com/office/drawing/2014/main" id="{7266FABE-1470-42B2-ADCF-719C99CB0642}"/>
              </a:ext>
            </a:extLst>
          </p:cNvPr>
          <p:cNvSpPr>
            <a:spLocks noGrp="1"/>
          </p:cNvSpPr>
          <p:nvPr>
            <p:ph sz="quarter" idx="22"/>
          </p:nvPr>
        </p:nvSpPr>
        <p:spPr>
          <a:xfrm>
            <a:off x="1116498" y="2275734"/>
            <a:ext cx="3352800" cy="381000"/>
          </a:xfrm>
        </p:spPr>
        <p:txBody>
          <a:bodyPr/>
          <a:lstStyle/>
          <a:p>
            <a:r>
              <a:rPr lang="en-US" sz="2600" dirty="0"/>
              <a:t>which can be written as</a:t>
            </a:r>
          </a:p>
        </p:txBody>
      </p:sp>
      <p:graphicFrame>
        <p:nvGraphicFramePr>
          <p:cNvPr id="32" name="Content Placeholder 31">
            <a:extLst>
              <a:ext uri="{FF2B5EF4-FFF2-40B4-BE49-F238E27FC236}">
                <a16:creationId xmlns="" xmlns:a16="http://schemas.microsoft.com/office/drawing/2014/main" id="{7559DD39-B969-40C4-9112-A1FBFB065E2F}"/>
              </a:ext>
            </a:extLst>
          </p:cNvPr>
          <p:cNvGraphicFramePr>
            <a:graphicFrameLocks noGrp="1" noChangeAspect="1"/>
          </p:cNvGraphicFramePr>
          <p:nvPr>
            <p:ph sz="quarter" idx="23"/>
            <p:extLst>
              <p:ext uri="{D42A27DB-BD31-4B8C-83A1-F6EECF244321}">
                <p14:modId xmlns:p14="http://schemas.microsoft.com/office/powerpoint/2010/main" val="3164602318"/>
              </p:ext>
            </p:extLst>
          </p:nvPr>
        </p:nvGraphicFramePr>
        <p:xfrm>
          <a:off x="4447515" y="2243295"/>
          <a:ext cx="757781" cy="531578"/>
        </p:xfrm>
        <a:graphic>
          <a:graphicData uri="http://schemas.openxmlformats.org/presentationml/2006/ole">
            <mc:AlternateContent xmlns:mc="http://schemas.openxmlformats.org/markup-compatibility/2006">
              <mc:Choice xmlns:v="urn:schemas-microsoft-com:vml" Requires="v">
                <p:oleObj spid="_x0000_s59678" name="Equation" r:id="rId9" imgW="850680" imgH="596880" progId="Equation.DSMT4">
                  <p:embed/>
                </p:oleObj>
              </mc:Choice>
              <mc:Fallback>
                <p:oleObj name="Equation" r:id="rId9" imgW="850680" imgH="596880" progId="Equation.DSMT4">
                  <p:embed/>
                  <p:pic>
                    <p:nvPicPr>
                      <p:cNvPr id="31" name="Object 30">
                        <a:extLst>
                          <a:ext uri="{FF2B5EF4-FFF2-40B4-BE49-F238E27FC236}">
                            <a16:creationId xmlns="" xmlns:a16="http://schemas.microsoft.com/office/drawing/2014/main" id="{F5441C60-097D-45A2-890C-10F86C2AFFE8}"/>
                          </a:ext>
                        </a:extLst>
                      </p:cNvPr>
                      <p:cNvPicPr/>
                      <p:nvPr/>
                    </p:nvPicPr>
                    <p:blipFill>
                      <a:blip r:embed="rId10"/>
                      <a:stretch>
                        <a:fillRect/>
                      </a:stretch>
                    </p:blipFill>
                    <p:spPr>
                      <a:xfrm>
                        <a:off x="4447515" y="2243295"/>
                        <a:ext cx="757781" cy="531578"/>
                      </a:xfrm>
                      <a:prstGeom prst="rect">
                        <a:avLst/>
                      </a:prstGeom>
                    </p:spPr>
                  </p:pic>
                </p:oleObj>
              </mc:Fallback>
            </mc:AlternateContent>
          </a:graphicData>
        </a:graphic>
      </p:graphicFrame>
      <p:sp>
        <p:nvSpPr>
          <p:cNvPr id="11" name="Content Placeholder 10">
            <a:extLst>
              <a:ext uri="{FF2B5EF4-FFF2-40B4-BE49-F238E27FC236}">
                <a16:creationId xmlns="" xmlns:a16="http://schemas.microsoft.com/office/drawing/2014/main" id="{49A6ACD9-3B66-42B7-BBB1-670549C364EC}"/>
              </a:ext>
            </a:extLst>
          </p:cNvPr>
          <p:cNvSpPr>
            <a:spLocks noGrp="1"/>
          </p:cNvSpPr>
          <p:nvPr>
            <p:ph sz="quarter" idx="24"/>
          </p:nvPr>
        </p:nvSpPr>
        <p:spPr>
          <a:xfrm>
            <a:off x="5204902" y="2277523"/>
            <a:ext cx="3037952" cy="399416"/>
          </a:xfrm>
        </p:spPr>
        <p:txBody>
          <a:bodyPr/>
          <a:lstStyle/>
          <a:p>
            <a:r>
              <a:rPr lang="en-US" sz="2600" dirty="0"/>
              <a:t>is maximum when</a:t>
            </a:r>
          </a:p>
        </p:txBody>
      </p:sp>
      <p:graphicFrame>
        <p:nvGraphicFramePr>
          <p:cNvPr id="34" name="Content Placeholder 33">
            <a:extLst>
              <a:ext uri="{FF2B5EF4-FFF2-40B4-BE49-F238E27FC236}">
                <a16:creationId xmlns="" xmlns:a16="http://schemas.microsoft.com/office/drawing/2014/main" id="{84992A83-C014-47F4-AF58-40CCA8BD7BA0}"/>
              </a:ext>
            </a:extLst>
          </p:cNvPr>
          <p:cNvGraphicFramePr>
            <a:graphicFrameLocks noGrp="1" noChangeAspect="1"/>
          </p:cNvGraphicFramePr>
          <p:nvPr>
            <p:ph sz="quarter" idx="25"/>
            <p:extLst>
              <p:ext uri="{D42A27DB-BD31-4B8C-83A1-F6EECF244321}">
                <p14:modId xmlns:p14="http://schemas.microsoft.com/office/powerpoint/2010/main" val="2293134509"/>
              </p:ext>
            </p:extLst>
          </p:nvPr>
        </p:nvGraphicFramePr>
        <p:xfrm>
          <a:off x="399080" y="2812668"/>
          <a:ext cx="965898" cy="365156"/>
        </p:xfrm>
        <a:graphic>
          <a:graphicData uri="http://schemas.openxmlformats.org/presentationml/2006/ole">
            <mc:AlternateContent xmlns:mc="http://schemas.openxmlformats.org/markup-compatibility/2006">
              <mc:Choice xmlns:v="urn:schemas-microsoft-com:vml" Requires="v">
                <p:oleObj spid="_x0000_s59679" name="Equation" r:id="rId11" imgW="1041120" imgH="393480" progId="Equation.DSMT4">
                  <p:embed/>
                </p:oleObj>
              </mc:Choice>
              <mc:Fallback>
                <p:oleObj name="Equation" r:id="rId11" imgW="1041120" imgH="393480" progId="Equation.DSMT4">
                  <p:embed/>
                  <p:pic>
                    <p:nvPicPr>
                      <p:cNvPr id="33" name="Object 32">
                        <a:extLst>
                          <a:ext uri="{FF2B5EF4-FFF2-40B4-BE49-F238E27FC236}">
                            <a16:creationId xmlns="" xmlns:a16="http://schemas.microsoft.com/office/drawing/2014/main" id="{203C321D-9F49-4FDF-9A7A-4254124AB307}"/>
                          </a:ext>
                        </a:extLst>
                      </p:cNvPr>
                      <p:cNvPicPr/>
                      <p:nvPr/>
                    </p:nvPicPr>
                    <p:blipFill>
                      <a:blip r:embed="rId12"/>
                      <a:stretch>
                        <a:fillRect/>
                      </a:stretch>
                    </p:blipFill>
                    <p:spPr>
                      <a:xfrm>
                        <a:off x="399080" y="2812668"/>
                        <a:ext cx="965898" cy="365156"/>
                      </a:xfrm>
                      <a:prstGeom prst="rect">
                        <a:avLst/>
                      </a:prstGeom>
                    </p:spPr>
                  </p:pic>
                </p:oleObj>
              </mc:Fallback>
            </mc:AlternateContent>
          </a:graphicData>
        </a:graphic>
      </p:graphicFrame>
      <p:sp>
        <p:nvSpPr>
          <p:cNvPr id="13" name="Content Placeholder 12">
            <a:extLst>
              <a:ext uri="{FF2B5EF4-FFF2-40B4-BE49-F238E27FC236}">
                <a16:creationId xmlns="" xmlns:a16="http://schemas.microsoft.com/office/drawing/2014/main" id="{51213B16-43C8-437A-BC8C-07CFE474CFF7}"/>
              </a:ext>
            </a:extLst>
          </p:cNvPr>
          <p:cNvSpPr>
            <a:spLocks noGrp="1"/>
          </p:cNvSpPr>
          <p:nvPr>
            <p:ph sz="quarter" idx="26"/>
          </p:nvPr>
        </p:nvSpPr>
        <p:spPr>
          <a:xfrm>
            <a:off x="1381430" y="2802834"/>
            <a:ext cx="4876800" cy="381000"/>
          </a:xfrm>
        </p:spPr>
        <p:txBody>
          <a:bodyPr/>
          <a:lstStyle/>
          <a:p>
            <a:r>
              <a:rPr lang="en-US" sz="2600" dirty="0"/>
              <a:t>are perpendicular to each other.</a:t>
            </a:r>
          </a:p>
        </p:txBody>
      </p:sp>
      <p:sp>
        <p:nvSpPr>
          <p:cNvPr id="23" name="Slide Number Placeholder 22">
            <a:extLst>
              <a:ext uri="{FF2B5EF4-FFF2-40B4-BE49-F238E27FC236}">
                <a16:creationId xmlns="" xmlns:a16="http://schemas.microsoft.com/office/drawing/2014/main" id="{09F3DFD9-AAB5-415B-BDCE-0E0E430EBF35}"/>
              </a:ext>
            </a:extLst>
          </p:cNvPr>
          <p:cNvSpPr>
            <a:spLocks noGrp="1"/>
          </p:cNvSpPr>
          <p:nvPr>
            <p:ph type="sldNum" sz="quarter" idx="10"/>
          </p:nvPr>
        </p:nvSpPr>
        <p:spPr/>
        <p:txBody>
          <a:bodyPr/>
          <a:lstStyle/>
          <a:p>
            <a:fld id="{67B19427-F580-D146-B60E-4CADEE75497F}" type="slidenum">
              <a:rPr lang="en-US" smtClean="0"/>
              <a:pPr/>
              <a:t>34</a:t>
            </a:fld>
            <a:endParaRPr lang="en-US" dirty="0"/>
          </a:p>
        </p:txBody>
      </p:sp>
      <p:sp>
        <p:nvSpPr>
          <p:cNvPr id="24" name="Footer Placeholder 23">
            <a:extLst>
              <a:ext uri="{FF2B5EF4-FFF2-40B4-BE49-F238E27FC236}">
                <a16:creationId xmlns="" xmlns:a16="http://schemas.microsoft.com/office/drawing/2014/main" id="{A8E2E09C-D05C-4C2F-ACA8-CF2D7E2863D9}"/>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4093271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5AAF0B-50AD-43DF-9716-5AFD7A31AE37}"/>
              </a:ext>
            </a:extLst>
          </p:cNvPr>
          <p:cNvSpPr>
            <a:spLocks noGrp="1"/>
          </p:cNvSpPr>
          <p:nvPr>
            <p:ph type="title"/>
          </p:nvPr>
        </p:nvSpPr>
        <p:spPr>
          <a:xfrm>
            <a:off x="304800" y="762001"/>
            <a:ext cx="8534400" cy="685799"/>
          </a:xfrm>
        </p:spPr>
        <p:txBody>
          <a:bodyPr/>
          <a:lstStyle/>
          <a:p>
            <a:r>
              <a:rPr lang="en-US" dirty="0"/>
              <a:t>3-3 Multiplying Vectors </a:t>
            </a:r>
            <a:r>
              <a:rPr lang="en-US" sz="2400" b="0" dirty="0"/>
              <a:t>(11 of 13)</a:t>
            </a:r>
            <a:endParaRPr lang="en-US" dirty="0"/>
          </a:p>
        </p:txBody>
      </p:sp>
      <p:pic>
        <p:nvPicPr>
          <p:cNvPr id="19" name="Content Placeholder 18" descr="Copyright © 2014 John Wiley &amp; Sons, Inc. All rights reserved.">
            <a:extLst>
              <a:ext uri="{FF2B5EF4-FFF2-40B4-BE49-F238E27FC236}">
                <a16:creationId xmlns="" xmlns:a16="http://schemas.microsoft.com/office/drawing/2014/main" id="{E0AC81C0-D454-4E3E-BFBD-0DC4CA3B8F37}"/>
              </a:ext>
            </a:extLst>
          </p:cNvPr>
          <p:cNvPicPr>
            <a:picLocks noGrp="1" noChangeAspect="1"/>
          </p:cNvPicPr>
          <p:nvPr>
            <p:ph sz="quarter" idx="16"/>
          </p:nvPr>
        </p:nvPicPr>
        <p:blipFill>
          <a:blip r:embed="rId2"/>
          <a:stretch>
            <a:fillRect/>
          </a:stretch>
        </p:blipFill>
        <p:spPr>
          <a:xfrm>
            <a:off x="2180601" y="1616970"/>
            <a:ext cx="4900133" cy="3411591"/>
          </a:xfrm>
          <a:prstGeom prst="rect">
            <a:avLst/>
          </a:prstGeom>
        </p:spPr>
      </p:pic>
      <p:sp>
        <p:nvSpPr>
          <p:cNvPr id="4" name="Content Placeholder 3">
            <a:extLst>
              <a:ext uri="{FF2B5EF4-FFF2-40B4-BE49-F238E27FC236}">
                <a16:creationId xmlns="" xmlns:a16="http://schemas.microsoft.com/office/drawing/2014/main" id="{C00DC6DA-9C45-4AA3-9CA2-941688FC2275}"/>
              </a:ext>
            </a:extLst>
          </p:cNvPr>
          <p:cNvSpPr>
            <a:spLocks noGrp="1"/>
          </p:cNvSpPr>
          <p:nvPr>
            <p:ph sz="quarter" idx="17"/>
          </p:nvPr>
        </p:nvSpPr>
        <p:spPr>
          <a:xfrm>
            <a:off x="304800" y="5105400"/>
            <a:ext cx="8534400" cy="304800"/>
          </a:xfrm>
        </p:spPr>
        <p:txBody>
          <a:bodyPr/>
          <a:lstStyle/>
          <a:p>
            <a:pPr algn="ctr"/>
            <a:r>
              <a:rPr lang="en-US" sz="1800" b="1" dirty="0">
                <a:solidFill>
                  <a:srgbClr val="000000"/>
                </a:solidFill>
              </a:rPr>
              <a:t>Figure (3-19)</a:t>
            </a:r>
          </a:p>
        </p:txBody>
      </p:sp>
      <p:sp>
        <p:nvSpPr>
          <p:cNvPr id="5" name="Content Placeholder 4">
            <a:extLst>
              <a:ext uri="{FF2B5EF4-FFF2-40B4-BE49-F238E27FC236}">
                <a16:creationId xmlns="" xmlns:a16="http://schemas.microsoft.com/office/drawing/2014/main" id="{695F71C2-7056-4AB6-8390-76316E56FAD5}"/>
              </a:ext>
            </a:extLst>
          </p:cNvPr>
          <p:cNvSpPr>
            <a:spLocks noGrp="1"/>
          </p:cNvSpPr>
          <p:nvPr>
            <p:ph sz="quarter" idx="18"/>
          </p:nvPr>
        </p:nvSpPr>
        <p:spPr>
          <a:xfrm>
            <a:off x="304800" y="5562600"/>
            <a:ext cx="8534400" cy="685800"/>
          </a:xfrm>
        </p:spPr>
        <p:txBody>
          <a:bodyPr/>
          <a:lstStyle/>
          <a:p>
            <a:r>
              <a:rPr lang="en-US" sz="2400" dirty="0">
                <a:solidFill>
                  <a:srgbClr val="000000"/>
                </a:solidFill>
              </a:rPr>
              <a:t>The upper shows vector </a:t>
            </a:r>
            <a:r>
              <a:rPr lang="en-US" sz="2400" i="1" dirty="0">
                <a:solidFill>
                  <a:srgbClr val="000000"/>
                </a:solidFill>
              </a:rPr>
              <a:t>a</a:t>
            </a:r>
            <a:r>
              <a:rPr lang="en-US" sz="2400" dirty="0">
                <a:solidFill>
                  <a:srgbClr val="000000"/>
                </a:solidFill>
              </a:rPr>
              <a:t> cross vector </a:t>
            </a:r>
            <a:r>
              <a:rPr lang="en-US" sz="2400" i="1" dirty="0">
                <a:solidFill>
                  <a:srgbClr val="000000"/>
                </a:solidFill>
              </a:rPr>
              <a:t>b</a:t>
            </a:r>
            <a:r>
              <a:rPr lang="en-US" sz="2400" dirty="0">
                <a:solidFill>
                  <a:srgbClr val="000000"/>
                </a:solidFill>
              </a:rPr>
              <a:t>, the lower shows vector </a:t>
            </a:r>
            <a:r>
              <a:rPr lang="en-US" sz="2400" i="1" dirty="0">
                <a:solidFill>
                  <a:srgbClr val="000000"/>
                </a:solidFill>
              </a:rPr>
              <a:t>b</a:t>
            </a:r>
            <a:r>
              <a:rPr lang="en-US" sz="2400" dirty="0">
                <a:solidFill>
                  <a:srgbClr val="000000"/>
                </a:solidFill>
              </a:rPr>
              <a:t> cross vector </a:t>
            </a:r>
            <a:r>
              <a:rPr lang="en-US" sz="2400" i="1" dirty="0">
                <a:solidFill>
                  <a:srgbClr val="000000"/>
                </a:solidFill>
              </a:rPr>
              <a:t>a</a:t>
            </a:r>
          </a:p>
        </p:txBody>
      </p:sp>
      <p:sp>
        <p:nvSpPr>
          <p:cNvPr id="12" name="Slide Number Placeholder 11">
            <a:extLst>
              <a:ext uri="{FF2B5EF4-FFF2-40B4-BE49-F238E27FC236}">
                <a16:creationId xmlns="" xmlns:a16="http://schemas.microsoft.com/office/drawing/2014/main" id="{748FBA65-B5D9-4EEC-BC17-8E0FD5D9527B}"/>
              </a:ext>
            </a:extLst>
          </p:cNvPr>
          <p:cNvSpPr>
            <a:spLocks noGrp="1"/>
          </p:cNvSpPr>
          <p:nvPr>
            <p:ph type="sldNum" sz="quarter" idx="10"/>
          </p:nvPr>
        </p:nvSpPr>
        <p:spPr/>
        <p:txBody>
          <a:bodyPr/>
          <a:lstStyle/>
          <a:p>
            <a:fld id="{67B19427-F580-D146-B60E-4CADEE75497F}" type="slidenum">
              <a:rPr lang="en-US" smtClean="0"/>
              <a:pPr/>
              <a:t>35</a:t>
            </a:fld>
            <a:endParaRPr lang="en-US" dirty="0"/>
          </a:p>
        </p:txBody>
      </p:sp>
      <p:sp>
        <p:nvSpPr>
          <p:cNvPr id="13" name="Footer Placeholder 12">
            <a:extLst>
              <a:ext uri="{FF2B5EF4-FFF2-40B4-BE49-F238E27FC236}">
                <a16:creationId xmlns="" xmlns:a16="http://schemas.microsoft.com/office/drawing/2014/main" id="{F29C2365-21E5-48BC-ACD0-5889E094B3C9}"/>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988923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3651A3-8B61-4FA2-8C93-44B1907C1FB0}"/>
              </a:ext>
            </a:extLst>
          </p:cNvPr>
          <p:cNvSpPr>
            <a:spLocks noGrp="1"/>
          </p:cNvSpPr>
          <p:nvPr>
            <p:ph type="title"/>
          </p:nvPr>
        </p:nvSpPr>
        <p:spPr>
          <a:xfrm>
            <a:off x="304800" y="762001"/>
            <a:ext cx="8534400" cy="685799"/>
          </a:xfrm>
        </p:spPr>
        <p:txBody>
          <a:bodyPr/>
          <a:lstStyle/>
          <a:p>
            <a:r>
              <a:rPr lang="en-US" dirty="0"/>
              <a:t>3-3 Multiplying Vectors </a:t>
            </a:r>
            <a:r>
              <a:rPr lang="en-US" sz="2400" b="0" dirty="0"/>
              <a:t>(12 of 13)</a:t>
            </a:r>
            <a:endParaRPr lang="en-US" dirty="0"/>
          </a:p>
        </p:txBody>
      </p:sp>
      <p:sp>
        <p:nvSpPr>
          <p:cNvPr id="3" name="Content Placeholder 2">
            <a:extLst>
              <a:ext uri="{FF2B5EF4-FFF2-40B4-BE49-F238E27FC236}">
                <a16:creationId xmlns="" xmlns:a16="http://schemas.microsoft.com/office/drawing/2014/main" id="{60DD461B-DCF4-42D9-AF6E-8704A3D936A5}"/>
              </a:ext>
            </a:extLst>
          </p:cNvPr>
          <p:cNvSpPr>
            <a:spLocks noGrp="1"/>
          </p:cNvSpPr>
          <p:nvPr>
            <p:ph sz="quarter" idx="16"/>
          </p:nvPr>
        </p:nvSpPr>
        <p:spPr>
          <a:xfrm>
            <a:off x="304800" y="1752600"/>
            <a:ext cx="5638800" cy="381000"/>
          </a:xfrm>
        </p:spPr>
        <p:txBody>
          <a:bodyPr/>
          <a:lstStyle/>
          <a:p>
            <a:pPr marL="292608" indent="-292608">
              <a:buClr>
                <a:schemeClr val="accent2"/>
              </a:buClr>
              <a:buFont typeface="Arial" panose="020B0604020202020204" pitchFamily="34" charset="0"/>
              <a:buChar char="•"/>
            </a:pPr>
            <a:r>
              <a:rPr lang="en-US" sz="2600" dirty="0"/>
              <a:t>The cross product is not commutative</a:t>
            </a:r>
          </a:p>
        </p:txBody>
      </p:sp>
      <p:graphicFrame>
        <p:nvGraphicFramePr>
          <p:cNvPr id="26" name="Content Placeholder 25">
            <a:extLst>
              <a:ext uri="{FF2B5EF4-FFF2-40B4-BE49-F238E27FC236}">
                <a16:creationId xmlns="" xmlns:a16="http://schemas.microsoft.com/office/drawing/2014/main" id="{818C0710-C4B7-478A-8F84-36F40C4E691A}"/>
              </a:ext>
            </a:extLst>
          </p:cNvPr>
          <p:cNvGraphicFramePr>
            <a:graphicFrameLocks noGrp="1" noChangeAspect="1"/>
          </p:cNvGraphicFramePr>
          <p:nvPr>
            <p:ph sz="quarter" idx="17"/>
            <p:extLst>
              <p:ext uri="{D42A27DB-BD31-4B8C-83A1-F6EECF244321}">
                <p14:modId xmlns:p14="http://schemas.microsoft.com/office/powerpoint/2010/main" val="624027193"/>
              </p:ext>
            </p:extLst>
          </p:nvPr>
        </p:nvGraphicFramePr>
        <p:xfrm>
          <a:off x="2757276" y="2281812"/>
          <a:ext cx="2045739" cy="572320"/>
        </p:xfrm>
        <a:graphic>
          <a:graphicData uri="http://schemas.openxmlformats.org/presentationml/2006/ole">
            <mc:AlternateContent xmlns:mc="http://schemas.openxmlformats.org/markup-compatibility/2006">
              <mc:Choice xmlns:v="urn:schemas-microsoft-com:vml" Requires="v">
                <p:oleObj spid="_x0000_s60712" name="Equation" r:id="rId3" imgW="2133360" imgH="596880" progId="Equation.DSMT4">
                  <p:embed/>
                </p:oleObj>
              </mc:Choice>
              <mc:Fallback>
                <p:oleObj name="Equation" r:id="rId3" imgW="2133360" imgH="596880" progId="Equation.DSMT4">
                  <p:embed/>
                  <p:pic>
                    <p:nvPicPr>
                      <p:cNvPr id="25" name="Object 24">
                        <a:extLst>
                          <a:ext uri="{FF2B5EF4-FFF2-40B4-BE49-F238E27FC236}">
                            <a16:creationId xmlns="" xmlns:a16="http://schemas.microsoft.com/office/drawing/2014/main" id="{1C10C883-9758-48FF-9063-EA4C0FB3DA72}"/>
                          </a:ext>
                        </a:extLst>
                      </p:cNvPr>
                      <p:cNvPicPr/>
                      <p:nvPr/>
                    </p:nvPicPr>
                    <p:blipFill>
                      <a:blip r:embed="rId4"/>
                      <a:stretch>
                        <a:fillRect/>
                      </a:stretch>
                    </p:blipFill>
                    <p:spPr>
                      <a:xfrm>
                        <a:off x="2757276" y="2281812"/>
                        <a:ext cx="2045739" cy="572320"/>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8933A271-DC8C-4FB9-8E90-08005F3F66FE}"/>
              </a:ext>
            </a:extLst>
          </p:cNvPr>
          <p:cNvSpPr>
            <a:spLocks noGrp="1"/>
          </p:cNvSpPr>
          <p:nvPr>
            <p:ph sz="quarter" idx="18"/>
          </p:nvPr>
        </p:nvSpPr>
        <p:spPr>
          <a:xfrm>
            <a:off x="6672468" y="2362200"/>
            <a:ext cx="2286000" cy="381000"/>
          </a:xfrm>
        </p:spPr>
        <p:txBody>
          <a:bodyPr/>
          <a:lstStyle/>
          <a:p>
            <a:r>
              <a:rPr lang="en-US" sz="2000" b="1" dirty="0">
                <a:solidFill>
                  <a:srgbClr val="000000"/>
                </a:solidFill>
              </a:rPr>
              <a:t>Equation (3-25)</a:t>
            </a:r>
          </a:p>
        </p:txBody>
      </p:sp>
      <p:sp>
        <p:nvSpPr>
          <p:cNvPr id="6" name="Content Placeholder 5">
            <a:extLst>
              <a:ext uri="{FF2B5EF4-FFF2-40B4-BE49-F238E27FC236}">
                <a16:creationId xmlns="" xmlns:a16="http://schemas.microsoft.com/office/drawing/2014/main" id="{F4BF36EE-8F5A-4031-A999-1FCB468664C3}"/>
              </a:ext>
            </a:extLst>
          </p:cNvPr>
          <p:cNvSpPr>
            <a:spLocks noGrp="1"/>
          </p:cNvSpPr>
          <p:nvPr>
            <p:ph sz="quarter" idx="19"/>
          </p:nvPr>
        </p:nvSpPr>
        <p:spPr>
          <a:xfrm>
            <a:off x="304800" y="2895600"/>
            <a:ext cx="6553200" cy="381000"/>
          </a:xfrm>
        </p:spPr>
        <p:txBody>
          <a:bodyPr/>
          <a:lstStyle/>
          <a:p>
            <a:pPr marL="292608" indent="-292608">
              <a:buClr>
                <a:schemeClr val="accent2"/>
              </a:buClr>
              <a:buFont typeface="Arial" panose="020B0604020202020204" pitchFamily="34" charset="0"/>
              <a:buChar char="•"/>
            </a:pPr>
            <a:r>
              <a:rPr lang="en-US" sz="2600" dirty="0"/>
              <a:t>To evaluate, we distribute over components:</a:t>
            </a:r>
          </a:p>
        </p:txBody>
      </p:sp>
      <p:graphicFrame>
        <p:nvGraphicFramePr>
          <p:cNvPr id="28" name="Content Placeholder 27">
            <a:extLst>
              <a:ext uri="{FF2B5EF4-FFF2-40B4-BE49-F238E27FC236}">
                <a16:creationId xmlns="" xmlns:a16="http://schemas.microsoft.com/office/drawing/2014/main" id="{7395425F-0CFA-4F5D-8F61-06F9A93A1BCD}"/>
              </a:ext>
            </a:extLst>
          </p:cNvPr>
          <p:cNvGraphicFramePr>
            <a:graphicFrameLocks noGrp="1" noChangeAspect="1"/>
          </p:cNvGraphicFramePr>
          <p:nvPr>
            <p:ph sz="quarter" idx="20"/>
            <p:extLst>
              <p:ext uri="{D42A27DB-BD31-4B8C-83A1-F6EECF244321}">
                <p14:modId xmlns:p14="http://schemas.microsoft.com/office/powerpoint/2010/main" val="646990921"/>
              </p:ext>
            </p:extLst>
          </p:nvPr>
        </p:nvGraphicFramePr>
        <p:xfrm>
          <a:off x="1371271" y="3431762"/>
          <a:ext cx="5004507" cy="552299"/>
        </p:xfrm>
        <a:graphic>
          <a:graphicData uri="http://schemas.openxmlformats.org/presentationml/2006/ole">
            <mc:AlternateContent xmlns:mc="http://schemas.openxmlformats.org/markup-compatibility/2006">
              <mc:Choice xmlns:v="urn:schemas-microsoft-com:vml" Requires="v">
                <p:oleObj spid="_x0000_s60713" name="Equation" r:id="rId5" imgW="5638680" imgH="622080" progId="Equation.DSMT4">
                  <p:embed/>
                </p:oleObj>
              </mc:Choice>
              <mc:Fallback>
                <p:oleObj name="Equation" r:id="rId5" imgW="5638680" imgH="622080" progId="Equation.DSMT4">
                  <p:embed/>
                  <p:pic>
                    <p:nvPicPr>
                      <p:cNvPr id="27" name="Object 26">
                        <a:extLst>
                          <a:ext uri="{FF2B5EF4-FFF2-40B4-BE49-F238E27FC236}">
                            <a16:creationId xmlns="" xmlns:a16="http://schemas.microsoft.com/office/drawing/2014/main" id="{59D4732F-9BF7-470A-83C2-C906347AA842}"/>
                          </a:ext>
                        </a:extLst>
                      </p:cNvPr>
                      <p:cNvPicPr/>
                      <p:nvPr/>
                    </p:nvPicPr>
                    <p:blipFill>
                      <a:blip r:embed="rId6"/>
                      <a:stretch>
                        <a:fillRect/>
                      </a:stretch>
                    </p:blipFill>
                    <p:spPr>
                      <a:xfrm>
                        <a:off x="1371271" y="3431762"/>
                        <a:ext cx="5004507" cy="552299"/>
                      </a:xfrm>
                      <a:prstGeom prst="rect">
                        <a:avLst/>
                      </a:prstGeom>
                    </p:spPr>
                  </p:pic>
                </p:oleObj>
              </mc:Fallback>
            </mc:AlternateContent>
          </a:graphicData>
        </a:graphic>
      </p:graphicFrame>
      <p:sp>
        <p:nvSpPr>
          <p:cNvPr id="8" name="Content Placeholder 7">
            <a:extLst>
              <a:ext uri="{FF2B5EF4-FFF2-40B4-BE49-F238E27FC236}">
                <a16:creationId xmlns="" xmlns:a16="http://schemas.microsoft.com/office/drawing/2014/main" id="{D8254EAC-20E7-4D75-BF4A-5841C1213436}"/>
              </a:ext>
            </a:extLst>
          </p:cNvPr>
          <p:cNvSpPr>
            <a:spLocks noGrp="1"/>
          </p:cNvSpPr>
          <p:nvPr>
            <p:ph sz="quarter" idx="21"/>
          </p:nvPr>
        </p:nvSpPr>
        <p:spPr>
          <a:xfrm>
            <a:off x="6705600" y="3505200"/>
            <a:ext cx="2133600" cy="381000"/>
          </a:xfrm>
        </p:spPr>
        <p:txBody>
          <a:bodyPr/>
          <a:lstStyle/>
          <a:p>
            <a:r>
              <a:rPr lang="en-US" sz="2000" b="1" dirty="0">
                <a:solidFill>
                  <a:srgbClr val="000000"/>
                </a:solidFill>
              </a:rPr>
              <a:t>Equation (3-26)</a:t>
            </a:r>
          </a:p>
        </p:txBody>
      </p:sp>
      <p:graphicFrame>
        <p:nvGraphicFramePr>
          <p:cNvPr id="30" name="Content Placeholder 29">
            <a:extLst>
              <a:ext uri="{FF2B5EF4-FFF2-40B4-BE49-F238E27FC236}">
                <a16:creationId xmlns="" xmlns:a16="http://schemas.microsoft.com/office/drawing/2014/main" id="{BCA2E2DA-0380-4B05-A0BE-7BCB28CEA9E3}"/>
              </a:ext>
            </a:extLst>
          </p:cNvPr>
          <p:cNvGraphicFramePr>
            <a:graphicFrameLocks noGrp="1" noChangeAspect="1"/>
          </p:cNvGraphicFramePr>
          <p:nvPr>
            <p:ph sz="quarter" idx="22"/>
            <p:extLst>
              <p:ext uri="{D42A27DB-BD31-4B8C-83A1-F6EECF244321}">
                <p14:modId xmlns:p14="http://schemas.microsoft.com/office/powerpoint/2010/main" val="1330767917"/>
              </p:ext>
            </p:extLst>
          </p:nvPr>
        </p:nvGraphicFramePr>
        <p:xfrm>
          <a:off x="2141572" y="4041860"/>
          <a:ext cx="3307404" cy="623318"/>
        </p:xfrm>
        <a:graphic>
          <a:graphicData uri="http://schemas.openxmlformats.org/presentationml/2006/ole">
            <mc:AlternateContent xmlns:mc="http://schemas.openxmlformats.org/markup-compatibility/2006">
              <mc:Choice xmlns:v="urn:schemas-microsoft-com:vml" Requires="v">
                <p:oleObj spid="_x0000_s60714" name="Equation" r:id="rId7" imgW="3301920" imgH="622080" progId="Equation.DSMT4">
                  <p:embed/>
                </p:oleObj>
              </mc:Choice>
              <mc:Fallback>
                <p:oleObj name="Equation" r:id="rId7" imgW="3301920" imgH="622080" progId="Equation.DSMT4">
                  <p:embed/>
                  <p:pic>
                    <p:nvPicPr>
                      <p:cNvPr id="29" name="Object 28">
                        <a:extLst>
                          <a:ext uri="{FF2B5EF4-FFF2-40B4-BE49-F238E27FC236}">
                            <a16:creationId xmlns="" xmlns:a16="http://schemas.microsoft.com/office/drawing/2014/main" id="{6BD6A5BC-9C3C-4082-81D5-B41E1C67026B}"/>
                          </a:ext>
                        </a:extLst>
                      </p:cNvPr>
                      <p:cNvPicPr/>
                      <p:nvPr/>
                    </p:nvPicPr>
                    <p:blipFill>
                      <a:blip r:embed="rId8"/>
                      <a:stretch>
                        <a:fillRect/>
                      </a:stretch>
                    </p:blipFill>
                    <p:spPr>
                      <a:xfrm>
                        <a:off x="2141572" y="4041860"/>
                        <a:ext cx="3307404" cy="623318"/>
                      </a:xfrm>
                      <a:prstGeom prst="rect">
                        <a:avLst/>
                      </a:prstGeom>
                    </p:spPr>
                  </p:pic>
                </p:oleObj>
              </mc:Fallback>
            </mc:AlternateContent>
          </a:graphicData>
        </a:graphic>
      </p:graphicFrame>
      <p:graphicFrame>
        <p:nvGraphicFramePr>
          <p:cNvPr id="32" name="Content Placeholder 31">
            <a:extLst>
              <a:ext uri="{FF2B5EF4-FFF2-40B4-BE49-F238E27FC236}">
                <a16:creationId xmlns="" xmlns:a16="http://schemas.microsoft.com/office/drawing/2014/main" id="{56BCC988-47C8-4432-A544-6F4205729FD8}"/>
              </a:ext>
            </a:extLst>
          </p:cNvPr>
          <p:cNvGraphicFramePr>
            <a:graphicFrameLocks noGrp="1" noChangeAspect="1"/>
          </p:cNvGraphicFramePr>
          <p:nvPr>
            <p:ph sz="quarter" idx="23"/>
            <p:extLst>
              <p:ext uri="{D42A27DB-BD31-4B8C-83A1-F6EECF244321}">
                <p14:modId xmlns:p14="http://schemas.microsoft.com/office/powerpoint/2010/main" val="3760985724"/>
              </p:ext>
            </p:extLst>
          </p:nvPr>
        </p:nvGraphicFramePr>
        <p:xfrm>
          <a:off x="2209800" y="4768293"/>
          <a:ext cx="3540461" cy="557822"/>
        </p:xfrm>
        <a:graphic>
          <a:graphicData uri="http://schemas.openxmlformats.org/presentationml/2006/ole">
            <mc:AlternateContent xmlns:mc="http://schemas.openxmlformats.org/markup-compatibility/2006">
              <mc:Choice xmlns:v="urn:schemas-microsoft-com:vml" Requires="v">
                <p:oleObj spid="_x0000_s60715" name="Equation" r:id="rId9" imgW="3949560" imgH="622080" progId="Equation.DSMT4">
                  <p:embed/>
                </p:oleObj>
              </mc:Choice>
              <mc:Fallback>
                <p:oleObj name="Equation" r:id="rId9" imgW="3949560" imgH="622080" progId="Equation.DSMT4">
                  <p:embed/>
                  <p:pic>
                    <p:nvPicPr>
                      <p:cNvPr id="31" name="Object 30">
                        <a:extLst>
                          <a:ext uri="{FF2B5EF4-FFF2-40B4-BE49-F238E27FC236}">
                            <a16:creationId xmlns="" xmlns:a16="http://schemas.microsoft.com/office/drawing/2014/main" id="{AFCCA0B1-79F6-42CC-B839-12493202F056}"/>
                          </a:ext>
                        </a:extLst>
                      </p:cNvPr>
                      <p:cNvPicPr/>
                      <p:nvPr/>
                    </p:nvPicPr>
                    <p:blipFill>
                      <a:blip r:embed="rId10"/>
                      <a:stretch>
                        <a:fillRect/>
                      </a:stretch>
                    </p:blipFill>
                    <p:spPr>
                      <a:xfrm>
                        <a:off x="2209800" y="4768293"/>
                        <a:ext cx="3540461" cy="557822"/>
                      </a:xfrm>
                      <a:prstGeom prst="rect">
                        <a:avLst/>
                      </a:prstGeom>
                    </p:spPr>
                  </p:pic>
                </p:oleObj>
              </mc:Fallback>
            </mc:AlternateContent>
          </a:graphicData>
        </a:graphic>
      </p:graphicFrame>
      <p:sp>
        <p:nvSpPr>
          <p:cNvPr id="11" name="Content Placeholder 10">
            <a:extLst>
              <a:ext uri="{FF2B5EF4-FFF2-40B4-BE49-F238E27FC236}">
                <a16:creationId xmlns="" xmlns:a16="http://schemas.microsoft.com/office/drawing/2014/main" id="{A9C4AAE2-C158-425F-9AAE-12289D5F81FB}"/>
              </a:ext>
            </a:extLst>
          </p:cNvPr>
          <p:cNvSpPr>
            <a:spLocks noGrp="1"/>
          </p:cNvSpPr>
          <p:nvPr>
            <p:ph sz="quarter" idx="24"/>
          </p:nvPr>
        </p:nvSpPr>
        <p:spPr>
          <a:xfrm>
            <a:off x="304800" y="5334000"/>
            <a:ext cx="7162800" cy="381000"/>
          </a:xfrm>
        </p:spPr>
        <p:txBody>
          <a:bodyPr/>
          <a:lstStyle/>
          <a:p>
            <a:pPr marL="292608" indent="-292608">
              <a:buClr>
                <a:schemeClr val="accent2"/>
              </a:buClr>
              <a:buFont typeface="Arial" panose="020B0604020202020204" pitchFamily="34" charset="0"/>
              <a:buChar char="•"/>
            </a:pPr>
            <a:r>
              <a:rPr lang="en-US" sz="2600" dirty="0">
                <a:solidFill>
                  <a:srgbClr val="000000"/>
                </a:solidFill>
              </a:rPr>
              <a:t>Therefore, by expanding (3-26):</a:t>
            </a:r>
            <a:endParaRPr lang="en-US" sz="2600" dirty="0"/>
          </a:p>
        </p:txBody>
      </p:sp>
      <p:graphicFrame>
        <p:nvGraphicFramePr>
          <p:cNvPr id="34" name="Content Placeholder 33">
            <a:extLst>
              <a:ext uri="{FF2B5EF4-FFF2-40B4-BE49-F238E27FC236}">
                <a16:creationId xmlns="" xmlns:a16="http://schemas.microsoft.com/office/drawing/2014/main" id="{15BC941A-AC01-4120-8E25-4D6C841A7B18}"/>
              </a:ext>
            </a:extLst>
          </p:cNvPr>
          <p:cNvGraphicFramePr>
            <a:graphicFrameLocks noGrp="1" noChangeAspect="1"/>
          </p:cNvGraphicFramePr>
          <p:nvPr>
            <p:ph sz="quarter" idx="25"/>
            <p:extLst>
              <p:ext uri="{D42A27DB-BD31-4B8C-83A1-F6EECF244321}">
                <p14:modId xmlns:p14="http://schemas.microsoft.com/office/powerpoint/2010/main" val="1305807777"/>
              </p:ext>
            </p:extLst>
          </p:nvPr>
        </p:nvGraphicFramePr>
        <p:xfrm>
          <a:off x="770231" y="5795868"/>
          <a:ext cx="5940937" cy="469022"/>
        </p:xfrm>
        <a:graphic>
          <a:graphicData uri="http://schemas.openxmlformats.org/presentationml/2006/ole">
            <mc:AlternateContent xmlns:mc="http://schemas.openxmlformats.org/markup-compatibility/2006">
              <mc:Choice xmlns:v="urn:schemas-microsoft-com:vml" Requires="v">
                <p:oleObj spid="_x0000_s60716" name="Equation" r:id="rId11" imgW="7238880" imgH="571320" progId="Equation.DSMT4">
                  <p:embed/>
                </p:oleObj>
              </mc:Choice>
              <mc:Fallback>
                <p:oleObj name="Equation" r:id="rId11" imgW="7238880" imgH="571320" progId="Equation.DSMT4">
                  <p:embed/>
                  <p:pic>
                    <p:nvPicPr>
                      <p:cNvPr id="33" name="Object 32">
                        <a:extLst>
                          <a:ext uri="{FF2B5EF4-FFF2-40B4-BE49-F238E27FC236}">
                            <a16:creationId xmlns="" xmlns:a16="http://schemas.microsoft.com/office/drawing/2014/main" id="{9527B8B2-03CB-481E-82D9-2926D94D3012}"/>
                          </a:ext>
                        </a:extLst>
                      </p:cNvPr>
                      <p:cNvPicPr/>
                      <p:nvPr/>
                    </p:nvPicPr>
                    <p:blipFill>
                      <a:blip r:embed="rId12"/>
                      <a:stretch>
                        <a:fillRect/>
                      </a:stretch>
                    </p:blipFill>
                    <p:spPr>
                      <a:xfrm>
                        <a:off x="770231" y="5795868"/>
                        <a:ext cx="5940937" cy="469022"/>
                      </a:xfrm>
                      <a:prstGeom prst="rect">
                        <a:avLst/>
                      </a:prstGeom>
                    </p:spPr>
                  </p:pic>
                </p:oleObj>
              </mc:Fallback>
            </mc:AlternateContent>
          </a:graphicData>
        </a:graphic>
      </p:graphicFrame>
      <p:sp>
        <p:nvSpPr>
          <p:cNvPr id="13" name="Content Placeholder 12">
            <a:extLst>
              <a:ext uri="{FF2B5EF4-FFF2-40B4-BE49-F238E27FC236}">
                <a16:creationId xmlns="" xmlns:a16="http://schemas.microsoft.com/office/drawing/2014/main" id="{AFA1D2BB-1FA0-4DC1-A1AC-FD8823419504}"/>
              </a:ext>
            </a:extLst>
          </p:cNvPr>
          <p:cNvSpPr>
            <a:spLocks noGrp="1"/>
          </p:cNvSpPr>
          <p:nvPr>
            <p:ph sz="quarter" idx="26"/>
          </p:nvPr>
        </p:nvSpPr>
        <p:spPr>
          <a:xfrm>
            <a:off x="6705600" y="5867400"/>
            <a:ext cx="2133600" cy="381000"/>
          </a:xfrm>
        </p:spPr>
        <p:txBody>
          <a:bodyPr/>
          <a:lstStyle/>
          <a:p>
            <a:r>
              <a:rPr lang="en-US" sz="2000" b="1" dirty="0">
                <a:solidFill>
                  <a:srgbClr val="000000"/>
                </a:solidFill>
              </a:rPr>
              <a:t>Equation (3-27)</a:t>
            </a:r>
          </a:p>
        </p:txBody>
      </p:sp>
      <p:sp>
        <p:nvSpPr>
          <p:cNvPr id="23" name="Slide Number Placeholder 22">
            <a:extLst>
              <a:ext uri="{FF2B5EF4-FFF2-40B4-BE49-F238E27FC236}">
                <a16:creationId xmlns="" xmlns:a16="http://schemas.microsoft.com/office/drawing/2014/main" id="{E31CE240-CA47-4718-88E3-8A3D34FF1336}"/>
              </a:ext>
            </a:extLst>
          </p:cNvPr>
          <p:cNvSpPr>
            <a:spLocks noGrp="1"/>
          </p:cNvSpPr>
          <p:nvPr>
            <p:ph type="sldNum" sz="quarter" idx="10"/>
          </p:nvPr>
        </p:nvSpPr>
        <p:spPr/>
        <p:txBody>
          <a:bodyPr/>
          <a:lstStyle/>
          <a:p>
            <a:fld id="{67B19427-F580-D146-B60E-4CADEE75497F}" type="slidenum">
              <a:rPr lang="en-US" smtClean="0"/>
              <a:pPr/>
              <a:t>36</a:t>
            </a:fld>
            <a:endParaRPr lang="en-US" dirty="0"/>
          </a:p>
        </p:txBody>
      </p:sp>
      <p:sp>
        <p:nvSpPr>
          <p:cNvPr id="24" name="Footer Placeholder 23">
            <a:extLst>
              <a:ext uri="{FF2B5EF4-FFF2-40B4-BE49-F238E27FC236}">
                <a16:creationId xmlns="" xmlns:a16="http://schemas.microsoft.com/office/drawing/2014/main" id="{5DA7AF7E-4226-4899-B622-805250C695C0}"/>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8670775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4C72AC-7E59-4D73-AD3A-CBD8A4D2AD6E}"/>
              </a:ext>
            </a:extLst>
          </p:cNvPr>
          <p:cNvSpPr>
            <a:spLocks noGrp="1"/>
          </p:cNvSpPr>
          <p:nvPr>
            <p:ph type="title"/>
          </p:nvPr>
        </p:nvSpPr>
        <p:spPr>
          <a:xfrm>
            <a:off x="304800" y="762001"/>
            <a:ext cx="8534400" cy="685799"/>
          </a:xfrm>
        </p:spPr>
        <p:txBody>
          <a:bodyPr/>
          <a:lstStyle/>
          <a:p>
            <a:r>
              <a:rPr lang="en-US" dirty="0"/>
              <a:t>3-3 Multiplying Vectors </a:t>
            </a:r>
            <a:r>
              <a:rPr lang="en-US" sz="2400" b="0" dirty="0"/>
              <a:t>(13 of 13)</a:t>
            </a:r>
            <a:endParaRPr lang="en-US" dirty="0"/>
          </a:p>
        </p:txBody>
      </p:sp>
      <p:sp>
        <p:nvSpPr>
          <p:cNvPr id="3" name="Content Placeholder 2">
            <a:extLst>
              <a:ext uri="{FF2B5EF4-FFF2-40B4-BE49-F238E27FC236}">
                <a16:creationId xmlns="" xmlns:a16="http://schemas.microsoft.com/office/drawing/2014/main" id="{BB77FCC7-CB31-4F89-A14A-4194426A93F6}"/>
              </a:ext>
            </a:extLst>
          </p:cNvPr>
          <p:cNvSpPr>
            <a:spLocks noGrp="1"/>
          </p:cNvSpPr>
          <p:nvPr>
            <p:ph sz="quarter" idx="16"/>
          </p:nvPr>
        </p:nvSpPr>
        <p:spPr>
          <a:xfrm>
            <a:off x="304800" y="1752600"/>
            <a:ext cx="2362200" cy="457200"/>
          </a:xfrm>
        </p:spPr>
        <p:txBody>
          <a:bodyPr/>
          <a:lstStyle/>
          <a:p>
            <a:r>
              <a:rPr lang="en-US" b="1" dirty="0"/>
              <a:t>Checkpoint 5</a:t>
            </a:r>
            <a:endParaRPr lang="en-US" dirty="0"/>
          </a:p>
        </p:txBody>
      </p:sp>
      <p:sp>
        <p:nvSpPr>
          <p:cNvPr id="4" name="Content Placeholder 3">
            <a:extLst>
              <a:ext uri="{FF2B5EF4-FFF2-40B4-BE49-F238E27FC236}">
                <a16:creationId xmlns="" xmlns:a16="http://schemas.microsoft.com/office/drawing/2014/main" id="{91273EAA-3296-477F-AF9D-184DD18C7CE6}"/>
              </a:ext>
            </a:extLst>
          </p:cNvPr>
          <p:cNvSpPr>
            <a:spLocks noGrp="1"/>
          </p:cNvSpPr>
          <p:nvPr>
            <p:ph sz="quarter" idx="17"/>
          </p:nvPr>
        </p:nvSpPr>
        <p:spPr>
          <a:xfrm>
            <a:off x="294752" y="2325538"/>
            <a:ext cx="1305448" cy="381000"/>
          </a:xfrm>
        </p:spPr>
        <p:txBody>
          <a:bodyPr/>
          <a:lstStyle/>
          <a:p>
            <a:r>
              <a:rPr lang="en-US" dirty="0"/>
              <a:t>Vectors</a:t>
            </a:r>
          </a:p>
        </p:txBody>
      </p:sp>
      <p:graphicFrame>
        <p:nvGraphicFramePr>
          <p:cNvPr id="26" name="Content Placeholder 25">
            <a:extLst>
              <a:ext uri="{FF2B5EF4-FFF2-40B4-BE49-F238E27FC236}">
                <a16:creationId xmlns="" xmlns:a16="http://schemas.microsoft.com/office/drawing/2014/main" id="{5DD258AE-B364-4684-8233-16F2395CEAA0}"/>
              </a:ext>
            </a:extLst>
          </p:cNvPr>
          <p:cNvGraphicFramePr>
            <a:graphicFrameLocks noGrp="1" noChangeAspect="1"/>
          </p:cNvGraphicFramePr>
          <p:nvPr>
            <p:ph sz="quarter" idx="18"/>
            <p:extLst>
              <p:ext uri="{D42A27DB-BD31-4B8C-83A1-F6EECF244321}">
                <p14:modId xmlns:p14="http://schemas.microsoft.com/office/powerpoint/2010/main" val="3756230111"/>
              </p:ext>
            </p:extLst>
          </p:nvPr>
        </p:nvGraphicFramePr>
        <p:xfrm>
          <a:off x="1551731" y="2327589"/>
          <a:ext cx="1193204" cy="389858"/>
        </p:xfrm>
        <a:graphic>
          <a:graphicData uri="http://schemas.openxmlformats.org/presentationml/2006/ole">
            <mc:AlternateContent xmlns:mc="http://schemas.openxmlformats.org/markup-compatibility/2006">
              <mc:Choice xmlns:v="urn:schemas-microsoft-com:vml" Requires="v">
                <p:oleObj spid="_x0000_s61610" name="Equation" r:id="rId3" imgW="1282680" imgH="419040" progId="Equation.DSMT4">
                  <p:embed/>
                </p:oleObj>
              </mc:Choice>
              <mc:Fallback>
                <p:oleObj name="Equation" r:id="rId3" imgW="1282680" imgH="419040" progId="Equation.DSMT4">
                  <p:embed/>
                  <p:pic>
                    <p:nvPicPr>
                      <p:cNvPr id="25" name="Object 24">
                        <a:extLst>
                          <a:ext uri="{FF2B5EF4-FFF2-40B4-BE49-F238E27FC236}">
                            <a16:creationId xmlns="" xmlns:a16="http://schemas.microsoft.com/office/drawing/2014/main" id="{4AB6D7FB-1575-4AC3-BE21-8935B869006F}"/>
                          </a:ext>
                        </a:extLst>
                      </p:cNvPr>
                      <p:cNvPicPr/>
                      <p:nvPr/>
                    </p:nvPicPr>
                    <p:blipFill>
                      <a:blip r:embed="rId4"/>
                      <a:stretch>
                        <a:fillRect/>
                      </a:stretch>
                    </p:blipFill>
                    <p:spPr>
                      <a:xfrm>
                        <a:off x="1551731" y="2327589"/>
                        <a:ext cx="1193204" cy="389858"/>
                      </a:xfrm>
                      <a:prstGeom prst="rect">
                        <a:avLst/>
                      </a:prstGeom>
                    </p:spPr>
                  </p:pic>
                </p:oleObj>
              </mc:Fallback>
            </mc:AlternateContent>
          </a:graphicData>
        </a:graphic>
      </p:graphicFrame>
      <p:sp>
        <p:nvSpPr>
          <p:cNvPr id="6" name="Content Placeholder 5">
            <a:extLst>
              <a:ext uri="{FF2B5EF4-FFF2-40B4-BE49-F238E27FC236}">
                <a16:creationId xmlns="" xmlns:a16="http://schemas.microsoft.com/office/drawing/2014/main" id="{63D0A7B2-662B-448A-8031-662BF03B1AB2}"/>
              </a:ext>
            </a:extLst>
          </p:cNvPr>
          <p:cNvSpPr>
            <a:spLocks noGrp="1"/>
          </p:cNvSpPr>
          <p:nvPr>
            <p:ph sz="quarter" idx="19"/>
          </p:nvPr>
        </p:nvSpPr>
        <p:spPr>
          <a:xfrm>
            <a:off x="2743200" y="2325538"/>
            <a:ext cx="6096000" cy="401096"/>
          </a:xfrm>
        </p:spPr>
        <p:txBody>
          <a:bodyPr/>
          <a:lstStyle/>
          <a:p>
            <a:r>
              <a:rPr lang="en-US" dirty="0"/>
              <a:t>have magnitudes of 3 units and 4 units,</a:t>
            </a:r>
          </a:p>
        </p:txBody>
      </p:sp>
      <p:sp>
        <p:nvSpPr>
          <p:cNvPr id="7" name="Content Placeholder 6">
            <a:extLst>
              <a:ext uri="{FF2B5EF4-FFF2-40B4-BE49-F238E27FC236}">
                <a16:creationId xmlns="" xmlns:a16="http://schemas.microsoft.com/office/drawing/2014/main" id="{24CB9F94-5D2D-49DB-A9B9-AAD087C1F2F4}"/>
              </a:ext>
            </a:extLst>
          </p:cNvPr>
          <p:cNvSpPr>
            <a:spLocks noGrp="1"/>
          </p:cNvSpPr>
          <p:nvPr>
            <p:ph sz="quarter" idx="20"/>
          </p:nvPr>
        </p:nvSpPr>
        <p:spPr>
          <a:xfrm>
            <a:off x="374373" y="2756451"/>
            <a:ext cx="8534400" cy="473766"/>
          </a:xfrm>
        </p:spPr>
        <p:txBody>
          <a:bodyPr/>
          <a:lstStyle/>
          <a:p>
            <a:r>
              <a:rPr lang="en-US" dirty="0"/>
              <a:t>respectively. What is the angle between the directions of</a:t>
            </a:r>
          </a:p>
        </p:txBody>
      </p:sp>
      <p:graphicFrame>
        <p:nvGraphicFramePr>
          <p:cNvPr id="30" name="Content Placeholder 29">
            <a:extLst>
              <a:ext uri="{FF2B5EF4-FFF2-40B4-BE49-F238E27FC236}">
                <a16:creationId xmlns="" xmlns:a16="http://schemas.microsoft.com/office/drawing/2014/main" id="{6CA6113B-2772-42A0-94D0-774DCACB6EB7}"/>
              </a:ext>
            </a:extLst>
          </p:cNvPr>
          <p:cNvGraphicFramePr>
            <a:graphicFrameLocks noGrp="1" noChangeAspect="1"/>
          </p:cNvGraphicFramePr>
          <p:nvPr>
            <p:ph sz="quarter" idx="21"/>
            <p:extLst>
              <p:ext uri="{D42A27DB-BD31-4B8C-83A1-F6EECF244321}">
                <p14:modId xmlns:p14="http://schemas.microsoft.com/office/powerpoint/2010/main" val="2420402491"/>
              </p:ext>
            </p:extLst>
          </p:nvPr>
        </p:nvGraphicFramePr>
        <p:xfrm>
          <a:off x="388099" y="3269363"/>
          <a:ext cx="1131796" cy="369795"/>
        </p:xfrm>
        <a:graphic>
          <a:graphicData uri="http://schemas.openxmlformats.org/presentationml/2006/ole">
            <mc:AlternateContent xmlns:mc="http://schemas.openxmlformats.org/markup-compatibility/2006">
              <mc:Choice xmlns:v="urn:schemas-microsoft-com:vml" Requires="v">
                <p:oleObj spid="_x0000_s61611" name="Equation" r:id="rId5" imgW="1282680" imgH="419040" progId="Equation.DSMT4">
                  <p:embed/>
                </p:oleObj>
              </mc:Choice>
              <mc:Fallback>
                <p:oleObj name="Equation" r:id="rId5" imgW="1282680" imgH="419040" progId="Equation.DSMT4">
                  <p:embed/>
                  <p:pic>
                    <p:nvPicPr>
                      <p:cNvPr id="27" name="Object 26">
                        <a:extLst>
                          <a:ext uri="{FF2B5EF4-FFF2-40B4-BE49-F238E27FC236}">
                            <a16:creationId xmlns="" xmlns:a16="http://schemas.microsoft.com/office/drawing/2014/main" id="{EFD0C80F-3592-443A-B837-E65F59C57CA5}"/>
                          </a:ext>
                        </a:extLst>
                      </p:cNvPr>
                      <p:cNvPicPr/>
                      <p:nvPr/>
                    </p:nvPicPr>
                    <p:blipFill>
                      <a:blip r:embed="rId6"/>
                      <a:stretch>
                        <a:fillRect/>
                      </a:stretch>
                    </p:blipFill>
                    <p:spPr>
                      <a:xfrm>
                        <a:off x="388099" y="3269363"/>
                        <a:ext cx="1131796" cy="369795"/>
                      </a:xfrm>
                      <a:prstGeom prst="rect">
                        <a:avLst/>
                      </a:prstGeom>
                    </p:spPr>
                  </p:pic>
                </p:oleObj>
              </mc:Fallback>
            </mc:AlternateContent>
          </a:graphicData>
        </a:graphic>
      </p:graphicFrame>
      <p:sp>
        <p:nvSpPr>
          <p:cNvPr id="9" name="Content Placeholder 8">
            <a:extLst>
              <a:ext uri="{FF2B5EF4-FFF2-40B4-BE49-F238E27FC236}">
                <a16:creationId xmlns="" xmlns:a16="http://schemas.microsoft.com/office/drawing/2014/main" id="{ED80BC62-AEAB-4428-9B4F-D9103A557B09}"/>
              </a:ext>
            </a:extLst>
          </p:cNvPr>
          <p:cNvSpPr>
            <a:spLocks noGrp="1"/>
          </p:cNvSpPr>
          <p:nvPr>
            <p:ph sz="quarter" idx="22"/>
          </p:nvPr>
        </p:nvSpPr>
        <p:spPr>
          <a:xfrm>
            <a:off x="1540784" y="3273176"/>
            <a:ext cx="5618704" cy="381000"/>
          </a:xfrm>
        </p:spPr>
        <p:txBody>
          <a:bodyPr/>
          <a:lstStyle/>
          <a:p>
            <a:r>
              <a:rPr lang="en-US" dirty="0"/>
              <a:t>if the magnitude of the vector product</a:t>
            </a:r>
          </a:p>
        </p:txBody>
      </p:sp>
      <p:graphicFrame>
        <p:nvGraphicFramePr>
          <p:cNvPr id="31" name="Content Placeholder 30">
            <a:extLst>
              <a:ext uri="{FF2B5EF4-FFF2-40B4-BE49-F238E27FC236}">
                <a16:creationId xmlns="" xmlns:a16="http://schemas.microsoft.com/office/drawing/2014/main" id="{336BDE71-64FB-490F-A01F-6601A02E77EA}"/>
              </a:ext>
            </a:extLst>
          </p:cNvPr>
          <p:cNvGraphicFramePr>
            <a:graphicFrameLocks noGrp="1" noChangeAspect="1"/>
          </p:cNvGraphicFramePr>
          <p:nvPr>
            <p:ph sz="quarter" idx="23"/>
            <p:extLst>
              <p:ext uri="{D42A27DB-BD31-4B8C-83A1-F6EECF244321}">
                <p14:modId xmlns:p14="http://schemas.microsoft.com/office/powerpoint/2010/main" val="2395651054"/>
              </p:ext>
            </p:extLst>
          </p:nvPr>
        </p:nvGraphicFramePr>
        <p:xfrm>
          <a:off x="7099854" y="3275489"/>
          <a:ext cx="804954" cy="396470"/>
        </p:xfrm>
        <a:graphic>
          <a:graphicData uri="http://schemas.openxmlformats.org/presentationml/2006/ole">
            <mc:AlternateContent xmlns:mc="http://schemas.openxmlformats.org/markup-compatibility/2006">
              <mc:Choice xmlns:v="urn:schemas-microsoft-com:vml" Requires="v">
                <p:oleObj spid="_x0000_s61612" name="Equation" r:id="rId7" imgW="850680" imgH="419040" progId="Equation.DSMT4">
                  <p:embed/>
                </p:oleObj>
              </mc:Choice>
              <mc:Fallback>
                <p:oleObj name="Equation" r:id="rId7" imgW="850680" imgH="419040" progId="Equation.DSMT4">
                  <p:embed/>
                  <p:pic>
                    <p:nvPicPr>
                      <p:cNvPr id="28" name="Object 27">
                        <a:extLst>
                          <a:ext uri="{FF2B5EF4-FFF2-40B4-BE49-F238E27FC236}">
                            <a16:creationId xmlns="" xmlns:a16="http://schemas.microsoft.com/office/drawing/2014/main" id="{3E58159C-7F93-423D-9A38-07350E61F263}"/>
                          </a:ext>
                        </a:extLst>
                      </p:cNvPr>
                      <p:cNvPicPr/>
                      <p:nvPr/>
                    </p:nvPicPr>
                    <p:blipFill>
                      <a:blip r:embed="rId8"/>
                      <a:stretch>
                        <a:fillRect/>
                      </a:stretch>
                    </p:blipFill>
                    <p:spPr>
                      <a:xfrm>
                        <a:off x="7099854" y="3275489"/>
                        <a:ext cx="804954" cy="396470"/>
                      </a:xfrm>
                      <a:prstGeom prst="rect">
                        <a:avLst/>
                      </a:prstGeom>
                    </p:spPr>
                  </p:pic>
                </p:oleObj>
              </mc:Fallback>
            </mc:AlternateContent>
          </a:graphicData>
        </a:graphic>
      </p:graphicFrame>
      <p:sp>
        <p:nvSpPr>
          <p:cNvPr id="11" name="Content Placeholder 10">
            <a:extLst>
              <a:ext uri="{FF2B5EF4-FFF2-40B4-BE49-F238E27FC236}">
                <a16:creationId xmlns="" xmlns:a16="http://schemas.microsoft.com/office/drawing/2014/main" id="{CA3F9380-A9CA-4BC4-A072-79806722416F}"/>
              </a:ext>
            </a:extLst>
          </p:cNvPr>
          <p:cNvSpPr>
            <a:spLocks noGrp="1"/>
          </p:cNvSpPr>
          <p:nvPr>
            <p:ph sz="quarter" idx="24"/>
          </p:nvPr>
        </p:nvSpPr>
        <p:spPr>
          <a:xfrm>
            <a:off x="304800" y="3763614"/>
            <a:ext cx="5410200" cy="457200"/>
          </a:xfrm>
        </p:spPr>
        <p:txBody>
          <a:bodyPr/>
          <a:lstStyle/>
          <a:p>
            <a:r>
              <a:rPr lang="en-US" dirty="0"/>
              <a:t>is (a) zero and (b) 12 units?</a:t>
            </a:r>
          </a:p>
        </p:txBody>
      </p:sp>
      <p:sp>
        <p:nvSpPr>
          <p:cNvPr id="12" name="Content Placeholder 11">
            <a:extLst>
              <a:ext uri="{FF2B5EF4-FFF2-40B4-BE49-F238E27FC236}">
                <a16:creationId xmlns="" xmlns:a16="http://schemas.microsoft.com/office/drawing/2014/main" id="{3A3F18F4-8CF7-4926-87F2-DC490C94F638}"/>
              </a:ext>
            </a:extLst>
          </p:cNvPr>
          <p:cNvSpPr>
            <a:spLocks noGrp="1"/>
          </p:cNvSpPr>
          <p:nvPr>
            <p:ph sz="quarter" idx="25"/>
          </p:nvPr>
        </p:nvSpPr>
        <p:spPr>
          <a:xfrm>
            <a:off x="304800" y="4412976"/>
            <a:ext cx="2362200" cy="1600200"/>
          </a:xfrm>
        </p:spPr>
        <p:txBody>
          <a:bodyPr/>
          <a:lstStyle/>
          <a:p>
            <a:r>
              <a:rPr lang="en-US" sz="3200" dirty="0">
                <a:solidFill>
                  <a:srgbClr val="000000"/>
                </a:solidFill>
              </a:rPr>
              <a:t>Answer:</a:t>
            </a:r>
          </a:p>
          <a:p>
            <a:r>
              <a:rPr lang="en-US" dirty="0">
                <a:solidFill>
                  <a:schemeClr val="accent2"/>
                </a:solidFill>
              </a:rPr>
              <a:t>(a)</a:t>
            </a:r>
            <a:r>
              <a:rPr lang="en-US" dirty="0">
                <a:solidFill>
                  <a:srgbClr val="000000"/>
                </a:solidFill>
              </a:rPr>
              <a:t> 0 degrees</a:t>
            </a:r>
          </a:p>
          <a:p>
            <a:r>
              <a:rPr lang="en-US" dirty="0">
                <a:solidFill>
                  <a:schemeClr val="accent2"/>
                </a:solidFill>
              </a:rPr>
              <a:t>(b)</a:t>
            </a:r>
            <a:r>
              <a:rPr lang="en-US" dirty="0">
                <a:solidFill>
                  <a:srgbClr val="000000"/>
                </a:solidFill>
              </a:rPr>
              <a:t> 90 degrees</a:t>
            </a:r>
          </a:p>
        </p:txBody>
      </p:sp>
      <p:sp>
        <p:nvSpPr>
          <p:cNvPr id="23" name="Slide Number Placeholder 22">
            <a:extLst>
              <a:ext uri="{FF2B5EF4-FFF2-40B4-BE49-F238E27FC236}">
                <a16:creationId xmlns="" xmlns:a16="http://schemas.microsoft.com/office/drawing/2014/main" id="{A9127E03-761F-4446-993C-F7DA893B16C6}"/>
              </a:ext>
            </a:extLst>
          </p:cNvPr>
          <p:cNvSpPr>
            <a:spLocks noGrp="1"/>
          </p:cNvSpPr>
          <p:nvPr>
            <p:ph type="sldNum" sz="quarter" idx="10"/>
          </p:nvPr>
        </p:nvSpPr>
        <p:spPr/>
        <p:txBody>
          <a:bodyPr/>
          <a:lstStyle/>
          <a:p>
            <a:fld id="{67B19427-F580-D146-B60E-4CADEE75497F}" type="slidenum">
              <a:rPr lang="en-US" smtClean="0"/>
              <a:pPr/>
              <a:t>37</a:t>
            </a:fld>
            <a:endParaRPr lang="en-US" dirty="0"/>
          </a:p>
        </p:txBody>
      </p:sp>
      <p:sp>
        <p:nvSpPr>
          <p:cNvPr id="24" name="Footer Placeholder 23">
            <a:extLst>
              <a:ext uri="{FF2B5EF4-FFF2-40B4-BE49-F238E27FC236}">
                <a16:creationId xmlns="" xmlns:a16="http://schemas.microsoft.com/office/drawing/2014/main" id="{04130987-5E9C-4B1C-9E7A-88BA6E38A78A}"/>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66460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4DF174-5F39-466A-9893-C5AA42597684}"/>
              </a:ext>
            </a:extLst>
          </p:cNvPr>
          <p:cNvSpPr>
            <a:spLocks noGrp="1"/>
          </p:cNvSpPr>
          <p:nvPr>
            <p:ph type="title"/>
          </p:nvPr>
        </p:nvSpPr>
        <p:spPr>
          <a:xfrm>
            <a:off x="304800" y="762001"/>
            <a:ext cx="8534400" cy="685799"/>
          </a:xfrm>
        </p:spPr>
        <p:txBody>
          <a:bodyPr>
            <a:normAutofit/>
          </a:bodyPr>
          <a:lstStyle/>
          <a:p>
            <a:r>
              <a:rPr lang="en-US" dirty="0"/>
              <a:t>3 Summary </a:t>
            </a:r>
            <a:r>
              <a:rPr lang="en-US" sz="2400" b="0" baseline="0" dirty="0"/>
              <a:t>(1 of 4)</a:t>
            </a:r>
            <a:endParaRPr lang="en-US" sz="2000" b="0" baseline="0" dirty="0"/>
          </a:p>
        </p:txBody>
      </p:sp>
      <p:sp>
        <p:nvSpPr>
          <p:cNvPr id="3" name="Content Placeholder 2">
            <a:extLst>
              <a:ext uri="{FF2B5EF4-FFF2-40B4-BE49-F238E27FC236}">
                <a16:creationId xmlns="" xmlns:a16="http://schemas.microsoft.com/office/drawing/2014/main" id="{DFF659E7-65E3-44F9-97F9-98937B62F2B9}"/>
              </a:ext>
            </a:extLst>
          </p:cNvPr>
          <p:cNvSpPr>
            <a:spLocks noGrp="1"/>
          </p:cNvSpPr>
          <p:nvPr>
            <p:ph sz="quarter" idx="16"/>
          </p:nvPr>
        </p:nvSpPr>
        <p:spPr>
          <a:xfrm>
            <a:off x="304800" y="1752600"/>
            <a:ext cx="8534400" cy="1828800"/>
          </a:xfrm>
        </p:spPr>
        <p:txBody>
          <a:bodyPr/>
          <a:lstStyle/>
          <a:p>
            <a:pPr>
              <a:defRPr/>
            </a:pPr>
            <a:r>
              <a:rPr lang="en-US" sz="2600" b="1" dirty="0">
                <a:solidFill>
                  <a:srgbClr val="000000"/>
                </a:solidFill>
              </a:rPr>
              <a:t>Scalars and Vectors</a:t>
            </a:r>
          </a:p>
          <a:p>
            <a:pPr marL="292608" indent="-292608">
              <a:buClr>
                <a:schemeClr val="accent2"/>
              </a:buClr>
              <a:buSzPct val="100000"/>
              <a:buFont typeface="Arial" panose="020B0604020202020204" pitchFamily="34" charset="0"/>
              <a:buChar char="•"/>
              <a:tabLst>
                <a:tab pos="465138" algn="l"/>
                <a:tab pos="1174750" algn="l"/>
                <a:tab pos="1631950" algn="l"/>
                <a:tab pos="2089150" algn="l"/>
                <a:tab pos="2546350" algn="l"/>
                <a:tab pos="3003550" algn="l"/>
                <a:tab pos="3460750" algn="l"/>
                <a:tab pos="3917950" algn="l"/>
                <a:tab pos="4375150" algn="l"/>
                <a:tab pos="4832350" algn="l"/>
                <a:tab pos="5289550" algn="l"/>
                <a:tab pos="5746750" algn="l"/>
                <a:tab pos="6203950" algn="l"/>
                <a:tab pos="6661150" algn="l"/>
                <a:tab pos="7118350" algn="l"/>
                <a:tab pos="7575550" algn="l"/>
                <a:tab pos="8032750" algn="l"/>
                <a:tab pos="8489950" algn="l"/>
                <a:tab pos="8947150" algn="l"/>
                <a:tab pos="9404350" algn="l"/>
                <a:tab pos="9861550" algn="l"/>
              </a:tabLst>
              <a:defRPr/>
            </a:pPr>
            <a:r>
              <a:rPr lang="en-US" sz="2600" dirty="0">
                <a:solidFill>
                  <a:srgbClr val="000000"/>
                </a:solidFill>
              </a:rPr>
              <a:t>Scalars have magnitude only</a:t>
            </a:r>
          </a:p>
          <a:p>
            <a:pPr marL="292608" indent="-292608">
              <a:buClr>
                <a:schemeClr val="accent2"/>
              </a:buClr>
              <a:buSzPct val="100000"/>
              <a:buFont typeface="Arial" panose="020B0604020202020204" pitchFamily="34" charset="0"/>
              <a:buChar char="•"/>
              <a:tabLst>
                <a:tab pos="465138" algn="l"/>
                <a:tab pos="1174750" algn="l"/>
                <a:tab pos="1631950" algn="l"/>
                <a:tab pos="2089150" algn="l"/>
                <a:tab pos="2546350" algn="l"/>
                <a:tab pos="3003550" algn="l"/>
                <a:tab pos="3460750" algn="l"/>
                <a:tab pos="3917950" algn="l"/>
                <a:tab pos="4375150" algn="l"/>
                <a:tab pos="4832350" algn="l"/>
                <a:tab pos="5289550" algn="l"/>
                <a:tab pos="5746750" algn="l"/>
                <a:tab pos="6203950" algn="l"/>
                <a:tab pos="6661150" algn="l"/>
                <a:tab pos="7118350" algn="l"/>
                <a:tab pos="7575550" algn="l"/>
                <a:tab pos="8032750" algn="l"/>
                <a:tab pos="8489950" algn="l"/>
                <a:tab pos="8947150" algn="l"/>
                <a:tab pos="9404350" algn="l"/>
                <a:tab pos="9861550" algn="l"/>
              </a:tabLst>
              <a:defRPr/>
            </a:pPr>
            <a:r>
              <a:rPr lang="en-US" sz="2600" dirty="0">
                <a:solidFill>
                  <a:srgbClr val="000000"/>
                </a:solidFill>
              </a:rPr>
              <a:t>Vectors have magnitude and direction</a:t>
            </a:r>
          </a:p>
          <a:p>
            <a:pPr marL="292608" indent="-292608">
              <a:buClr>
                <a:schemeClr val="accent2"/>
              </a:buClr>
              <a:buSzPct val="100000"/>
              <a:buFont typeface="Arial" panose="020B0604020202020204" pitchFamily="34" charset="0"/>
              <a:buChar char="•"/>
              <a:tabLst>
                <a:tab pos="465138" algn="l"/>
                <a:tab pos="1174750" algn="l"/>
                <a:tab pos="1631950" algn="l"/>
                <a:tab pos="2089150" algn="l"/>
                <a:tab pos="2546350" algn="l"/>
                <a:tab pos="3003550" algn="l"/>
                <a:tab pos="3460750" algn="l"/>
                <a:tab pos="3917950" algn="l"/>
                <a:tab pos="4375150" algn="l"/>
                <a:tab pos="4832350" algn="l"/>
                <a:tab pos="5289550" algn="l"/>
                <a:tab pos="5746750" algn="l"/>
                <a:tab pos="6203950" algn="l"/>
                <a:tab pos="6661150" algn="l"/>
                <a:tab pos="7118350" algn="l"/>
                <a:tab pos="7575550" algn="l"/>
                <a:tab pos="8032750" algn="l"/>
                <a:tab pos="8489950" algn="l"/>
                <a:tab pos="8947150" algn="l"/>
                <a:tab pos="9404350" algn="l"/>
                <a:tab pos="9861550" algn="l"/>
              </a:tabLst>
              <a:defRPr/>
            </a:pPr>
            <a:r>
              <a:rPr lang="en-US" sz="2600" dirty="0">
                <a:solidFill>
                  <a:srgbClr val="000000"/>
                </a:solidFill>
              </a:rPr>
              <a:t>Both have units!</a:t>
            </a:r>
          </a:p>
        </p:txBody>
      </p:sp>
      <p:sp>
        <p:nvSpPr>
          <p:cNvPr id="4" name="Content Placeholder 3">
            <a:extLst>
              <a:ext uri="{FF2B5EF4-FFF2-40B4-BE49-F238E27FC236}">
                <a16:creationId xmlns="" xmlns:a16="http://schemas.microsoft.com/office/drawing/2014/main" id="{AE13D04D-BBCA-4C8B-9F28-BEF8BFF3BC0E}"/>
              </a:ext>
            </a:extLst>
          </p:cNvPr>
          <p:cNvSpPr>
            <a:spLocks noGrp="1"/>
          </p:cNvSpPr>
          <p:nvPr>
            <p:ph sz="quarter" idx="17"/>
          </p:nvPr>
        </p:nvSpPr>
        <p:spPr>
          <a:xfrm>
            <a:off x="304800" y="3657600"/>
            <a:ext cx="3200400" cy="914400"/>
          </a:xfrm>
        </p:spPr>
        <p:txBody>
          <a:bodyPr/>
          <a:lstStyle/>
          <a:p>
            <a:pPr>
              <a:defRPr/>
            </a:pPr>
            <a:r>
              <a:rPr lang="en-US" sz="2600" b="1" dirty="0">
                <a:solidFill>
                  <a:srgbClr val="000000"/>
                </a:solidFill>
              </a:rPr>
              <a:t>Vector Components</a:t>
            </a:r>
          </a:p>
          <a:p>
            <a:pPr marL="292608" indent="-292608">
              <a:buClr>
                <a:schemeClr val="accent2"/>
              </a:buClr>
              <a:buSzPct val="100000"/>
              <a:buFont typeface="Arial" panose="020B0604020202020204" pitchFamily="34" charset="0"/>
              <a:buChar char="•"/>
              <a:tabLst>
                <a:tab pos="577850" algn="l"/>
                <a:tab pos="1174750" algn="l"/>
                <a:tab pos="1631950" algn="l"/>
                <a:tab pos="2089150" algn="l"/>
                <a:tab pos="2546350" algn="l"/>
                <a:tab pos="3003550" algn="l"/>
                <a:tab pos="3460750" algn="l"/>
                <a:tab pos="3917950" algn="l"/>
                <a:tab pos="4375150" algn="l"/>
                <a:tab pos="4832350" algn="l"/>
                <a:tab pos="5289550" algn="l"/>
                <a:tab pos="5746750" algn="l"/>
                <a:tab pos="6203950" algn="l"/>
                <a:tab pos="6661150" algn="l"/>
                <a:tab pos="7118350" algn="l"/>
                <a:tab pos="7575550" algn="l"/>
                <a:tab pos="8032750" algn="l"/>
                <a:tab pos="8489950" algn="l"/>
                <a:tab pos="8947150" algn="l"/>
                <a:tab pos="9404350" algn="l"/>
                <a:tab pos="9861550" algn="l"/>
              </a:tabLst>
              <a:defRPr/>
            </a:pPr>
            <a:r>
              <a:rPr lang="en-US" sz="2600" dirty="0">
                <a:solidFill>
                  <a:srgbClr val="000000"/>
                </a:solidFill>
              </a:rPr>
              <a:t>Given by</a:t>
            </a:r>
            <a:endParaRPr lang="en-US" sz="2600" dirty="0"/>
          </a:p>
        </p:txBody>
      </p:sp>
      <p:graphicFrame>
        <p:nvGraphicFramePr>
          <p:cNvPr id="26" name="Content Placeholder 25">
            <a:extLst>
              <a:ext uri="{FF2B5EF4-FFF2-40B4-BE49-F238E27FC236}">
                <a16:creationId xmlns="" xmlns:a16="http://schemas.microsoft.com/office/drawing/2014/main" id="{851E5B99-F4E8-4B32-8E25-74B319D372F6}"/>
              </a:ext>
            </a:extLst>
          </p:cNvPr>
          <p:cNvGraphicFramePr>
            <a:graphicFrameLocks noGrp="1" noChangeAspect="1"/>
          </p:cNvGraphicFramePr>
          <p:nvPr>
            <p:ph sz="quarter" idx="18"/>
            <p:extLst>
              <p:ext uri="{D42A27DB-BD31-4B8C-83A1-F6EECF244321}">
                <p14:modId xmlns:p14="http://schemas.microsoft.com/office/powerpoint/2010/main" val="1725377468"/>
              </p:ext>
            </p:extLst>
          </p:nvPr>
        </p:nvGraphicFramePr>
        <p:xfrm>
          <a:off x="1600200" y="4601817"/>
          <a:ext cx="4233726" cy="446258"/>
        </p:xfrm>
        <a:graphic>
          <a:graphicData uri="http://schemas.openxmlformats.org/presentationml/2006/ole">
            <mc:AlternateContent xmlns:mc="http://schemas.openxmlformats.org/markup-compatibility/2006">
              <mc:Choice xmlns:v="urn:schemas-microsoft-com:vml" Requires="v">
                <p:oleObj spid="_x0000_s62582" name="Equation" r:id="rId3" imgW="4698720" imgH="495000" progId="Equation.DSMT4">
                  <p:embed/>
                </p:oleObj>
              </mc:Choice>
              <mc:Fallback>
                <p:oleObj name="Equation" r:id="rId3" imgW="4698720" imgH="495000" progId="Equation.DSMT4">
                  <p:embed/>
                  <p:pic>
                    <p:nvPicPr>
                      <p:cNvPr id="25" name="Object 24">
                        <a:extLst>
                          <a:ext uri="{FF2B5EF4-FFF2-40B4-BE49-F238E27FC236}">
                            <a16:creationId xmlns="" xmlns:a16="http://schemas.microsoft.com/office/drawing/2014/main" id="{9BAE1327-5369-47C9-AA68-76B9D220C18D}"/>
                          </a:ext>
                        </a:extLst>
                      </p:cNvPr>
                      <p:cNvPicPr/>
                      <p:nvPr/>
                    </p:nvPicPr>
                    <p:blipFill>
                      <a:blip r:embed="rId4"/>
                      <a:stretch>
                        <a:fillRect/>
                      </a:stretch>
                    </p:blipFill>
                    <p:spPr>
                      <a:xfrm>
                        <a:off x="1600200" y="4601817"/>
                        <a:ext cx="4233726" cy="446258"/>
                      </a:xfrm>
                      <a:prstGeom prst="rect">
                        <a:avLst/>
                      </a:prstGeom>
                    </p:spPr>
                  </p:pic>
                </p:oleObj>
              </mc:Fallback>
            </mc:AlternateContent>
          </a:graphicData>
        </a:graphic>
      </p:graphicFrame>
      <p:sp>
        <p:nvSpPr>
          <p:cNvPr id="6" name="Content Placeholder 5">
            <a:extLst>
              <a:ext uri="{FF2B5EF4-FFF2-40B4-BE49-F238E27FC236}">
                <a16:creationId xmlns="" xmlns:a16="http://schemas.microsoft.com/office/drawing/2014/main" id="{820A612D-2D74-47D3-823E-22674FED9726}"/>
              </a:ext>
            </a:extLst>
          </p:cNvPr>
          <p:cNvSpPr>
            <a:spLocks noGrp="1"/>
          </p:cNvSpPr>
          <p:nvPr>
            <p:ph sz="quarter" idx="19"/>
          </p:nvPr>
        </p:nvSpPr>
        <p:spPr>
          <a:xfrm>
            <a:off x="7064444" y="4601817"/>
            <a:ext cx="1774756" cy="304800"/>
          </a:xfrm>
        </p:spPr>
        <p:txBody>
          <a:bodyPr/>
          <a:lstStyle/>
          <a:p>
            <a:r>
              <a:rPr lang="en-US" sz="2000" b="1" dirty="0">
                <a:solidFill>
                  <a:srgbClr val="000000"/>
                </a:solidFill>
              </a:rPr>
              <a:t>Equation (3-5)</a:t>
            </a:r>
          </a:p>
        </p:txBody>
      </p:sp>
      <p:sp>
        <p:nvSpPr>
          <p:cNvPr id="7" name="Content Placeholder 6">
            <a:extLst>
              <a:ext uri="{FF2B5EF4-FFF2-40B4-BE49-F238E27FC236}">
                <a16:creationId xmlns="" xmlns:a16="http://schemas.microsoft.com/office/drawing/2014/main" id="{DC967A23-3931-4DAA-ADEC-B5ED0EA3F7B0}"/>
              </a:ext>
            </a:extLst>
          </p:cNvPr>
          <p:cNvSpPr>
            <a:spLocks noGrp="1"/>
          </p:cNvSpPr>
          <p:nvPr>
            <p:ph sz="quarter" idx="20"/>
          </p:nvPr>
        </p:nvSpPr>
        <p:spPr>
          <a:xfrm>
            <a:off x="304800" y="5105400"/>
            <a:ext cx="2667000" cy="381000"/>
          </a:xfrm>
        </p:spPr>
        <p:txBody>
          <a:bodyPr/>
          <a:lstStyle/>
          <a:p>
            <a:pPr marL="292608" indent="-292608">
              <a:buClr>
                <a:schemeClr val="accent2"/>
              </a:buClr>
              <a:buFont typeface="Arial" panose="020B0604020202020204" pitchFamily="34" charset="0"/>
              <a:buChar char="•"/>
            </a:pPr>
            <a:r>
              <a:rPr lang="en-US" sz="2600" dirty="0">
                <a:solidFill>
                  <a:srgbClr val="000000"/>
                </a:solidFill>
              </a:rPr>
              <a:t>Related back by</a:t>
            </a:r>
            <a:endParaRPr lang="en-US" sz="2600" dirty="0"/>
          </a:p>
        </p:txBody>
      </p:sp>
      <p:graphicFrame>
        <p:nvGraphicFramePr>
          <p:cNvPr id="29" name="Content Placeholder 28">
            <a:extLst>
              <a:ext uri="{FF2B5EF4-FFF2-40B4-BE49-F238E27FC236}">
                <a16:creationId xmlns="" xmlns:a16="http://schemas.microsoft.com/office/drawing/2014/main" id="{5F89D85B-DDC5-46BA-B860-7D4F37C02E67}"/>
              </a:ext>
            </a:extLst>
          </p:cNvPr>
          <p:cNvGraphicFramePr>
            <a:graphicFrameLocks noGrp="1" noChangeAspect="1"/>
          </p:cNvGraphicFramePr>
          <p:nvPr>
            <p:ph sz="quarter" idx="21"/>
            <p:extLst>
              <p:ext uri="{D42A27DB-BD31-4B8C-83A1-F6EECF244321}">
                <p14:modId xmlns:p14="http://schemas.microsoft.com/office/powerpoint/2010/main" val="3434469120"/>
              </p:ext>
            </p:extLst>
          </p:nvPr>
        </p:nvGraphicFramePr>
        <p:xfrm>
          <a:off x="1702979" y="5496557"/>
          <a:ext cx="3732044" cy="816706"/>
        </p:xfrm>
        <a:graphic>
          <a:graphicData uri="http://schemas.openxmlformats.org/presentationml/2006/ole">
            <mc:AlternateContent xmlns:mc="http://schemas.openxmlformats.org/markup-compatibility/2006">
              <mc:Choice xmlns:v="urn:schemas-microsoft-com:vml" Requires="v">
                <p:oleObj spid="_x0000_s62583" name="Equation" r:id="rId5" imgW="4584600" imgH="1002960" progId="Equation.DSMT4">
                  <p:embed/>
                </p:oleObj>
              </mc:Choice>
              <mc:Fallback>
                <p:oleObj name="Equation" r:id="rId5" imgW="4584600" imgH="1002960" progId="Equation.DSMT4">
                  <p:embed/>
                  <p:pic>
                    <p:nvPicPr>
                      <p:cNvPr id="28" name="Object 27">
                        <a:extLst>
                          <a:ext uri="{FF2B5EF4-FFF2-40B4-BE49-F238E27FC236}">
                            <a16:creationId xmlns="" xmlns:a16="http://schemas.microsoft.com/office/drawing/2014/main" id="{72BC643B-8797-4719-A714-5CE051E3843A}"/>
                          </a:ext>
                        </a:extLst>
                      </p:cNvPr>
                      <p:cNvPicPr/>
                      <p:nvPr/>
                    </p:nvPicPr>
                    <p:blipFill>
                      <a:blip r:embed="rId6"/>
                      <a:stretch>
                        <a:fillRect/>
                      </a:stretch>
                    </p:blipFill>
                    <p:spPr>
                      <a:xfrm>
                        <a:off x="1702979" y="5496557"/>
                        <a:ext cx="3732044" cy="816706"/>
                      </a:xfrm>
                      <a:prstGeom prst="rect">
                        <a:avLst/>
                      </a:prstGeom>
                    </p:spPr>
                  </p:pic>
                </p:oleObj>
              </mc:Fallback>
            </mc:AlternateContent>
          </a:graphicData>
        </a:graphic>
      </p:graphicFrame>
      <p:sp>
        <p:nvSpPr>
          <p:cNvPr id="9" name="Content Placeholder 8">
            <a:extLst>
              <a:ext uri="{FF2B5EF4-FFF2-40B4-BE49-F238E27FC236}">
                <a16:creationId xmlns="" xmlns:a16="http://schemas.microsoft.com/office/drawing/2014/main" id="{4065C453-3335-4C79-BAF5-F59BF7F9AC29}"/>
              </a:ext>
            </a:extLst>
          </p:cNvPr>
          <p:cNvSpPr>
            <a:spLocks noGrp="1"/>
          </p:cNvSpPr>
          <p:nvPr>
            <p:ph sz="quarter" idx="22"/>
          </p:nvPr>
        </p:nvSpPr>
        <p:spPr>
          <a:xfrm>
            <a:off x="7064444" y="5867400"/>
            <a:ext cx="1774756" cy="381000"/>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a:solidFill>
                  <a:srgbClr val="000000"/>
                </a:solidFill>
              </a:rPr>
              <a:t>Equation (3-6)</a:t>
            </a:r>
          </a:p>
        </p:txBody>
      </p:sp>
      <p:sp>
        <p:nvSpPr>
          <p:cNvPr id="23" name="Slide Number Placeholder 22">
            <a:extLst>
              <a:ext uri="{FF2B5EF4-FFF2-40B4-BE49-F238E27FC236}">
                <a16:creationId xmlns="" xmlns:a16="http://schemas.microsoft.com/office/drawing/2014/main" id="{FCA3C33B-BF77-42C1-A3A5-CAE0ED232C9F}"/>
              </a:ext>
            </a:extLst>
          </p:cNvPr>
          <p:cNvSpPr>
            <a:spLocks noGrp="1"/>
          </p:cNvSpPr>
          <p:nvPr>
            <p:ph type="sldNum" sz="quarter" idx="10"/>
          </p:nvPr>
        </p:nvSpPr>
        <p:spPr/>
        <p:txBody>
          <a:bodyPr/>
          <a:lstStyle/>
          <a:p>
            <a:fld id="{67B19427-F580-D146-B60E-4CADEE75497F}" type="slidenum">
              <a:rPr lang="en-US" smtClean="0"/>
              <a:pPr/>
              <a:t>38</a:t>
            </a:fld>
            <a:endParaRPr lang="en-US" dirty="0"/>
          </a:p>
        </p:txBody>
      </p:sp>
      <p:sp>
        <p:nvSpPr>
          <p:cNvPr id="24" name="Footer Placeholder 23">
            <a:extLst>
              <a:ext uri="{FF2B5EF4-FFF2-40B4-BE49-F238E27FC236}">
                <a16:creationId xmlns="" xmlns:a16="http://schemas.microsoft.com/office/drawing/2014/main" id="{CBF686A5-B8A2-401A-9E98-E62E26D5D156}"/>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9722227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89BE6A-EB74-4991-97BF-34A2F443E8EC}"/>
              </a:ext>
            </a:extLst>
          </p:cNvPr>
          <p:cNvSpPr>
            <a:spLocks noGrp="1"/>
          </p:cNvSpPr>
          <p:nvPr>
            <p:ph type="title"/>
          </p:nvPr>
        </p:nvSpPr>
        <p:spPr>
          <a:xfrm>
            <a:off x="304800" y="762001"/>
            <a:ext cx="8534400" cy="761999"/>
          </a:xfrm>
        </p:spPr>
        <p:txBody>
          <a:bodyPr/>
          <a:lstStyle/>
          <a:p>
            <a:r>
              <a:rPr lang="en-US" dirty="0"/>
              <a:t>3 Summary </a:t>
            </a:r>
            <a:r>
              <a:rPr lang="en-US" sz="2400" b="0" dirty="0"/>
              <a:t>(2 of 4)</a:t>
            </a:r>
            <a:endParaRPr lang="en-US" dirty="0"/>
          </a:p>
        </p:txBody>
      </p:sp>
      <p:sp>
        <p:nvSpPr>
          <p:cNvPr id="3" name="Content Placeholder 2">
            <a:extLst>
              <a:ext uri="{FF2B5EF4-FFF2-40B4-BE49-F238E27FC236}">
                <a16:creationId xmlns="" xmlns:a16="http://schemas.microsoft.com/office/drawing/2014/main" id="{99D419B8-A31B-4D9B-9D70-8012E819B26D}"/>
              </a:ext>
            </a:extLst>
          </p:cNvPr>
          <p:cNvSpPr>
            <a:spLocks noGrp="1"/>
          </p:cNvSpPr>
          <p:nvPr>
            <p:ph sz="quarter" idx="16"/>
          </p:nvPr>
        </p:nvSpPr>
        <p:spPr>
          <a:xfrm>
            <a:off x="304800" y="1752600"/>
            <a:ext cx="6248400" cy="990600"/>
          </a:xfrm>
        </p:spPr>
        <p:txBody>
          <a:bodyPr/>
          <a:lstStyle/>
          <a:p>
            <a:r>
              <a:rPr lang="en-US" sz="2600" b="1" dirty="0"/>
              <a:t>Adding Geometrically</a:t>
            </a:r>
          </a:p>
          <a:p>
            <a:pPr marL="292608" indent="-292608">
              <a:buClr>
                <a:schemeClr val="accent2"/>
              </a:buClr>
              <a:buFont typeface="Arial" panose="020B0604020202020204" pitchFamily="34" charset="0"/>
              <a:buChar char="•"/>
            </a:pPr>
            <a:r>
              <a:rPr lang="en-US" sz="2600" dirty="0"/>
              <a:t>Obeys commutative and associative laws</a:t>
            </a:r>
          </a:p>
        </p:txBody>
      </p:sp>
      <p:graphicFrame>
        <p:nvGraphicFramePr>
          <p:cNvPr id="26" name="Content Placeholder 25">
            <a:extLst>
              <a:ext uri="{FF2B5EF4-FFF2-40B4-BE49-F238E27FC236}">
                <a16:creationId xmlns="" xmlns:a16="http://schemas.microsoft.com/office/drawing/2014/main" id="{B1AD1923-3244-4870-B28A-2BF250F47B40}"/>
              </a:ext>
            </a:extLst>
          </p:cNvPr>
          <p:cNvGraphicFramePr>
            <a:graphicFrameLocks noGrp="1" noChangeAspect="1"/>
          </p:cNvGraphicFramePr>
          <p:nvPr>
            <p:ph sz="quarter" idx="17"/>
            <p:extLst>
              <p:ext uri="{D42A27DB-BD31-4B8C-83A1-F6EECF244321}">
                <p14:modId xmlns:p14="http://schemas.microsoft.com/office/powerpoint/2010/main" val="3583016805"/>
              </p:ext>
            </p:extLst>
          </p:nvPr>
        </p:nvGraphicFramePr>
        <p:xfrm>
          <a:off x="3352800" y="2895600"/>
          <a:ext cx="1627909" cy="381000"/>
        </p:xfrm>
        <a:graphic>
          <a:graphicData uri="http://schemas.openxmlformats.org/presentationml/2006/ole">
            <mc:AlternateContent xmlns:mc="http://schemas.openxmlformats.org/markup-compatibility/2006">
              <mc:Choice xmlns:v="urn:schemas-microsoft-com:vml" Requires="v">
                <p:oleObj spid="_x0000_s63657" name="Equation" r:id="rId3" imgW="1790640" imgH="419040" progId="Equation.DSMT4">
                  <p:embed/>
                </p:oleObj>
              </mc:Choice>
              <mc:Fallback>
                <p:oleObj name="Equation" r:id="rId3" imgW="1790640" imgH="419040" progId="Equation.DSMT4">
                  <p:embed/>
                  <p:pic>
                    <p:nvPicPr>
                      <p:cNvPr id="25" name="Object 24">
                        <a:extLst>
                          <a:ext uri="{FF2B5EF4-FFF2-40B4-BE49-F238E27FC236}">
                            <a16:creationId xmlns="" xmlns:a16="http://schemas.microsoft.com/office/drawing/2014/main" id="{0EEDFD33-555C-4720-ABDD-DDAE1DFA6D94}"/>
                          </a:ext>
                        </a:extLst>
                      </p:cNvPr>
                      <p:cNvPicPr/>
                      <p:nvPr/>
                    </p:nvPicPr>
                    <p:blipFill>
                      <a:blip r:embed="rId4"/>
                      <a:stretch>
                        <a:fillRect/>
                      </a:stretch>
                    </p:blipFill>
                    <p:spPr>
                      <a:xfrm>
                        <a:off x="3352800" y="2895600"/>
                        <a:ext cx="1627909" cy="381000"/>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1E427E32-C150-4C5E-A0C2-873EA5D79C57}"/>
              </a:ext>
            </a:extLst>
          </p:cNvPr>
          <p:cNvSpPr>
            <a:spLocks noGrp="1"/>
          </p:cNvSpPr>
          <p:nvPr>
            <p:ph sz="quarter" idx="18"/>
          </p:nvPr>
        </p:nvSpPr>
        <p:spPr>
          <a:xfrm>
            <a:off x="6952125" y="2971800"/>
            <a:ext cx="1882593" cy="304800"/>
          </a:xfrm>
        </p:spPr>
        <p:txBody>
          <a:bodyPr/>
          <a:lstStyle/>
          <a:p>
            <a:r>
              <a:rPr lang="en-US" sz="2000" b="1" dirty="0">
                <a:solidFill>
                  <a:srgbClr val="000000"/>
                </a:solidFill>
              </a:rPr>
              <a:t>Equation (3-2)</a:t>
            </a:r>
          </a:p>
        </p:txBody>
      </p:sp>
      <p:graphicFrame>
        <p:nvGraphicFramePr>
          <p:cNvPr id="28" name="Content Placeholder 27">
            <a:extLst>
              <a:ext uri="{FF2B5EF4-FFF2-40B4-BE49-F238E27FC236}">
                <a16:creationId xmlns="" xmlns:a16="http://schemas.microsoft.com/office/drawing/2014/main" id="{3A710913-E93D-4580-A0EC-7CA9741A5CD9}"/>
              </a:ext>
            </a:extLst>
          </p:cNvPr>
          <p:cNvGraphicFramePr>
            <a:graphicFrameLocks noGrp="1" noChangeAspect="1"/>
          </p:cNvGraphicFramePr>
          <p:nvPr>
            <p:ph sz="quarter" idx="19"/>
            <p:extLst>
              <p:ext uri="{D42A27DB-BD31-4B8C-83A1-F6EECF244321}">
                <p14:modId xmlns:p14="http://schemas.microsoft.com/office/powerpoint/2010/main" val="1162803461"/>
              </p:ext>
            </p:extLst>
          </p:nvPr>
        </p:nvGraphicFramePr>
        <p:xfrm>
          <a:off x="2647508" y="3657600"/>
          <a:ext cx="2894249" cy="539972"/>
        </p:xfrm>
        <a:graphic>
          <a:graphicData uri="http://schemas.openxmlformats.org/presentationml/2006/ole">
            <mc:AlternateContent xmlns:mc="http://schemas.openxmlformats.org/markup-compatibility/2006">
              <mc:Choice xmlns:v="urn:schemas-microsoft-com:vml" Requires="v">
                <p:oleObj spid="_x0000_s63658" name="Equation" r:id="rId5" imgW="3403440" imgH="634680" progId="Equation.DSMT4">
                  <p:embed/>
                </p:oleObj>
              </mc:Choice>
              <mc:Fallback>
                <p:oleObj name="Equation" r:id="rId5" imgW="3403440" imgH="634680" progId="Equation.DSMT4">
                  <p:embed/>
                  <p:pic>
                    <p:nvPicPr>
                      <p:cNvPr id="27" name="Object 26">
                        <a:extLst>
                          <a:ext uri="{FF2B5EF4-FFF2-40B4-BE49-F238E27FC236}">
                            <a16:creationId xmlns="" xmlns:a16="http://schemas.microsoft.com/office/drawing/2014/main" id="{534701D6-0FFF-459F-BAB3-2C85352B7365}"/>
                          </a:ext>
                        </a:extLst>
                      </p:cNvPr>
                      <p:cNvPicPr/>
                      <p:nvPr/>
                    </p:nvPicPr>
                    <p:blipFill>
                      <a:blip r:embed="rId6"/>
                      <a:stretch>
                        <a:fillRect/>
                      </a:stretch>
                    </p:blipFill>
                    <p:spPr>
                      <a:xfrm>
                        <a:off x="2647508" y="3657600"/>
                        <a:ext cx="2894249" cy="539972"/>
                      </a:xfrm>
                      <a:prstGeom prst="rect">
                        <a:avLst/>
                      </a:prstGeom>
                    </p:spPr>
                  </p:pic>
                </p:oleObj>
              </mc:Fallback>
            </mc:AlternateContent>
          </a:graphicData>
        </a:graphic>
      </p:graphicFrame>
      <p:sp>
        <p:nvSpPr>
          <p:cNvPr id="7" name="Content Placeholder 6">
            <a:extLst>
              <a:ext uri="{FF2B5EF4-FFF2-40B4-BE49-F238E27FC236}">
                <a16:creationId xmlns="" xmlns:a16="http://schemas.microsoft.com/office/drawing/2014/main" id="{2A7495D3-5800-4BF7-84F1-C970E981115D}"/>
              </a:ext>
            </a:extLst>
          </p:cNvPr>
          <p:cNvSpPr>
            <a:spLocks noGrp="1"/>
          </p:cNvSpPr>
          <p:nvPr>
            <p:ph sz="quarter" idx="20"/>
          </p:nvPr>
        </p:nvSpPr>
        <p:spPr>
          <a:xfrm>
            <a:off x="6952125" y="3733800"/>
            <a:ext cx="1882593" cy="381000"/>
          </a:xfrm>
        </p:spPr>
        <p:txBody>
          <a:bodyPr/>
          <a:lstStyle/>
          <a:p>
            <a:r>
              <a:rPr lang="en-US" sz="2000" b="1" dirty="0">
                <a:solidFill>
                  <a:srgbClr val="000000"/>
                </a:solidFill>
              </a:rPr>
              <a:t>Equation (3-3)</a:t>
            </a:r>
          </a:p>
        </p:txBody>
      </p:sp>
      <p:sp>
        <p:nvSpPr>
          <p:cNvPr id="8" name="Content Placeholder 7">
            <a:extLst>
              <a:ext uri="{FF2B5EF4-FFF2-40B4-BE49-F238E27FC236}">
                <a16:creationId xmlns="" xmlns:a16="http://schemas.microsoft.com/office/drawing/2014/main" id="{6887E084-BEDC-4D4B-8CBA-34586916DEF4}"/>
              </a:ext>
            </a:extLst>
          </p:cNvPr>
          <p:cNvSpPr>
            <a:spLocks noGrp="1"/>
          </p:cNvSpPr>
          <p:nvPr>
            <p:ph sz="quarter" idx="21"/>
          </p:nvPr>
        </p:nvSpPr>
        <p:spPr>
          <a:xfrm>
            <a:off x="304800" y="4419600"/>
            <a:ext cx="8534400" cy="914400"/>
          </a:xfrm>
        </p:spPr>
        <p:txBody>
          <a:bodyPr/>
          <a:lstStyle/>
          <a:p>
            <a:pPr>
              <a:defRPr/>
            </a:pPr>
            <a:r>
              <a:rPr lang="en-US" sz="2600" b="1" dirty="0">
                <a:solidFill>
                  <a:srgbClr val="000000"/>
                </a:solidFill>
              </a:rPr>
              <a:t>Unit Vector Notation</a:t>
            </a:r>
          </a:p>
          <a:p>
            <a:pPr marL="292608" indent="-292608">
              <a:buClr>
                <a:schemeClr val="accent2"/>
              </a:buClr>
              <a:buSzPct val="100000"/>
              <a:buFont typeface="Arial" panose="020B0604020202020204" pitchFamily="34" charset="0"/>
              <a:buChar char="•"/>
              <a:tabLst>
                <a:tab pos="465138" algn="l"/>
                <a:tab pos="1174750" algn="l"/>
                <a:tab pos="1631950" algn="l"/>
                <a:tab pos="2089150" algn="l"/>
                <a:tab pos="2546350" algn="l"/>
                <a:tab pos="3003550" algn="l"/>
                <a:tab pos="3460750" algn="l"/>
                <a:tab pos="3917950" algn="l"/>
                <a:tab pos="4375150" algn="l"/>
                <a:tab pos="4832350" algn="l"/>
                <a:tab pos="5289550" algn="l"/>
                <a:tab pos="5746750" algn="l"/>
                <a:tab pos="6203950" algn="l"/>
                <a:tab pos="6661150" algn="l"/>
                <a:tab pos="7118350" algn="l"/>
                <a:tab pos="7575550" algn="l"/>
                <a:tab pos="8032750" algn="l"/>
                <a:tab pos="8489950" algn="l"/>
                <a:tab pos="8947150" algn="l"/>
                <a:tab pos="9404350" algn="l"/>
                <a:tab pos="9861550" algn="l"/>
              </a:tabLst>
              <a:defRPr/>
            </a:pPr>
            <a:r>
              <a:rPr lang="en-US" sz="2600" dirty="0">
                <a:solidFill>
                  <a:srgbClr val="000000"/>
                </a:solidFill>
              </a:rPr>
              <a:t>We can write vectors in terms of unit vectors</a:t>
            </a:r>
            <a:endParaRPr lang="en-US" sz="2600" dirty="0"/>
          </a:p>
        </p:txBody>
      </p:sp>
      <p:graphicFrame>
        <p:nvGraphicFramePr>
          <p:cNvPr id="30" name="Content Placeholder 29">
            <a:extLst>
              <a:ext uri="{FF2B5EF4-FFF2-40B4-BE49-F238E27FC236}">
                <a16:creationId xmlns="" xmlns:a16="http://schemas.microsoft.com/office/drawing/2014/main" id="{1B0C3591-64DB-40AB-B098-76E3FA871289}"/>
              </a:ext>
            </a:extLst>
          </p:cNvPr>
          <p:cNvGraphicFramePr>
            <a:graphicFrameLocks noGrp="1" noChangeAspect="1"/>
          </p:cNvGraphicFramePr>
          <p:nvPr>
            <p:ph sz="quarter" idx="22"/>
            <p:extLst>
              <p:ext uri="{D42A27DB-BD31-4B8C-83A1-F6EECF244321}">
                <p14:modId xmlns:p14="http://schemas.microsoft.com/office/powerpoint/2010/main" val="664292838"/>
              </p:ext>
            </p:extLst>
          </p:nvPr>
        </p:nvGraphicFramePr>
        <p:xfrm>
          <a:off x="3072211" y="5614378"/>
          <a:ext cx="2643592" cy="557822"/>
        </p:xfrm>
        <a:graphic>
          <a:graphicData uri="http://schemas.openxmlformats.org/presentationml/2006/ole">
            <mc:AlternateContent xmlns:mc="http://schemas.openxmlformats.org/markup-compatibility/2006">
              <mc:Choice xmlns:v="urn:schemas-microsoft-com:vml" Requires="v">
                <p:oleObj spid="_x0000_s63659" name="Equation" r:id="rId7" imgW="2768400" imgH="583920" progId="Equation.DSMT4">
                  <p:embed/>
                </p:oleObj>
              </mc:Choice>
              <mc:Fallback>
                <p:oleObj name="Equation" r:id="rId7" imgW="2768400" imgH="583920" progId="Equation.DSMT4">
                  <p:embed/>
                  <p:pic>
                    <p:nvPicPr>
                      <p:cNvPr id="29" name="Object 28">
                        <a:extLst>
                          <a:ext uri="{FF2B5EF4-FFF2-40B4-BE49-F238E27FC236}">
                            <a16:creationId xmlns="" xmlns:a16="http://schemas.microsoft.com/office/drawing/2014/main" id="{9695EEAC-BC77-4276-A042-0F444AD7BADA}"/>
                          </a:ext>
                        </a:extLst>
                      </p:cNvPr>
                      <p:cNvPicPr/>
                      <p:nvPr/>
                    </p:nvPicPr>
                    <p:blipFill>
                      <a:blip r:embed="rId8"/>
                      <a:stretch>
                        <a:fillRect/>
                      </a:stretch>
                    </p:blipFill>
                    <p:spPr>
                      <a:xfrm>
                        <a:off x="3072211" y="5614378"/>
                        <a:ext cx="2643592" cy="557822"/>
                      </a:xfrm>
                      <a:prstGeom prst="rect">
                        <a:avLst/>
                      </a:prstGeom>
                    </p:spPr>
                  </p:pic>
                </p:oleObj>
              </mc:Fallback>
            </mc:AlternateContent>
          </a:graphicData>
        </a:graphic>
      </p:graphicFrame>
      <p:sp>
        <p:nvSpPr>
          <p:cNvPr id="11" name="Content Placeholder 10">
            <a:extLst>
              <a:ext uri="{FF2B5EF4-FFF2-40B4-BE49-F238E27FC236}">
                <a16:creationId xmlns="" xmlns:a16="http://schemas.microsoft.com/office/drawing/2014/main" id="{D5B421D4-FC85-404F-804D-385A205AC025}"/>
              </a:ext>
            </a:extLst>
          </p:cNvPr>
          <p:cNvSpPr>
            <a:spLocks noGrp="1"/>
          </p:cNvSpPr>
          <p:nvPr>
            <p:ph sz="quarter" idx="24"/>
          </p:nvPr>
        </p:nvSpPr>
        <p:spPr>
          <a:xfrm>
            <a:off x="7023843" y="5715000"/>
            <a:ext cx="1815357" cy="304800"/>
          </a:xfrm>
        </p:spPr>
        <p:txBody>
          <a:bodyPr/>
          <a:lstStyle/>
          <a:p>
            <a:r>
              <a:rPr lang="en-US" sz="2000" b="1" dirty="0">
                <a:solidFill>
                  <a:srgbClr val="000000"/>
                </a:solidFill>
              </a:rPr>
              <a:t>Equation (3-7)</a:t>
            </a:r>
          </a:p>
        </p:txBody>
      </p:sp>
      <p:sp>
        <p:nvSpPr>
          <p:cNvPr id="23" name="Slide Number Placeholder 22">
            <a:extLst>
              <a:ext uri="{FF2B5EF4-FFF2-40B4-BE49-F238E27FC236}">
                <a16:creationId xmlns="" xmlns:a16="http://schemas.microsoft.com/office/drawing/2014/main" id="{18BE862E-CB45-43FD-AFB1-F3F8345F0DAC}"/>
              </a:ext>
            </a:extLst>
          </p:cNvPr>
          <p:cNvSpPr>
            <a:spLocks noGrp="1"/>
          </p:cNvSpPr>
          <p:nvPr>
            <p:ph type="sldNum" sz="quarter" idx="10"/>
          </p:nvPr>
        </p:nvSpPr>
        <p:spPr/>
        <p:txBody>
          <a:bodyPr/>
          <a:lstStyle/>
          <a:p>
            <a:fld id="{67B19427-F580-D146-B60E-4CADEE75497F}" type="slidenum">
              <a:rPr lang="en-US" smtClean="0"/>
              <a:pPr/>
              <a:t>39</a:t>
            </a:fld>
            <a:endParaRPr lang="en-US" dirty="0"/>
          </a:p>
        </p:txBody>
      </p:sp>
      <p:sp>
        <p:nvSpPr>
          <p:cNvPr id="24" name="Footer Placeholder 23">
            <a:extLst>
              <a:ext uri="{FF2B5EF4-FFF2-40B4-BE49-F238E27FC236}">
                <a16:creationId xmlns="" xmlns:a16="http://schemas.microsoft.com/office/drawing/2014/main" id="{98FCA7E5-FBC5-41A4-95FA-282747ADEE0A}"/>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6823285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B63468-4A19-4B70-9EA2-92402CC6AFF2}"/>
              </a:ext>
            </a:extLst>
          </p:cNvPr>
          <p:cNvSpPr>
            <a:spLocks noGrp="1"/>
          </p:cNvSpPr>
          <p:nvPr>
            <p:ph type="title"/>
          </p:nvPr>
        </p:nvSpPr>
        <p:spPr>
          <a:xfrm>
            <a:off x="304800" y="762001"/>
            <a:ext cx="8534400" cy="838199"/>
          </a:xfrm>
        </p:spPr>
        <p:txBody>
          <a:bodyPr>
            <a:normAutofit fontScale="90000"/>
          </a:bodyPr>
          <a:lstStyle/>
          <a:p>
            <a:r>
              <a:rPr lang="en-US" dirty="0"/>
              <a:t>3-1 Vectors and Their Components </a:t>
            </a:r>
            <a:r>
              <a:rPr lang="en-US" sz="2700" b="0" dirty="0"/>
              <a:t>(3 of 15)</a:t>
            </a:r>
            <a:endParaRPr lang="en-US" sz="2200" dirty="0"/>
          </a:p>
        </p:txBody>
      </p:sp>
      <p:sp>
        <p:nvSpPr>
          <p:cNvPr id="3" name="Content Placeholder 2">
            <a:extLst>
              <a:ext uri="{FF2B5EF4-FFF2-40B4-BE49-F238E27FC236}">
                <a16:creationId xmlns="" xmlns:a16="http://schemas.microsoft.com/office/drawing/2014/main" id="{4CB4189F-E38E-40B1-BC1E-3B6D784D873F}"/>
              </a:ext>
            </a:extLst>
          </p:cNvPr>
          <p:cNvSpPr>
            <a:spLocks noGrp="1"/>
          </p:cNvSpPr>
          <p:nvPr>
            <p:ph sz="quarter" idx="16"/>
          </p:nvPr>
        </p:nvSpPr>
        <p:spPr>
          <a:xfrm>
            <a:off x="304800" y="1752600"/>
            <a:ext cx="8534400" cy="1219200"/>
          </a:xfrm>
        </p:spPr>
        <p:txBody>
          <a:bodyPr/>
          <a:lstStyle/>
          <a:p>
            <a:pPr marL="292608" indent="-292608">
              <a:buClr>
                <a:schemeClr val="accent2"/>
              </a:buClr>
              <a:buFont typeface="Arial" panose="020B0604020202020204" pitchFamily="34" charset="0"/>
              <a:buChar char="•"/>
            </a:pPr>
            <a:r>
              <a:rPr lang="en-US" sz="2400" dirty="0"/>
              <a:t>The simplest example is a </a:t>
            </a:r>
            <a:r>
              <a:rPr lang="en-US" sz="2400" b="1" dirty="0"/>
              <a:t>displacement vector</a:t>
            </a:r>
          </a:p>
          <a:p>
            <a:pPr marL="292608" indent="-292608">
              <a:buClr>
                <a:schemeClr val="accent2"/>
              </a:buClr>
              <a:buFont typeface="Arial" panose="020B0604020202020204" pitchFamily="34" charset="0"/>
              <a:buChar char="•"/>
            </a:pPr>
            <a:r>
              <a:rPr lang="en-US" sz="2400" dirty="0"/>
              <a:t>If a particle changes position from </a:t>
            </a:r>
            <a:r>
              <a:rPr lang="en-US" sz="2400" i="1" dirty="0"/>
              <a:t>A</a:t>
            </a:r>
            <a:r>
              <a:rPr lang="en-US" sz="2400" dirty="0"/>
              <a:t> to </a:t>
            </a:r>
            <a:r>
              <a:rPr lang="en-US" sz="2400" i="1" dirty="0"/>
              <a:t>B</a:t>
            </a:r>
            <a:r>
              <a:rPr lang="en-US" sz="2400" dirty="0"/>
              <a:t>, we represent this by a vector arrow pointing from </a:t>
            </a:r>
            <a:r>
              <a:rPr lang="en-US" sz="2400" i="1" dirty="0"/>
              <a:t>A</a:t>
            </a:r>
            <a:r>
              <a:rPr lang="en-US" sz="2400" dirty="0"/>
              <a:t> to </a:t>
            </a:r>
            <a:r>
              <a:rPr lang="en-US" sz="2400" i="1" dirty="0"/>
              <a:t>B</a:t>
            </a:r>
          </a:p>
        </p:txBody>
      </p:sp>
      <p:pic>
        <p:nvPicPr>
          <p:cNvPr id="18" name="Content Placeholder 17" descr="Copyright © 2014 John Wiley &amp; Sons, Inc. All rights reserved.">
            <a:extLst>
              <a:ext uri="{FF2B5EF4-FFF2-40B4-BE49-F238E27FC236}">
                <a16:creationId xmlns="" xmlns:a16="http://schemas.microsoft.com/office/drawing/2014/main" id="{9063458B-70E8-4C0C-AEBD-61FD1576786F}"/>
              </a:ext>
            </a:extLst>
          </p:cNvPr>
          <p:cNvPicPr>
            <a:picLocks noGrp="1" noChangeAspect="1"/>
          </p:cNvPicPr>
          <p:nvPr>
            <p:ph sz="quarter" idx="18"/>
          </p:nvPr>
        </p:nvPicPr>
        <p:blipFill>
          <a:blip r:embed="rId2"/>
          <a:stretch>
            <a:fillRect/>
          </a:stretch>
        </p:blipFill>
        <p:spPr>
          <a:xfrm>
            <a:off x="6634393" y="2841646"/>
            <a:ext cx="1579434" cy="3053111"/>
          </a:xfrm>
          <a:prstGeom prst="rect">
            <a:avLst/>
          </a:prstGeom>
        </p:spPr>
      </p:pic>
      <p:sp>
        <p:nvSpPr>
          <p:cNvPr id="6" name="Content Placeholder 5">
            <a:extLst>
              <a:ext uri="{FF2B5EF4-FFF2-40B4-BE49-F238E27FC236}">
                <a16:creationId xmlns="" xmlns:a16="http://schemas.microsoft.com/office/drawing/2014/main" id="{DA7332F1-B856-4419-A434-767D2E8B97DC}"/>
              </a:ext>
            </a:extLst>
          </p:cNvPr>
          <p:cNvSpPr>
            <a:spLocks noGrp="1"/>
          </p:cNvSpPr>
          <p:nvPr>
            <p:ph sz="quarter" idx="19"/>
          </p:nvPr>
        </p:nvSpPr>
        <p:spPr>
          <a:xfrm>
            <a:off x="6404115" y="5973417"/>
            <a:ext cx="1905000" cy="304800"/>
          </a:xfrm>
        </p:spPr>
        <p:txBody>
          <a:bodyPr/>
          <a:lstStyle/>
          <a:p>
            <a:pPr algn="ctr"/>
            <a:r>
              <a:rPr lang="en-US" sz="1800" b="1" dirty="0">
                <a:solidFill>
                  <a:srgbClr val="000000"/>
                </a:solidFill>
              </a:rPr>
              <a:t>Figure 3-1</a:t>
            </a:r>
          </a:p>
        </p:txBody>
      </p:sp>
      <p:sp>
        <p:nvSpPr>
          <p:cNvPr id="4" name="Content Placeholder 3">
            <a:extLst>
              <a:ext uri="{FF2B5EF4-FFF2-40B4-BE49-F238E27FC236}">
                <a16:creationId xmlns="" xmlns:a16="http://schemas.microsoft.com/office/drawing/2014/main" id="{217C2FED-5342-4C4A-89A2-ECE6B838D5F8}"/>
              </a:ext>
            </a:extLst>
          </p:cNvPr>
          <p:cNvSpPr>
            <a:spLocks noGrp="1"/>
          </p:cNvSpPr>
          <p:nvPr>
            <p:ph sz="quarter" idx="17"/>
          </p:nvPr>
        </p:nvSpPr>
        <p:spPr>
          <a:xfrm>
            <a:off x="304800" y="3186953"/>
            <a:ext cx="5638800" cy="2909047"/>
          </a:xfrm>
        </p:spPr>
        <p:txBody>
          <a:bodyPr/>
          <a:lstStyle/>
          <a:p>
            <a:pPr marL="292608" indent="-292608">
              <a:buClr>
                <a:schemeClr val="accent2"/>
              </a:buClr>
              <a:buFont typeface="Arial" panose="020B0604020202020204" pitchFamily="34" charset="0"/>
              <a:buChar char="•"/>
            </a:pPr>
            <a:r>
              <a:rPr lang="en-US" sz="2400" dirty="0" smtClean="0"/>
              <a:t>In (a) we see that all three arrows have the same magnitude and direction: they are identical displacement vectors.</a:t>
            </a:r>
          </a:p>
          <a:p>
            <a:pPr marL="292608" indent="-292608">
              <a:buClr>
                <a:schemeClr val="accent2"/>
              </a:buClr>
              <a:buFont typeface="Arial" panose="020B0604020202020204" pitchFamily="34" charset="0"/>
              <a:buChar char="•"/>
            </a:pPr>
            <a:r>
              <a:rPr lang="en-US" sz="2400" dirty="0" smtClean="0"/>
              <a:t>In (b) we see that all three paths correspond to the same displacement vector. The vector tells us nothing about the actual path that was taken between </a:t>
            </a:r>
            <a:r>
              <a:rPr lang="en-US" sz="2400" i="1" dirty="0" smtClean="0"/>
              <a:t>A</a:t>
            </a:r>
            <a:r>
              <a:rPr lang="en-US" sz="2400" dirty="0" smtClean="0"/>
              <a:t> and </a:t>
            </a:r>
            <a:r>
              <a:rPr lang="en-US" sz="2400" i="1" dirty="0" smtClean="0"/>
              <a:t>B</a:t>
            </a:r>
            <a:r>
              <a:rPr lang="en-US" sz="2400" dirty="0" smtClean="0"/>
              <a:t>.</a:t>
            </a:r>
            <a:endParaRPr lang="en-US" sz="2400" dirty="0"/>
          </a:p>
        </p:txBody>
      </p:sp>
      <p:sp>
        <p:nvSpPr>
          <p:cNvPr id="12" name="Slide Number Placeholder 11">
            <a:extLst>
              <a:ext uri="{FF2B5EF4-FFF2-40B4-BE49-F238E27FC236}">
                <a16:creationId xmlns="" xmlns:a16="http://schemas.microsoft.com/office/drawing/2014/main" id="{5C61847A-80D3-4CFA-96E5-B5044D4F949D}"/>
              </a:ext>
            </a:extLst>
          </p:cNvPr>
          <p:cNvSpPr>
            <a:spLocks noGrp="1"/>
          </p:cNvSpPr>
          <p:nvPr>
            <p:ph type="sldNum" sz="quarter" idx="10"/>
          </p:nvPr>
        </p:nvSpPr>
        <p:spPr/>
        <p:txBody>
          <a:bodyPr/>
          <a:lstStyle/>
          <a:p>
            <a:fld id="{67B19427-F580-D146-B60E-4CADEE75497F}" type="slidenum">
              <a:rPr lang="en-US" smtClean="0"/>
              <a:pPr/>
              <a:t>4</a:t>
            </a:fld>
            <a:endParaRPr lang="en-US" dirty="0"/>
          </a:p>
        </p:txBody>
      </p:sp>
      <p:sp>
        <p:nvSpPr>
          <p:cNvPr id="13" name="Footer Placeholder 12">
            <a:extLst>
              <a:ext uri="{FF2B5EF4-FFF2-40B4-BE49-F238E27FC236}">
                <a16:creationId xmlns="" xmlns:a16="http://schemas.microsoft.com/office/drawing/2014/main" id="{60F9C607-9C7E-428D-A508-B7DF4923527B}"/>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6063377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A6905F-F766-4A0B-8BCC-973FAB9F9F10}"/>
              </a:ext>
            </a:extLst>
          </p:cNvPr>
          <p:cNvSpPr>
            <a:spLocks noGrp="1"/>
          </p:cNvSpPr>
          <p:nvPr>
            <p:ph type="title"/>
          </p:nvPr>
        </p:nvSpPr>
        <p:spPr>
          <a:xfrm>
            <a:off x="304800" y="762001"/>
            <a:ext cx="8534400" cy="685799"/>
          </a:xfrm>
        </p:spPr>
        <p:txBody>
          <a:bodyPr/>
          <a:lstStyle/>
          <a:p>
            <a:r>
              <a:rPr lang="en-US" dirty="0"/>
              <a:t>3 Summary </a:t>
            </a:r>
            <a:r>
              <a:rPr lang="en-US" sz="2400" b="0" dirty="0"/>
              <a:t>(3 of 4)</a:t>
            </a:r>
            <a:endParaRPr lang="en-US" dirty="0"/>
          </a:p>
        </p:txBody>
      </p:sp>
      <p:sp>
        <p:nvSpPr>
          <p:cNvPr id="3" name="Content Placeholder 2">
            <a:extLst>
              <a:ext uri="{FF2B5EF4-FFF2-40B4-BE49-F238E27FC236}">
                <a16:creationId xmlns="" xmlns:a16="http://schemas.microsoft.com/office/drawing/2014/main" id="{66906319-BE3F-42A9-B242-1CD76CDC61FC}"/>
              </a:ext>
            </a:extLst>
          </p:cNvPr>
          <p:cNvSpPr>
            <a:spLocks noGrp="1"/>
          </p:cNvSpPr>
          <p:nvPr>
            <p:ph sz="quarter" idx="16"/>
          </p:nvPr>
        </p:nvSpPr>
        <p:spPr>
          <a:xfrm>
            <a:off x="304800" y="1752600"/>
            <a:ext cx="4953000" cy="914400"/>
          </a:xfrm>
        </p:spPr>
        <p:txBody>
          <a:bodyPr/>
          <a:lstStyle/>
          <a:p>
            <a:r>
              <a:rPr lang="en-US" sz="2600" b="1" dirty="0"/>
              <a:t>Adding by Components</a:t>
            </a:r>
          </a:p>
          <a:p>
            <a:pPr marL="292608" indent="-292608">
              <a:buClr>
                <a:schemeClr val="accent2"/>
              </a:buClr>
              <a:buFont typeface="Arial" panose="020B0604020202020204" pitchFamily="34" charset="0"/>
              <a:buChar char="•"/>
            </a:pPr>
            <a:r>
              <a:rPr lang="en-US" sz="2600" dirty="0"/>
              <a:t>Add component-by-component</a:t>
            </a:r>
          </a:p>
        </p:txBody>
      </p:sp>
      <p:graphicFrame>
        <p:nvGraphicFramePr>
          <p:cNvPr id="26" name="Content Placeholder 25">
            <a:extLst>
              <a:ext uri="{FF2B5EF4-FFF2-40B4-BE49-F238E27FC236}">
                <a16:creationId xmlns="" xmlns:a16="http://schemas.microsoft.com/office/drawing/2014/main" id="{600E2BB6-24C6-44B2-8F5F-510262CFCDD4}"/>
              </a:ext>
            </a:extLst>
          </p:cNvPr>
          <p:cNvGraphicFramePr>
            <a:graphicFrameLocks noGrp="1" noChangeAspect="1"/>
          </p:cNvGraphicFramePr>
          <p:nvPr>
            <p:ph sz="quarter" idx="17"/>
            <p:extLst>
              <p:ext uri="{D42A27DB-BD31-4B8C-83A1-F6EECF244321}">
                <p14:modId xmlns:p14="http://schemas.microsoft.com/office/powerpoint/2010/main" val="2220030157"/>
              </p:ext>
            </p:extLst>
          </p:nvPr>
        </p:nvGraphicFramePr>
        <p:xfrm>
          <a:off x="2210609" y="2819400"/>
          <a:ext cx="1894239" cy="1376626"/>
        </p:xfrm>
        <a:graphic>
          <a:graphicData uri="http://schemas.openxmlformats.org/presentationml/2006/ole">
            <mc:AlternateContent xmlns:mc="http://schemas.openxmlformats.org/markup-compatibility/2006">
              <mc:Choice xmlns:v="urn:schemas-microsoft-com:vml" Requires="v">
                <p:oleObj spid="_x0000_s64677" name="Equation" r:id="rId3" imgW="2184120" imgH="1587240" progId="Equation.DSMT4">
                  <p:embed/>
                </p:oleObj>
              </mc:Choice>
              <mc:Fallback>
                <p:oleObj name="Equation" r:id="rId3" imgW="2184120" imgH="1587240" progId="Equation.DSMT4">
                  <p:embed/>
                  <p:pic>
                    <p:nvPicPr>
                      <p:cNvPr id="25" name="Object 24">
                        <a:extLst>
                          <a:ext uri="{FF2B5EF4-FFF2-40B4-BE49-F238E27FC236}">
                            <a16:creationId xmlns="" xmlns:a16="http://schemas.microsoft.com/office/drawing/2014/main" id="{9683B715-F444-4490-9495-E150FF3FC1D5}"/>
                          </a:ext>
                        </a:extLst>
                      </p:cNvPr>
                      <p:cNvPicPr/>
                      <p:nvPr/>
                    </p:nvPicPr>
                    <p:blipFill>
                      <a:blip r:embed="rId4"/>
                      <a:stretch>
                        <a:fillRect/>
                      </a:stretch>
                    </p:blipFill>
                    <p:spPr>
                      <a:xfrm>
                        <a:off x="2210609" y="2819400"/>
                        <a:ext cx="1894239" cy="1376626"/>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CC1F509D-1B00-496C-A7D2-D572B01F41B8}"/>
              </a:ext>
            </a:extLst>
          </p:cNvPr>
          <p:cNvSpPr>
            <a:spLocks noGrp="1"/>
          </p:cNvSpPr>
          <p:nvPr>
            <p:ph sz="quarter" idx="18"/>
          </p:nvPr>
        </p:nvSpPr>
        <p:spPr>
          <a:xfrm>
            <a:off x="5967250" y="3200400"/>
            <a:ext cx="2842924" cy="304800"/>
          </a:xfrm>
        </p:spPr>
        <p:txBody>
          <a:bodyPr/>
          <a:lstStyle/>
          <a:p>
            <a:r>
              <a:rPr lang="en-US" sz="2000" b="1" dirty="0">
                <a:solidFill>
                  <a:srgbClr val="000000"/>
                </a:solidFill>
              </a:rPr>
              <a:t>Equations (3-10) - (3-12)</a:t>
            </a:r>
          </a:p>
        </p:txBody>
      </p:sp>
      <p:sp>
        <p:nvSpPr>
          <p:cNvPr id="6" name="Content Placeholder 5">
            <a:extLst>
              <a:ext uri="{FF2B5EF4-FFF2-40B4-BE49-F238E27FC236}">
                <a16:creationId xmlns="" xmlns:a16="http://schemas.microsoft.com/office/drawing/2014/main" id="{BDE79FEB-CB5A-4DA4-BEC8-97C7EA8BA1CC}"/>
              </a:ext>
            </a:extLst>
          </p:cNvPr>
          <p:cNvSpPr>
            <a:spLocks noGrp="1"/>
          </p:cNvSpPr>
          <p:nvPr>
            <p:ph sz="quarter" idx="19"/>
          </p:nvPr>
        </p:nvSpPr>
        <p:spPr>
          <a:xfrm>
            <a:off x="304800" y="4267200"/>
            <a:ext cx="2514600" cy="914400"/>
          </a:xfrm>
        </p:spPr>
        <p:txBody>
          <a:bodyPr/>
          <a:lstStyle/>
          <a:p>
            <a:r>
              <a:rPr lang="en-US" sz="2600" b="1" dirty="0"/>
              <a:t>Scalar Product</a:t>
            </a:r>
          </a:p>
          <a:p>
            <a:pPr marL="292608" indent="-292608">
              <a:buClr>
                <a:schemeClr val="accent2"/>
              </a:buClr>
              <a:buFont typeface="Arial" panose="020B0604020202020204" pitchFamily="34" charset="0"/>
              <a:buChar char="•"/>
            </a:pPr>
            <a:r>
              <a:rPr lang="en-US" sz="2600" dirty="0"/>
              <a:t>Dot product</a:t>
            </a:r>
          </a:p>
        </p:txBody>
      </p:sp>
      <p:graphicFrame>
        <p:nvGraphicFramePr>
          <p:cNvPr id="28" name="Content Placeholder 27">
            <a:extLst>
              <a:ext uri="{FF2B5EF4-FFF2-40B4-BE49-F238E27FC236}">
                <a16:creationId xmlns="" xmlns:a16="http://schemas.microsoft.com/office/drawing/2014/main" id="{D26E79E8-3147-4A6A-B07F-B0668F3E10B9}"/>
              </a:ext>
            </a:extLst>
          </p:cNvPr>
          <p:cNvGraphicFramePr>
            <a:graphicFrameLocks noGrp="1" noChangeAspect="1"/>
          </p:cNvGraphicFramePr>
          <p:nvPr>
            <p:ph sz="quarter" idx="20"/>
            <p:extLst>
              <p:ext uri="{D42A27DB-BD31-4B8C-83A1-F6EECF244321}">
                <p14:modId xmlns:p14="http://schemas.microsoft.com/office/powerpoint/2010/main" val="732833221"/>
              </p:ext>
            </p:extLst>
          </p:nvPr>
        </p:nvGraphicFramePr>
        <p:xfrm>
          <a:off x="2098725" y="5257800"/>
          <a:ext cx="2092275" cy="461010"/>
        </p:xfrm>
        <a:graphic>
          <a:graphicData uri="http://schemas.openxmlformats.org/presentationml/2006/ole">
            <mc:AlternateContent xmlns:mc="http://schemas.openxmlformats.org/markup-compatibility/2006">
              <mc:Choice xmlns:v="urn:schemas-microsoft-com:vml" Requires="v">
                <p:oleObj spid="_x0000_s64678" name="Equation" r:id="rId5" imgW="2247840" imgH="495000" progId="Equation.DSMT4">
                  <p:embed/>
                </p:oleObj>
              </mc:Choice>
              <mc:Fallback>
                <p:oleObj name="Equation" r:id="rId5" imgW="2247840" imgH="495000" progId="Equation.DSMT4">
                  <p:embed/>
                  <p:pic>
                    <p:nvPicPr>
                      <p:cNvPr id="27" name="Object 26">
                        <a:extLst>
                          <a:ext uri="{FF2B5EF4-FFF2-40B4-BE49-F238E27FC236}">
                            <a16:creationId xmlns="" xmlns:a16="http://schemas.microsoft.com/office/drawing/2014/main" id="{1E020CB1-4102-4179-BD1F-2FFEA606EA7F}"/>
                          </a:ext>
                        </a:extLst>
                      </p:cNvPr>
                      <p:cNvPicPr/>
                      <p:nvPr/>
                    </p:nvPicPr>
                    <p:blipFill>
                      <a:blip r:embed="rId6"/>
                      <a:stretch>
                        <a:fillRect/>
                      </a:stretch>
                    </p:blipFill>
                    <p:spPr>
                      <a:xfrm>
                        <a:off x="2098725" y="5257800"/>
                        <a:ext cx="2092275" cy="461010"/>
                      </a:xfrm>
                      <a:prstGeom prst="rect">
                        <a:avLst/>
                      </a:prstGeom>
                    </p:spPr>
                  </p:pic>
                </p:oleObj>
              </mc:Fallback>
            </mc:AlternateContent>
          </a:graphicData>
        </a:graphic>
      </p:graphicFrame>
      <p:sp>
        <p:nvSpPr>
          <p:cNvPr id="8" name="Content Placeholder 7">
            <a:extLst>
              <a:ext uri="{FF2B5EF4-FFF2-40B4-BE49-F238E27FC236}">
                <a16:creationId xmlns="" xmlns:a16="http://schemas.microsoft.com/office/drawing/2014/main" id="{5F1D3CEE-EB83-4F7C-B1F4-0E6B21FE875A}"/>
              </a:ext>
            </a:extLst>
          </p:cNvPr>
          <p:cNvSpPr>
            <a:spLocks noGrp="1"/>
          </p:cNvSpPr>
          <p:nvPr>
            <p:ph sz="quarter" idx="21"/>
          </p:nvPr>
        </p:nvSpPr>
        <p:spPr>
          <a:xfrm>
            <a:off x="6850888" y="5380056"/>
            <a:ext cx="1990048" cy="381000"/>
          </a:xfrm>
        </p:spPr>
        <p:txBody>
          <a:bodyPr/>
          <a:lstStyle/>
          <a:p>
            <a:r>
              <a:rPr lang="en-US" sz="2000" b="1" dirty="0">
                <a:solidFill>
                  <a:srgbClr val="000000"/>
                </a:solidFill>
              </a:rPr>
              <a:t>Equation (3-20)</a:t>
            </a:r>
          </a:p>
        </p:txBody>
      </p:sp>
      <p:graphicFrame>
        <p:nvGraphicFramePr>
          <p:cNvPr id="30" name="Content Placeholder 29">
            <a:extLst>
              <a:ext uri="{FF2B5EF4-FFF2-40B4-BE49-F238E27FC236}">
                <a16:creationId xmlns="" xmlns:a16="http://schemas.microsoft.com/office/drawing/2014/main" id="{340E8250-E810-44BD-8900-D68FCD1F2E60}"/>
              </a:ext>
            </a:extLst>
          </p:cNvPr>
          <p:cNvGraphicFramePr>
            <a:graphicFrameLocks noGrp="1" noChangeAspect="1"/>
          </p:cNvGraphicFramePr>
          <p:nvPr>
            <p:ph sz="quarter" idx="22"/>
            <p:extLst>
              <p:ext uri="{D42A27DB-BD31-4B8C-83A1-F6EECF244321}">
                <p14:modId xmlns:p14="http://schemas.microsoft.com/office/powerpoint/2010/main" val="826178096"/>
              </p:ext>
            </p:extLst>
          </p:nvPr>
        </p:nvGraphicFramePr>
        <p:xfrm>
          <a:off x="1220373" y="5827395"/>
          <a:ext cx="4113627" cy="461010"/>
        </p:xfrm>
        <a:graphic>
          <a:graphicData uri="http://schemas.openxmlformats.org/presentationml/2006/ole">
            <mc:AlternateContent xmlns:mc="http://schemas.openxmlformats.org/markup-compatibility/2006">
              <mc:Choice xmlns:v="urn:schemas-microsoft-com:vml" Requires="v">
                <p:oleObj spid="_x0000_s64679" name="Equation" r:id="rId7" imgW="5892480" imgH="660240" progId="Equation.DSMT4">
                  <p:embed/>
                </p:oleObj>
              </mc:Choice>
              <mc:Fallback>
                <p:oleObj name="Equation" r:id="rId7" imgW="5892480" imgH="660240" progId="Equation.DSMT4">
                  <p:embed/>
                  <p:pic>
                    <p:nvPicPr>
                      <p:cNvPr id="29" name="Object 28">
                        <a:extLst>
                          <a:ext uri="{FF2B5EF4-FFF2-40B4-BE49-F238E27FC236}">
                            <a16:creationId xmlns="" xmlns:a16="http://schemas.microsoft.com/office/drawing/2014/main" id="{EA242E3E-3E74-4E04-BCBE-D408E87452A5}"/>
                          </a:ext>
                        </a:extLst>
                      </p:cNvPr>
                      <p:cNvPicPr/>
                      <p:nvPr/>
                    </p:nvPicPr>
                    <p:blipFill>
                      <a:blip r:embed="rId8"/>
                      <a:stretch>
                        <a:fillRect/>
                      </a:stretch>
                    </p:blipFill>
                    <p:spPr>
                      <a:xfrm>
                        <a:off x="1220373" y="5827395"/>
                        <a:ext cx="4113627" cy="461010"/>
                      </a:xfrm>
                      <a:prstGeom prst="rect">
                        <a:avLst/>
                      </a:prstGeom>
                    </p:spPr>
                  </p:pic>
                </p:oleObj>
              </mc:Fallback>
            </mc:AlternateContent>
          </a:graphicData>
        </a:graphic>
      </p:graphicFrame>
      <p:sp>
        <p:nvSpPr>
          <p:cNvPr id="10" name="Content Placeholder 9">
            <a:extLst>
              <a:ext uri="{FF2B5EF4-FFF2-40B4-BE49-F238E27FC236}">
                <a16:creationId xmlns="" xmlns:a16="http://schemas.microsoft.com/office/drawing/2014/main" id="{9583FC87-A328-498A-AAF9-FC833FDCD43C}"/>
              </a:ext>
            </a:extLst>
          </p:cNvPr>
          <p:cNvSpPr>
            <a:spLocks noGrp="1"/>
          </p:cNvSpPr>
          <p:nvPr>
            <p:ph sz="quarter" idx="23"/>
          </p:nvPr>
        </p:nvSpPr>
        <p:spPr>
          <a:xfrm>
            <a:off x="6850888" y="5867400"/>
            <a:ext cx="1990048" cy="381000"/>
          </a:xfrm>
        </p:spPr>
        <p:txBody>
          <a:bodyPr/>
          <a:lstStyle/>
          <a:p>
            <a:r>
              <a:rPr lang="en-US" sz="2000" b="1" dirty="0">
                <a:solidFill>
                  <a:srgbClr val="000000"/>
                </a:solidFill>
              </a:rPr>
              <a:t>Equation (3-22)</a:t>
            </a:r>
          </a:p>
        </p:txBody>
      </p:sp>
      <p:sp>
        <p:nvSpPr>
          <p:cNvPr id="23" name="Slide Number Placeholder 22">
            <a:extLst>
              <a:ext uri="{FF2B5EF4-FFF2-40B4-BE49-F238E27FC236}">
                <a16:creationId xmlns="" xmlns:a16="http://schemas.microsoft.com/office/drawing/2014/main" id="{9847F551-E0AE-4AD9-B11A-39AC91D3B4CE}"/>
              </a:ext>
            </a:extLst>
          </p:cNvPr>
          <p:cNvSpPr>
            <a:spLocks noGrp="1"/>
          </p:cNvSpPr>
          <p:nvPr>
            <p:ph type="sldNum" sz="quarter" idx="10"/>
          </p:nvPr>
        </p:nvSpPr>
        <p:spPr/>
        <p:txBody>
          <a:bodyPr/>
          <a:lstStyle/>
          <a:p>
            <a:fld id="{67B19427-F580-D146-B60E-4CADEE75497F}" type="slidenum">
              <a:rPr lang="en-US" smtClean="0"/>
              <a:pPr/>
              <a:t>40</a:t>
            </a:fld>
            <a:endParaRPr lang="en-US" dirty="0"/>
          </a:p>
        </p:txBody>
      </p:sp>
      <p:sp>
        <p:nvSpPr>
          <p:cNvPr id="24" name="Footer Placeholder 23">
            <a:extLst>
              <a:ext uri="{FF2B5EF4-FFF2-40B4-BE49-F238E27FC236}">
                <a16:creationId xmlns="" xmlns:a16="http://schemas.microsoft.com/office/drawing/2014/main" id="{5FFD2B54-44E1-423B-9671-8330374489D5}"/>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7706454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D9E35A-97EE-43AD-BC11-DAFA88BB9EAE}"/>
              </a:ext>
            </a:extLst>
          </p:cNvPr>
          <p:cNvSpPr>
            <a:spLocks noGrp="1"/>
          </p:cNvSpPr>
          <p:nvPr>
            <p:ph type="title"/>
          </p:nvPr>
        </p:nvSpPr>
        <p:spPr>
          <a:xfrm>
            <a:off x="304800" y="762001"/>
            <a:ext cx="8534400" cy="685799"/>
          </a:xfrm>
        </p:spPr>
        <p:txBody>
          <a:bodyPr/>
          <a:lstStyle/>
          <a:p>
            <a:r>
              <a:rPr lang="en-US" dirty="0"/>
              <a:t>3 Summary </a:t>
            </a:r>
            <a:r>
              <a:rPr lang="en-US" sz="2400" b="0" dirty="0"/>
              <a:t>(4 of 4)</a:t>
            </a:r>
            <a:endParaRPr lang="en-US" dirty="0"/>
          </a:p>
        </p:txBody>
      </p:sp>
      <p:sp>
        <p:nvSpPr>
          <p:cNvPr id="12" name="Content Placeholder 11"/>
          <p:cNvSpPr>
            <a:spLocks noGrp="1"/>
          </p:cNvSpPr>
          <p:nvPr>
            <p:ph sz="quarter" idx="16"/>
          </p:nvPr>
        </p:nvSpPr>
        <p:spPr>
          <a:xfrm>
            <a:off x="304800" y="1752600"/>
            <a:ext cx="8534400" cy="2057400"/>
          </a:xfrm>
        </p:spPr>
        <p:txBody>
          <a:bodyPr/>
          <a:lstStyle/>
          <a:p>
            <a:pPr>
              <a:buClr>
                <a:schemeClr val="accent2"/>
              </a:buClr>
            </a:pPr>
            <a:r>
              <a:rPr lang="en-US" b="1" dirty="0"/>
              <a:t>Scalar Times a Vector</a:t>
            </a:r>
          </a:p>
          <a:p>
            <a:pPr marL="292608" indent="-292608">
              <a:buClr>
                <a:schemeClr val="accent2"/>
              </a:buClr>
              <a:buFont typeface="Arial" panose="020B0604020202020204" pitchFamily="34" charset="0"/>
              <a:buChar char="•"/>
            </a:pPr>
            <a:r>
              <a:rPr lang="en-US" dirty="0"/>
              <a:t>Product is a new vector</a:t>
            </a:r>
          </a:p>
          <a:p>
            <a:pPr marL="292608" indent="-292608">
              <a:buClr>
                <a:schemeClr val="accent2"/>
              </a:buClr>
              <a:buFont typeface="Arial" panose="020B0604020202020204" pitchFamily="34" charset="0"/>
              <a:buChar char="•"/>
            </a:pPr>
            <a:r>
              <a:rPr lang="en-US" dirty="0"/>
              <a:t>Magnitude is multiplied by scalar</a:t>
            </a:r>
          </a:p>
          <a:p>
            <a:pPr marL="292608" indent="-292608">
              <a:buClr>
                <a:schemeClr val="accent2"/>
              </a:buClr>
              <a:buFont typeface="Arial" panose="020B0604020202020204" pitchFamily="34" charset="0"/>
              <a:buChar char="•"/>
            </a:pPr>
            <a:r>
              <a:rPr lang="en-US" dirty="0"/>
              <a:t>Direction is same or </a:t>
            </a:r>
            <a:r>
              <a:rPr lang="en-US" dirty="0" smtClean="0"/>
              <a:t>opposite</a:t>
            </a:r>
            <a:endParaRPr lang="en-IN" dirty="0"/>
          </a:p>
        </p:txBody>
      </p:sp>
      <p:sp>
        <p:nvSpPr>
          <p:cNvPr id="13" name="Content Placeholder 12"/>
          <p:cNvSpPr>
            <a:spLocks noGrp="1"/>
          </p:cNvSpPr>
          <p:nvPr>
            <p:ph sz="quarter" idx="17"/>
          </p:nvPr>
        </p:nvSpPr>
        <p:spPr>
          <a:xfrm>
            <a:off x="304800" y="3906074"/>
            <a:ext cx="8534400" cy="1504126"/>
          </a:xfrm>
        </p:spPr>
        <p:txBody>
          <a:bodyPr/>
          <a:lstStyle/>
          <a:p>
            <a:pPr>
              <a:buClr>
                <a:schemeClr val="accent2"/>
              </a:buClr>
            </a:pPr>
            <a:r>
              <a:rPr lang="en-IN" b="1" dirty="0"/>
              <a:t>Cross Product</a:t>
            </a:r>
          </a:p>
          <a:p>
            <a:pPr marL="291600" indent="-291600">
              <a:buClr>
                <a:schemeClr val="accent2"/>
              </a:buClr>
              <a:buFont typeface="Arial" panose="020B0604020202020204" pitchFamily="34" charset="0"/>
              <a:buChar char="•"/>
            </a:pPr>
            <a:r>
              <a:rPr lang="en-IN" dirty="0"/>
              <a:t>Produces a new vector in perpendicular direction</a:t>
            </a:r>
          </a:p>
          <a:p>
            <a:pPr marL="291600" indent="-291600">
              <a:buClr>
                <a:schemeClr val="accent2"/>
              </a:buClr>
              <a:buFont typeface="Arial" panose="020B0604020202020204" pitchFamily="34" charset="0"/>
              <a:buChar char="•"/>
            </a:pPr>
            <a:r>
              <a:rPr lang="en-IN" dirty="0"/>
              <a:t>Direction determined by right-hand </a:t>
            </a:r>
            <a:r>
              <a:rPr lang="en-IN" dirty="0" smtClean="0"/>
              <a:t>rule</a:t>
            </a:r>
            <a:endParaRPr lang="en-IN" dirty="0"/>
          </a:p>
        </p:txBody>
      </p:sp>
      <p:graphicFrame>
        <p:nvGraphicFramePr>
          <p:cNvPr id="21" name="Content Placeholder 8">
            <a:extLst>
              <a:ext uri="{FF2B5EF4-FFF2-40B4-BE49-F238E27FC236}">
                <a16:creationId xmlns="" xmlns:a16="http://schemas.microsoft.com/office/drawing/2014/main" id="{9854ADC9-A085-4652-A24E-2E9A22B4F279}"/>
              </a:ext>
            </a:extLst>
          </p:cNvPr>
          <p:cNvGraphicFramePr>
            <a:graphicFrameLocks noGrp="1" noChangeAspect="1"/>
          </p:cNvGraphicFramePr>
          <p:nvPr>
            <p:ph sz="quarter" idx="18"/>
            <p:extLst>
              <p:ext uri="{D42A27DB-BD31-4B8C-83A1-F6EECF244321}">
                <p14:modId xmlns:p14="http://schemas.microsoft.com/office/powerpoint/2010/main" val="2088603750"/>
              </p:ext>
            </p:extLst>
          </p:nvPr>
        </p:nvGraphicFramePr>
        <p:xfrm>
          <a:off x="2514600" y="5638800"/>
          <a:ext cx="1757516" cy="381000"/>
        </p:xfrm>
        <a:graphic>
          <a:graphicData uri="http://schemas.openxmlformats.org/presentationml/2006/ole">
            <mc:AlternateContent xmlns:mc="http://schemas.openxmlformats.org/markup-compatibility/2006">
              <mc:Choice xmlns:v="urn:schemas-microsoft-com:vml" Requires="v">
                <p:oleObj spid="_x0000_s68623" name="Equation" r:id="rId3" imgW="1815840" imgH="393480" progId="Equation.DSMT4">
                  <p:embed/>
                </p:oleObj>
              </mc:Choice>
              <mc:Fallback>
                <p:oleObj name="Equation" r:id="rId3" imgW="1815840" imgH="393480" progId="Equation.DSMT4">
                  <p:embed/>
                  <p:pic>
                    <p:nvPicPr>
                      <p:cNvPr id="9" name="Content Placeholder 8">
                        <a:extLst>
                          <a:ext uri="{FF2B5EF4-FFF2-40B4-BE49-F238E27FC236}">
                            <a16:creationId xmlns="" xmlns:a16="http://schemas.microsoft.com/office/drawing/2014/main" id="{9854ADC9-A085-4652-A24E-2E9A22B4F279}"/>
                          </a:ext>
                        </a:extLst>
                      </p:cNvPr>
                      <p:cNvPicPr/>
                      <p:nvPr/>
                    </p:nvPicPr>
                    <p:blipFill>
                      <a:blip r:embed="rId4"/>
                      <a:stretch>
                        <a:fillRect/>
                      </a:stretch>
                    </p:blipFill>
                    <p:spPr>
                      <a:xfrm>
                        <a:off x="2514600" y="5638800"/>
                        <a:ext cx="1757516" cy="381000"/>
                      </a:xfrm>
                      <a:prstGeom prst="rect">
                        <a:avLst/>
                      </a:prstGeom>
                    </p:spPr>
                  </p:pic>
                </p:oleObj>
              </mc:Fallback>
            </mc:AlternateContent>
          </a:graphicData>
        </a:graphic>
      </p:graphicFrame>
      <p:sp>
        <p:nvSpPr>
          <p:cNvPr id="15" name="Content Placeholder 14"/>
          <p:cNvSpPr>
            <a:spLocks noGrp="1"/>
          </p:cNvSpPr>
          <p:nvPr>
            <p:ph sz="quarter" idx="19"/>
          </p:nvPr>
        </p:nvSpPr>
        <p:spPr>
          <a:xfrm>
            <a:off x="5715000" y="5592410"/>
            <a:ext cx="3124200" cy="381000"/>
          </a:xfrm>
        </p:spPr>
        <p:txBody>
          <a:bodyPr/>
          <a:lstStyle/>
          <a:p>
            <a:r>
              <a:rPr lang="en-US" sz="2000" b="1" dirty="0">
                <a:solidFill>
                  <a:srgbClr val="000000"/>
                </a:solidFill>
              </a:rPr>
              <a:t>Equation (3-24</a:t>
            </a:r>
            <a:r>
              <a:rPr lang="en-US" sz="2000" b="1" dirty="0" smtClean="0">
                <a:solidFill>
                  <a:srgbClr val="000000"/>
                </a:solidFill>
              </a:rPr>
              <a:t>)</a:t>
            </a:r>
            <a:endParaRPr lang="en-IN" sz="2000" dirty="0"/>
          </a:p>
        </p:txBody>
      </p:sp>
      <p:sp>
        <p:nvSpPr>
          <p:cNvPr id="6" name="Slide Number Placeholder 5">
            <a:extLst>
              <a:ext uri="{FF2B5EF4-FFF2-40B4-BE49-F238E27FC236}">
                <a16:creationId xmlns="" xmlns:a16="http://schemas.microsoft.com/office/drawing/2014/main" id="{EFB1042A-014E-4E38-A564-E681D57E14F2}"/>
              </a:ext>
            </a:extLst>
          </p:cNvPr>
          <p:cNvSpPr>
            <a:spLocks noGrp="1"/>
          </p:cNvSpPr>
          <p:nvPr>
            <p:ph type="sldNum" sz="quarter" idx="10"/>
          </p:nvPr>
        </p:nvSpPr>
        <p:spPr/>
        <p:txBody>
          <a:bodyPr/>
          <a:lstStyle/>
          <a:p>
            <a:fld id="{67B19427-F580-D146-B60E-4CADEE75497F}" type="slidenum">
              <a:rPr lang="en-US" smtClean="0"/>
              <a:pPr/>
              <a:t>41</a:t>
            </a:fld>
            <a:endParaRPr lang="en-US" dirty="0"/>
          </a:p>
        </p:txBody>
      </p:sp>
      <p:sp>
        <p:nvSpPr>
          <p:cNvPr id="7" name="Footer Placeholder 6">
            <a:extLst>
              <a:ext uri="{FF2B5EF4-FFF2-40B4-BE49-F238E27FC236}">
                <a16:creationId xmlns="" xmlns:a16="http://schemas.microsoft.com/office/drawing/2014/main" id="{17AF84B8-78F0-49CC-AB09-5DF4C9E068CA}"/>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9364577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Copyright</a:t>
            </a:r>
          </a:p>
        </p:txBody>
      </p:sp>
      <p:sp>
        <p:nvSpPr>
          <p:cNvPr id="3" name="Content Placeholder 2"/>
          <p:cNvSpPr>
            <a:spLocks noGrp="1"/>
          </p:cNvSpPr>
          <p:nvPr>
            <p:ph sz="quarter" idx="16"/>
          </p:nvPr>
        </p:nvSpPr>
        <p:spPr/>
        <p:txBody>
          <a:bodyPr/>
          <a:lstStyle/>
          <a:p>
            <a:r>
              <a:rPr lang="en-US" sz="2400" b="1" dirty="0"/>
              <a:t>Copyright © </a:t>
            </a:r>
            <a:r>
              <a:rPr lang="en-US" sz="2400" b="1" dirty="0" smtClean="0"/>
              <a:t>2018 </a:t>
            </a:r>
            <a:r>
              <a:rPr lang="en-US" sz="2400" b="1" dirty="0"/>
              <a:t>John Wiley &amp; Sons, Inc.</a:t>
            </a:r>
          </a:p>
          <a:p>
            <a:pPr>
              <a:lnSpc>
                <a:spcPct val="150000"/>
              </a:lnSpc>
            </a:pPr>
            <a:r>
              <a:rPr lang="en-US" sz="1800" dirty="0"/>
              <a:t>All rights reserved. Reproduction or translation of this work beyond that permitted in Section 117 of the 1976 United States Act without the express written permission of the copyright owner is unlawful. Request for further information should be addressed to the Permissions Department, John Wiley &amp; Sons, Inc. The purchaser may make back-up copies for his/her own use only and not for distribution or resale. The Publisher assumes no responsibility for errors, omissions, or damages, caused by the use of these programs or from the use of the information contained herein.</a:t>
            </a:r>
          </a:p>
        </p:txBody>
      </p:sp>
      <p:sp>
        <p:nvSpPr>
          <p:cNvPr id="4" name="Slide Number Placeholder 3"/>
          <p:cNvSpPr>
            <a:spLocks noGrp="1"/>
          </p:cNvSpPr>
          <p:nvPr>
            <p:ph type="sldNum" sz="quarter" idx="10"/>
          </p:nvPr>
        </p:nvSpPr>
        <p:spPr/>
        <p:txBody>
          <a:bodyPr/>
          <a:lstStyle/>
          <a:p>
            <a:fld id="{67B19427-F580-D146-B60E-4CADEE75497F}" type="slidenum">
              <a:rPr lang="en-US" smtClean="0"/>
              <a:pPr/>
              <a:t>42</a:t>
            </a:fld>
            <a:endParaRPr lang="en-US" dirty="0"/>
          </a:p>
        </p:txBody>
      </p:sp>
      <p:sp>
        <p:nvSpPr>
          <p:cNvPr id="5" name="Footer Placeholder 4"/>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36432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86871B-EE46-4283-A6E3-0CDE7E02ADD6}"/>
              </a:ext>
            </a:extLst>
          </p:cNvPr>
          <p:cNvSpPr>
            <a:spLocks noGrp="1"/>
          </p:cNvSpPr>
          <p:nvPr>
            <p:ph type="title"/>
          </p:nvPr>
        </p:nvSpPr>
        <p:spPr>
          <a:xfrm>
            <a:off x="304800" y="762001"/>
            <a:ext cx="8534400" cy="609599"/>
          </a:xfrm>
        </p:spPr>
        <p:txBody>
          <a:bodyPr>
            <a:normAutofit fontScale="90000"/>
          </a:bodyPr>
          <a:lstStyle/>
          <a:p>
            <a:r>
              <a:rPr lang="en-US" dirty="0"/>
              <a:t>3-1 Vectors and Their Components </a:t>
            </a:r>
            <a:r>
              <a:rPr lang="en-US" sz="2700" b="0" dirty="0"/>
              <a:t>(4 of 15)</a:t>
            </a:r>
            <a:endParaRPr lang="en-US" sz="2200" dirty="0"/>
          </a:p>
        </p:txBody>
      </p:sp>
      <p:sp>
        <p:nvSpPr>
          <p:cNvPr id="3" name="Content Placeholder 2">
            <a:extLst>
              <a:ext uri="{FF2B5EF4-FFF2-40B4-BE49-F238E27FC236}">
                <a16:creationId xmlns="" xmlns:a16="http://schemas.microsoft.com/office/drawing/2014/main" id="{C4FD7FA6-9BB3-49D5-BBAB-5358259C942B}"/>
              </a:ext>
            </a:extLst>
          </p:cNvPr>
          <p:cNvSpPr>
            <a:spLocks noGrp="1"/>
          </p:cNvSpPr>
          <p:nvPr>
            <p:ph sz="quarter" idx="16"/>
          </p:nvPr>
        </p:nvSpPr>
        <p:spPr>
          <a:xfrm>
            <a:off x="304800" y="1752599"/>
            <a:ext cx="8534400" cy="1752601"/>
          </a:xfrm>
        </p:spPr>
        <p:txBody>
          <a:bodyPr/>
          <a:lstStyle/>
          <a:p>
            <a:pPr marL="292608" indent="-292608">
              <a:buClr>
                <a:schemeClr val="accent2"/>
              </a:buClr>
              <a:buFont typeface="Arial" panose="020B0604020202020204" pitchFamily="34" charset="0"/>
              <a:buChar char="•"/>
            </a:pPr>
            <a:r>
              <a:rPr lang="en-US" sz="2600" dirty="0"/>
              <a:t>The </a:t>
            </a:r>
            <a:r>
              <a:rPr lang="en-US" sz="2600" b="1" dirty="0"/>
              <a:t>vector sum</a:t>
            </a:r>
            <a:r>
              <a:rPr lang="en-US" sz="2600" dirty="0"/>
              <a:t>, or </a:t>
            </a:r>
            <a:r>
              <a:rPr lang="en-US" sz="2600" b="1" dirty="0"/>
              <a:t>resultant</a:t>
            </a:r>
          </a:p>
          <a:p>
            <a:pPr marL="621792" indent="-320040">
              <a:buClr>
                <a:schemeClr val="accent2"/>
              </a:buClr>
              <a:buSzPct val="80000"/>
              <a:buFont typeface="Courier New" panose="02070309020205020404" pitchFamily="49" charset="0"/>
              <a:buChar char="o"/>
            </a:pPr>
            <a:r>
              <a:rPr lang="en-US" sz="2400" dirty="0"/>
              <a:t>Is the result of performing vector addition</a:t>
            </a:r>
          </a:p>
          <a:p>
            <a:pPr marL="621792" indent="-320040">
              <a:buClr>
                <a:schemeClr val="accent2"/>
              </a:buClr>
              <a:buSzPct val="80000"/>
              <a:buFont typeface="Courier New" panose="02070309020205020404" pitchFamily="49" charset="0"/>
              <a:buChar char="o"/>
            </a:pPr>
            <a:r>
              <a:rPr lang="en-US" sz="2400" dirty="0"/>
              <a:t>Represents the net displacement of two or more displacement vectors</a:t>
            </a:r>
          </a:p>
        </p:txBody>
      </p:sp>
      <p:graphicFrame>
        <p:nvGraphicFramePr>
          <p:cNvPr id="15" name="Content Placeholder 14">
            <a:extLst>
              <a:ext uri="{FF2B5EF4-FFF2-40B4-BE49-F238E27FC236}">
                <a16:creationId xmlns="" xmlns:a16="http://schemas.microsoft.com/office/drawing/2014/main" id="{884A5B0D-9557-4A7D-B828-5AA9B62F2ED9}"/>
              </a:ext>
            </a:extLst>
          </p:cNvPr>
          <p:cNvGraphicFramePr>
            <a:graphicFrameLocks noGrp="1" noChangeAspect="1"/>
          </p:cNvGraphicFramePr>
          <p:nvPr>
            <p:ph sz="quarter" idx="17"/>
            <p:extLst>
              <p:ext uri="{D42A27DB-BD31-4B8C-83A1-F6EECF244321}">
                <p14:modId xmlns:p14="http://schemas.microsoft.com/office/powerpoint/2010/main" val="1074076191"/>
              </p:ext>
            </p:extLst>
          </p:nvPr>
        </p:nvGraphicFramePr>
        <p:xfrm>
          <a:off x="3041661" y="3699428"/>
          <a:ext cx="1321167" cy="476902"/>
        </p:xfrm>
        <a:graphic>
          <a:graphicData uri="http://schemas.openxmlformats.org/presentationml/2006/ole">
            <mc:AlternateContent xmlns:mc="http://schemas.openxmlformats.org/markup-compatibility/2006">
              <mc:Choice xmlns:v="urn:schemas-microsoft-com:vml" Requires="v">
                <p:oleObj spid="_x0000_s37951" name="Equation" r:id="rId3" imgW="1231560" imgH="444240" progId="Equation.DSMT4">
                  <p:embed/>
                </p:oleObj>
              </mc:Choice>
              <mc:Fallback>
                <p:oleObj name="Equation" r:id="rId3" imgW="1231560" imgH="444240" progId="Equation.DSMT4">
                  <p:embed/>
                  <p:pic>
                    <p:nvPicPr>
                      <p:cNvPr id="14" name="Object 13">
                        <a:extLst>
                          <a:ext uri="{FF2B5EF4-FFF2-40B4-BE49-F238E27FC236}">
                            <a16:creationId xmlns="" xmlns:a16="http://schemas.microsoft.com/office/drawing/2014/main" id="{EC116B43-4AE0-42DD-883B-02DC50CCFC5F}"/>
                          </a:ext>
                        </a:extLst>
                      </p:cNvPr>
                      <p:cNvPicPr/>
                      <p:nvPr/>
                    </p:nvPicPr>
                    <p:blipFill>
                      <a:blip r:embed="rId4"/>
                      <a:stretch>
                        <a:fillRect/>
                      </a:stretch>
                    </p:blipFill>
                    <p:spPr>
                      <a:xfrm>
                        <a:off x="3041661" y="3699428"/>
                        <a:ext cx="1321167" cy="476902"/>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3CF42EAC-6CBB-44AF-ACB0-90AE0C40A805}"/>
              </a:ext>
            </a:extLst>
          </p:cNvPr>
          <p:cNvSpPr>
            <a:spLocks noGrp="1"/>
          </p:cNvSpPr>
          <p:nvPr>
            <p:ph sz="quarter" idx="18"/>
          </p:nvPr>
        </p:nvSpPr>
        <p:spPr>
          <a:xfrm>
            <a:off x="4843671" y="3776871"/>
            <a:ext cx="1828800" cy="381000"/>
          </a:xfrm>
        </p:spPr>
        <p:txBody>
          <a:bodyPr/>
          <a:lstStyle/>
          <a:p>
            <a:r>
              <a:rPr lang="en-US" sz="2000" b="1" dirty="0">
                <a:solidFill>
                  <a:srgbClr val="000000"/>
                </a:solidFill>
              </a:rPr>
              <a:t>Equation (3-1)</a:t>
            </a:r>
          </a:p>
        </p:txBody>
      </p:sp>
      <p:sp>
        <p:nvSpPr>
          <p:cNvPr id="6" name="Content Placeholder 5">
            <a:extLst>
              <a:ext uri="{FF2B5EF4-FFF2-40B4-BE49-F238E27FC236}">
                <a16:creationId xmlns="" xmlns:a16="http://schemas.microsoft.com/office/drawing/2014/main" id="{79F3C8D8-AEB7-46F6-8DC1-98043CAE074D}"/>
              </a:ext>
            </a:extLst>
          </p:cNvPr>
          <p:cNvSpPr>
            <a:spLocks noGrp="1"/>
          </p:cNvSpPr>
          <p:nvPr>
            <p:ph sz="quarter" idx="19"/>
          </p:nvPr>
        </p:nvSpPr>
        <p:spPr>
          <a:xfrm>
            <a:off x="304800" y="4495800"/>
            <a:ext cx="5562600" cy="533400"/>
          </a:xfrm>
        </p:spPr>
        <p:txBody>
          <a:bodyPr/>
          <a:lstStyle/>
          <a:p>
            <a:pPr marL="621792" indent="-320040">
              <a:spcBef>
                <a:spcPts val="500"/>
              </a:spcBef>
              <a:buClr>
                <a:schemeClr val="accent2"/>
              </a:buClr>
              <a:buSzPct val="80000"/>
              <a:buFont typeface="Courier New" panose="02070309020205020404" pitchFamily="49" charset="0"/>
              <a:buChar char="o"/>
            </a:pPr>
            <a:r>
              <a:rPr lang="en-US" sz="2400" dirty="0"/>
              <a:t>Can be added graphically as shown:</a:t>
            </a:r>
          </a:p>
        </p:txBody>
      </p:sp>
      <p:sp>
        <p:nvSpPr>
          <p:cNvPr id="12" name="Slide Number Placeholder 11">
            <a:extLst>
              <a:ext uri="{FF2B5EF4-FFF2-40B4-BE49-F238E27FC236}">
                <a16:creationId xmlns="" xmlns:a16="http://schemas.microsoft.com/office/drawing/2014/main" id="{57BCC8FD-AB9B-47BE-A4DC-A2B981B52DBB}"/>
              </a:ext>
            </a:extLst>
          </p:cNvPr>
          <p:cNvSpPr>
            <a:spLocks noGrp="1"/>
          </p:cNvSpPr>
          <p:nvPr>
            <p:ph type="sldNum" sz="quarter" idx="10"/>
          </p:nvPr>
        </p:nvSpPr>
        <p:spPr/>
        <p:txBody>
          <a:bodyPr/>
          <a:lstStyle/>
          <a:p>
            <a:fld id="{67B19427-F580-D146-B60E-4CADEE75497F}" type="slidenum">
              <a:rPr lang="en-US" smtClean="0"/>
              <a:pPr/>
              <a:t>5</a:t>
            </a:fld>
            <a:endParaRPr lang="en-US" dirty="0"/>
          </a:p>
        </p:txBody>
      </p:sp>
      <p:sp>
        <p:nvSpPr>
          <p:cNvPr id="13" name="Footer Placeholder 12">
            <a:extLst>
              <a:ext uri="{FF2B5EF4-FFF2-40B4-BE49-F238E27FC236}">
                <a16:creationId xmlns="" xmlns:a16="http://schemas.microsoft.com/office/drawing/2014/main" id="{7E73E727-B91F-47F8-BF01-50626A40C9CF}"/>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8079384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1C06A89D-2179-4AEF-A32C-3E9F57721780}"/>
              </a:ext>
            </a:extLst>
          </p:cNvPr>
          <p:cNvSpPr>
            <a:spLocks noGrp="1"/>
          </p:cNvSpPr>
          <p:nvPr>
            <p:ph type="title"/>
          </p:nvPr>
        </p:nvSpPr>
        <p:spPr>
          <a:xfrm>
            <a:off x="304800" y="762001"/>
            <a:ext cx="8534400" cy="609599"/>
          </a:xfrm>
        </p:spPr>
        <p:txBody>
          <a:bodyPr>
            <a:normAutofit fontScale="90000"/>
          </a:bodyPr>
          <a:lstStyle/>
          <a:p>
            <a:r>
              <a:rPr lang="en-US" dirty="0"/>
              <a:t>3-1 Vectors and Their Components </a:t>
            </a:r>
            <a:r>
              <a:rPr lang="en-US" sz="2700" b="0" dirty="0"/>
              <a:t>(5 of 15)</a:t>
            </a:r>
            <a:endParaRPr lang="en-US" sz="2200" dirty="0"/>
          </a:p>
        </p:txBody>
      </p:sp>
      <p:pic>
        <p:nvPicPr>
          <p:cNvPr id="10" name="Content Placeholder 9" descr="Copyright © 2014 John Wiley &amp; Sons, Inc. All rights reserved.">
            <a:extLst>
              <a:ext uri="{FF2B5EF4-FFF2-40B4-BE49-F238E27FC236}">
                <a16:creationId xmlns="" xmlns:a16="http://schemas.microsoft.com/office/drawing/2014/main" id="{55C65FA3-C510-4506-8849-2BF3F38B8F05}"/>
              </a:ext>
            </a:extLst>
          </p:cNvPr>
          <p:cNvPicPr>
            <a:picLocks noGrp="1" noChangeAspect="1"/>
          </p:cNvPicPr>
          <p:nvPr>
            <p:ph sz="quarter" idx="16"/>
          </p:nvPr>
        </p:nvPicPr>
        <p:blipFill>
          <a:blip r:embed="rId2"/>
          <a:stretch>
            <a:fillRect/>
          </a:stretch>
        </p:blipFill>
        <p:spPr>
          <a:xfrm>
            <a:off x="3230163" y="1440418"/>
            <a:ext cx="3294298" cy="4490441"/>
          </a:xfrm>
          <a:prstGeom prst="rect">
            <a:avLst/>
          </a:prstGeom>
        </p:spPr>
      </p:pic>
      <p:sp>
        <p:nvSpPr>
          <p:cNvPr id="9" name="Content Placeholder 8">
            <a:extLst>
              <a:ext uri="{FF2B5EF4-FFF2-40B4-BE49-F238E27FC236}">
                <a16:creationId xmlns="" xmlns:a16="http://schemas.microsoft.com/office/drawing/2014/main" id="{FE9E8BA6-193A-4D09-97DA-457FEDCFD737}"/>
              </a:ext>
            </a:extLst>
          </p:cNvPr>
          <p:cNvSpPr>
            <a:spLocks noGrp="1"/>
          </p:cNvSpPr>
          <p:nvPr>
            <p:ph sz="quarter" idx="17"/>
          </p:nvPr>
        </p:nvSpPr>
        <p:spPr>
          <a:xfrm>
            <a:off x="2895600" y="5983356"/>
            <a:ext cx="4114800" cy="304800"/>
          </a:xfrm>
        </p:spPr>
        <p:txBody>
          <a:bodyPr/>
          <a:lstStyle/>
          <a:p>
            <a:pPr algn="ctr"/>
            <a:r>
              <a:rPr lang="en-US" sz="1800" b="1" dirty="0">
                <a:solidFill>
                  <a:srgbClr val="000000"/>
                </a:solidFill>
              </a:rPr>
              <a:t>Figure 3-2</a:t>
            </a:r>
          </a:p>
        </p:txBody>
      </p:sp>
      <p:sp>
        <p:nvSpPr>
          <p:cNvPr id="5" name="Slide Number Placeholder 4">
            <a:extLst>
              <a:ext uri="{FF2B5EF4-FFF2-40B4-BE49-F238E27FC236}">
                <a16:creationId xmlns="" xmlns:a16="http://schemas.microsoft.com/office/drawing/2014/main" id="{45DC7A18-59C5-4FE4-97D0-878E6270A231}"/>
              </a:ext>
            </a:extLst>
          </p:cNvPr>
          <p:cNvSpPr>
            <a:spLocks noGrp="1"/>
          </p:cNvSpPr>
          <p:nvPr>
            <p:ph type="sldNum" sz="quarter" idx="10"/>
          </p:nvPr>
        </p:nvSpPr>
        <p:spPr/>
        <p:txBody>
          <a:bodyPr/>
          <a:lstStyle/>
          <a:p>
            <a:fld id="{67B19427-F580-D146-B60E-4CADEE75497F}" type="slidenum">
              <a:rPr lang="en-US" smtClean="0"/>
              <a:pPr/>
              <a:t>6</a:t>
            </a:fld>
            <a:endParaRPr lang="en-US" dirty="0"/>
          </a:p>
        </p:txBody>
      </p:sp>
      <p:sp>
        <p:nvSpPr>
          <p:cNvPr id="6" name="Footer Placeholder 5">
            <a:extLst>
              <a:ext uri="{FF2B5EF4-FFF2-40B4-BE49-F238E27FC236}">
                <a16:creationId xmlns="" xmlns:a16="http://schemas.microsoft.com/office/drawing/2014/main" id="{90E19A9A-13D8-411B-9B38-081B35235F23}"/>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5218370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9F3104-85DC-4D95-A0E1-A0239C143E43}"/>
              </a:ext>
            </a:extLst>
          </p:cNvPr>
          <p:cNvSpPr>
            <a:spLocks noGrp="1"/>
          </p:cNvSpPr>
          <p:nvPr>
            <p:ph type="title"/>
          </p:nvPr>
        </p:nvSpPr>
        <p:spPr>
          <a:xfrm>
            <a:off x="304800" y="762001"/>
            <a:ext cx="8534400" cy="685799"/>
          </a:xfrm>
        </p:spPr>
        <p:txBody>
          <a:bodyPr>
            <a:normAutofit fontScale="90000"/>
          </a:bodyPr>
          <a:lstStyle/>
          <a:p>
            <a:r>
              <a:rPr lang="en-US" dirty="0"/>
              <a:t>3-1 Vectors and Their Components </a:t>
            </a:r>
            <a:r>
              <a:rPr lang="en-US" sz="2700" b="0" dirty="0"/>
              <a:t>(6 of 15)</a:t>
            </a:r>
            <a:endParaRPr lang="en-US" sz="2200" dirty="0"/>
          </a:p>
        </p:txBody>
      </p:sp>
      <p:sp>
        <p:nvSpPr>
          <p:cNvPr id="3" name="Content Placeholder 2">
            <a:extLst>
              <a:ext uri="{FF2B5EF4-FFF2-40B4-BE49-F238E27FC236}">
                <a16:creationId xmlns="" xmlns:a16="http://schemas.microsoft.com/office/drawing/2014/main" id="{BDF1FD75-51CC-426A-B934-2A3DE838132B}"/>
              </a:ext>
            </a:extLst>
          </p:cNvPr>
          <p:cNvSpPr>
            <a:spLocks noGrp="1"/>
          </p:cNvSpPr>
          <p:nvPr>
            <p:ph sz="quarter" idx="16"/>
          </p:nvPr>
        </p:nvSpPr>
        <p:spPr>
          <a:xfrm>
            <a:off x="304800" y="1752600"/>
            <a:ext cx="8534400" cy="990600"/>
          </a:xfrm>
        </p:spPr>
        <p:txBody>
          <a:bodyPr/>
          <a:lstStyle/>
          <a:p>
            <a:pPr marL="292608" indent="-292608">
              <a:buClr>
                <a:schemeClr val="accent2"/>
              </a:buClr>
              <a:buFont typeface="Arial" panose="020B0604020202020204" pitchFamily="34" charset="0"/>
              <a:buChar char="•"/>
            </a:pPr>
            <a:r>
              <a:rPr lang="en-US" dirty="0"/>
              <a:t>Vector addition is </a:t>
            </a:r>
            <a:r>
              <a:rPr lang="en-US" b="1" dirty="0"/>
              <a:t>commutative</a:t>
            </a:r>
          </a:p>
          <a:p>
            <a:pPr marL="621792" indent="-320040">
              <a:buClr>
                <a:schemeClr val="accent2"/>
              </a:buClr>
              <a:buSzPct val="80000"/>
              <a:buFont typeface="Courier New" panose="02070309020205020404" pitchFamily="49" charset="0"/>
              <a:buChar char="o"/>
            </a:pPr>
            <a:r>
              <a:rPr lang="en-US" sz="2600" dirty="0"/>
              <a:t>We can add vectors in any order</a:t>
            </a:r>
          </a:p>
        </p:txBody>
      </p:sp>
      <p:graphicFrame>
        <p:nvGraphicFramePr>
          <p:cNvPr id="15" name="Content Placeholder 14">
            <a:extLst>
              <a:ext uri="{FF2B5EF4-FFF2-40B4-BE49-F238E27FC236}">
                <a16:creationId xmlns="" xmlns:a16="http://schemas.microsoft.com/office/drawing/2014/main" id="{3212012B-860D-41E4-B3AB-3EBE971CE9DC}"/>
              </a:ext>
            </a:extLst>
          </p:cNvPr>
          <p:cNvGraphicFramePr>
            <a:graphicFrameLocks noGrp="1" noChangeAspect="1"/>
          </p:cNvGraphicFramePr>
          <p:nvPr>
            <p:ph sz="quarter" idx="17"/>
            <p:extLst>
              <p:ext uri="{D42A27DB-BD31-4B8C-83A1-F6EECF244321}">
                <p14:modId xmlns:p14="http://schemas.microsoft.com/office/powerpoint/2010/main" val="2710879275"/>
              </p:ext>
            </p:extLst>
          </p:nvPr>
        </p:nvGraphicFramePr>
        <p:xfrm>
          <a:off x="1261510" y="2846224"/>
          <a:ext cx="4663610" cy="521396"/>
        </p:xfrm>
        <a:graphic>
          <a:graphicData uri="http://schemas.openxmlformats.org/presentationml/2006/ole">
            <mc:AlternateContent xmlns:mc="http://schemas.openxmlformats.org/markup-compatibility/2006">
              <mc:Choice xmlns:v="urn:schemas-microsoft-com:vml" Requires="v">
                <p:oleObj spid="_x0000_s38975" name="Equation" r:id="rId3" imgW="4559040" imgH="507960" progId="Equation.DSMT4">
                  <p:embed/>
                </p:oleObj>
              </mc:Choice>
              <mc:Fallback>
                <p:oleObj name="Equation" r:id="rId3" imgW="4559040" imgH="507960" progId="Equation.DSMT4">
                  <p:embed/>
                  <p:pic>
                    <p:nvPicPr>
                      <p:cNvPr id="14" name="Object 13">
                        <a:extLst>
                          <a:ext uri="{FF2B5EF4-FFF2-40B4-BE49-F238E27FC236}">
                            <a16:creationId xmlns="" xmlns:a16="http://schemas.microsoft.com/office/drawing/2014/main" id="{263D198C-DC56-4AE6-8459-67FF67DB3AF6}"/>
                          </a:ext>
                        </a:extLst>
                      </p:cNvPr>
                      <p:cNvPicPr/>
                      <p:nvPr/>
                    </p:nvPicPr>
                    <p:blipFill>
                      <a:blip r:embed="rId4"/>
                      <a:stretch>
                        <a:fillRect/>
                      </a:stretch>
                    </p:blipFill>
                    <p:spPr>
                      <a:xfrm>
                        <a:off x="1261510" y="2846224"/>
                        <a:ext cx="4663610" cy="521396"/>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434BF5E6-CD5D-465D-B99E-D39E91E0A2EE}"/>
              </a:ext>
            </a:extLst>
          </p:cNvPr>
          <p:cNvSpPr>
            <a:spLocks noGrp="1"/>
          </p:cNvSpPr>
          <p:nvPr>
            <p:ph sz="quarter" idx="18"/>
          </p:nvPr>
        </p:nvSpPr>
        <p:spPr>
          <a:xfrm>
            <a:off x="6235147" y="2932044"/>
            <a:ext cx="1828800" cy="381000"/>
          </a:xfrm>
        </p:spPr>
        <p:txBody>
          <a:bodyPr/>
          <a:lstStyle/>
          <a:p>
            <a:r>
              <a:rPr lang="en-US" sz="2000" b="1" dirty="0">
                <a:solidFill>
                  <a:srgbClr val="000000"/>
                </a:solidFill>
              </a:rPr>
              <a:t>Equation</a:t>
            </a:r>
            <a:r>
              <a:rPr lang="en-US" sz="2000" b="1" dirty="0"/>
              <a:t> (3-2)</a:t>
            </a:r>
          </a:p>
        </p:txBody>
      </p:sp>
      <p:pic>
        <p:nvPicPr>
          <p:cNvPr id="16" name="Content Placeholder 15" descr="Copyright © 2014 John Wiley &amp; Sons, Inc. All rights reserved.">
            <a:extLst>
              <a:ext uri="{FF2B5EF4-FFF2-40B4-BE49-F238E27FC236}">
                <a16:creationId xmlns="" xmlns:a16="http://schemas.microsoft.com/office/drawing/2014/main" id="{D3AC29C3-5291-41F5-9C3D-7A5CC6D3A489}"/>
              </a:ext>
            </a:extLst>
          </p:cNvPr>
          <p:cNvPicPr>
            <a:picLocks noGrp="1" noChangeAspect="1"/>
          </p:cNvPicPr>
          <p:nvPr>
            <p:ph sz="quarter" idx="19"/>
          </p:nvPr>
        </p:nvPicPr>
        <p:blipFill>
          <a:blip r:embed="rId5"/>
          <a:stretch>
            <a:fillRect/>
          </a:stretch>
        </p:blipFill>
        <p:spPr>
          <a:xfrm>
            <a:off x="3048691" y="3488803"/>
            <a:ext cx="2997649" cy="2469649"/>
          </a:xfrm>
          <a:prstGeom prst="rect">
            <a:avLst/>
          </a:prstGeom>
        </p:spPr>
      </p:pic>
      <p:sp>
        <p:nvSpPr>
          <p:cNvPr id="7" name="Content Placeholder 6">
            <a:extLst>
              <a:ext uri="{FF2B5EF4-FFF2-40B4-BE49-F238E27FC236}">
                <a16:creationId xmlns="" xmlns:a16="http://schemas.microsoft.com/office/drawing/2014/main" id="{46A0FB7A-8D96-41E1-88D3-ED2EFCA763B6}"/>
              </a:ext>
            </a:extLst>
          </p:cNvPr>
          <p:cNvSpPr>
            <a:spLocks noGrp="1"/>
          </p:cNvSpPr>
          <p:nvPr>
            <p:ph sz="quarter" idx="20"/>
          </p:nvPr>
        </p:nvSpPr>
        <p:spPr>
          <a:xfrm>
            <a:off x="304800" y="5993295"/>
            <a:ext cx="8534400" cy="304800"/>
          </a:xfrm>
        </p:spPr>
        <p:txBody>
          <a:bodyPr/>
          <a:lstStyle/>
          <a:p>
            <a:pPr algn="ctr"/>
            <a:r>
              <a:rPr lang="en-US" sz="1800" b="1" dirty="0"/>
              <a:t>Figure (3-3)</a:t>
            </a:r>
          </a:p>
        </p:txBody>
      </p:sp>
      <p:sp>
        <p:nvSpPr>
          <p:cNvPr id="12" name="Slide Number Placeholder 11">
            <a:extLst>
              <a:ext uri="{FF2B5EF4-FFF2-40B4-BE49-F238E27FC236}">
                <a16:creationId xmlns="" xmlns:a16="http://schemas.microsoft.com/office/drawing/2014/main" id="{331E720F-0CBA-4BF6-9DAC-448F7F544700}"/>
              </a:ext>
            </a:extLst>
          </p:cNvPr>
          <p:cNvSpPr>
            <a:spLocks noGrp="1"/>
          </p:cNvSpPr>
          <p:nvPr>
            <p:ph type="sldNum" sz="quarter" idx="10"/>
          </p:nvPr>
        </p:nvSpPr>
        <p:spPr/>
        <p:txBody>
          <a:bodyPr/>
          <a:lstStyle/>
          <a:p>
            <a:fld id="{67B19427-F580-D146-B60E-4CADEE75497F}" type="slidenum">
              <a:rPr lang="en-US" smtClean="0"/>
              <a:pPr/>
              <a:t>7</a:t>
            </a:fld>
            <a:endParaRPr lang="en-US" dirty="0"/>
          </a:p>
        </p:txBody>
      </p:sp>
      <p:sp>
        <p:nvSpPr>
          <p:cNvPr id="13" name="Footer Placeholder 12">
            <a:extLst>
              <a:ext uri="{FF2B5EF4-FFF2-40B4-BE49-F238E27FC236}">
                <a16:creationId xmlns="" xmlns:a16="http://schemas.microsoft.com/office/drawing/2014/main" id="{44FB7BC1-50F5-4226-BA02-094F892381DA}"/>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6880617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9F3104-85DC-4D95-A0E1-A0239C143E43}"/>
              </a:ext>
            </a:extLst>
          </p:cNvPr>
          <p:cNvSpPr>
            <a:spLocks noGrp="1"/>
          </p:cNvSpPr>
          <p:nvPr>
            <p:ph type="title"/>
          </p:nvPr>
        </p:nvSpPr>
        <p:spPr>
          <a:xfrm>
            <a:off x="304800" y="762001"/>
            <a:ext cx="8534400" cy="609599"/>
          </a:xfrm>
        </p:spPr>
        <p:txBody>
          <a:bodyPr>
            <a:normAutofit fontScale="90000"/>
          </a:bodyPr>
          <a:lstStyle/>
          <a:p>
            <a:r>
              <a:rPr lang="en-US" dirty="0"/>
              <a:t>3-1 Vectors and Their Components </a:t>
            </a:r>
            <a:r>
              <a:rPr lang="en-US" sz="2700" b="0" dirty="0"/>
              <a:t>(7 of 15)</a:t>
            </a:r>
            <a:endParaRPr lang="en-US" sz="2200" dirty="0"/>
          </a:p>
        </p:txBody>
      </p:sp>
      <p:sp>
        <p:nvSpPr>
          <p:cNvPr id="3" name="Content Placeholder 2">
            <a:extLst>
              <a:ext uri="{FF2B5EF4-FFF2-40B4-BE49-F238E27FC236}">
                <a16:creationId xmlns="" xmlns:a16="http://schemas.microsoft.com/office/drawing/2014/main" id="{BDF1FD75-51CC-426A-B934-2A3DE838132B}"/>
              </a:ext>
            </a:extLst>
          </p:cNvPr>
          <p:cNvSpPr>
            <a:spLocks noGrp="1"/>
          </p:cNvSpPr>
          <p:nvPr>
            <p:ph sz="quarter" idx="16"/>
          </p:nvPr>
        </p:nvSpPr>
        <p:spPr>
          <a:xfrm>
            <a:off x="304800" y="1752600"/>
            <a:ext cx="8534400" cy="914400"/>
          </a:xfrm>
        </p:spPr>
        <p:txBody>
          <a:bodyPr/>
          <a:lstStyle/>
          <a:p>
            <a:pPr marL="292608" indent="-292608">
              <a:buClr>
                <a:schemeClr val="accent2"/>
              </a:buClr>
              <a:buFont typeface="Arial" panose="020B0604020202020204" pitchFamily="34" charset="0"/>
              <a:buChar char="•"/>
            </a:pPr>
            <a:r>
              <a:rPr lang="en-US" dirty="0"/>
              <a:t>Vector addition is </a:t>
            </a:r>
            <a:r>
              <a:rPr lang="en-US" b="1" dirty="0"/>
              <a:t>associative</a:t>
            </a:r>
          </a:p>
          <a:p>
            <a:pPr marL="621792" indent="-320040">
              <a:buClr>
                <a:schemeClr val="accent2"/>
              </a:buClr>
              <a:buSzPct val="80000"/>
              <a:buFont typeface="Courier New" panose="02070309020205020404" pitchFamily="49" charset="0"/>
              <a:buChar char="o"/>
            </a:pPr>
            <a:r>
              <a:rPr lang="en-US" sz="2600" dirty="0"/>
              <a:t>We can group vector addition however we like</a:t>
            </a:r>
          </a:p>
        </p:txBody>
      </p:sp>
      <p:graphicFrame>
        <p:nvGraphicFramePr>
          <p:cNvPr id="15" name="Content Placeholder 14">
            <a:extLst>
              <a:ext uri="{FF2B5EF4-FFF2-40B4-BE49-F238E27FC236}">
                <a16:creationId xmlns="" xmlns:a16="http://schemas.microsoft.com/office/drawing/2014/main" id="{3212012B-860D-41E4-B3AB-3EBE971CE9DC}"/>
              </a:ext>
            </a:extLst>
          </p:cNvPr>
          <p:cNvGraphicFramePr>
            <a:graphicFrameLocks noGrp="1" noChangeAspect="1"/>
          </p:cNvGraphicFramePr>
          <p:nvPr>
            <p:ph sz="quarter" idx="17"/>
            <p:extLst>
              <p:ext uri="{D42A27DB-BD31-4B8C-83A1-F6EECF244321}">
                <p14:modId xmlns:p14="http://schemas.microsoft.com/office/powerpoint/2010/main" val="3828100245"/>
              </p:ext>
            </p:extLst>
          </p:nvPr>
        </p:nvGraphicFramePr>
        <p:xfrm>
          <a:off x="1170925" y="2908638"/>
          <a:ext cx="5690508" cy="595670"/>
        </p:xfrm>
        <a:graphic>
          <a:graphicData uri="http://schemas.openxmlformats.org/presentationml/2006/ole">
            <mc:AlternateContent xmlns:mc="http://schemas.openxmlformats.org/markup-compatibility/2006">
              <mc:Choice xmlns:v="urn:schemas-microsoft-com:vml" Requires="v">
                <p:oleObj spid="_x0000_s39999" name="Equation" r:id="rId3" imgW="5702040" imgH="596880" progId="Equation.DSMT4">
                  <p:embed/>
                </p:oleObj>
              </mc:Choice>
              <mc:Fallback>
                <p:oleObj name="Equation" r:id="rId3" imgW="5702040" imgH="596880" progId="Equation.DSMT4">
                  <p:embed/>
                  <p:pic>
                    <p:nvPicPr>
                      <p:cNvPr id="15" name="Content Placeholder 14">
                        <a:extLst>
                          <a:ext uri="{FF2B5EF4-FFF2-40B4-BE49-F238E27FC236}">
                            <a16:creationId xmlns="" xmlns:a16="http://schemas.microsoft.com/office/drawing/2014/main" id="{3212012B-860D-41E4-B3AB-3EBE971CE9DC}"/>
                          </a:ext>
                        </a:extLst>
                      </p:cNvPr>
                      <p:cNvPicPr/>
                      <p:nvPr/>
                    </p:nvPicPr>
                    <p:blipFill>
                      <a:blip r:embed="rId4"/>
                      <a:stretch>
                        <a:fillRect/>
                      </a:stretch>
                    </p:blipFill>
                    <p:spPr>
                      <a:xfrm>
                        <a:off x="1170925" y="2908638"/>
                        <a:ext cx="5690508" cy="595670"/>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434BF5E6-CD5D-465D-B99E-D39E91E0A2EE}"/>
              </a:ext>
            </a:extLst>
          </p:cNvPr>
          <p:cNvSpPr>
            <a:spLocks noGrp="1"/>
          </p:cNvSpPr>
          <p:nvPr>
            <p:ph sz="quarter" idx="18"/>
          </p:nvPr>
        </p:nvSpPr>
        <p:spPr>
          <a:xfrm>
            <a:off x="7010400" y="3024807"/>
            <a:ext cx="1828800" cy="381000"/>
          </a:xfrm>
        </p:spPr>
        <p:txBody>
          <a:bodyPr/>
          <a:lstStyle/>
          <a:p>
            <a:r>
              <a:rPr lang="en-US" sz="2000" b="1" dirty="0">
                <a:solidFill>
                  <a:srgbClr val="000000"/>
                </a:solidFill>
              </a:rPr>
              <a:t>Equation</a:t>
            </a:r>
            <a:r>
              <a:rPr lang="en-US" sz="2000" b="1" dirty="0"/>
              <a:t> (3-3)</a:t>
            </a:r>
          </a:p>
        </p:txBody>
      </p:sp>
      <p:pic>
        <p:nvPicPr>
          <p:cNvPr id="8" name="Content Placeholder 7" descr="Copyright © 2014 John Wiley &amp; Sons, Inc. All rights reserved.">
            <a:extLst>
              <a:ext uri="{FF2B5EF4-FFF2-40B4-BE49-F238E27FC236}">
                <a16:creationId xmlns="" xmlns:a16="http://schemas.microsoft.com/office/drawing/2014/main" id="{EFC7170D-E148-457C-B387-37D91FB7355D}"/>
              </a:ext>
            </a:extLst>
          </p:cNvPr>
          <p:cNvPicPr>
            <a:picLocks noGrp="1" noChangeAspect="1"/>
          </p:cNvPicPr>
          <p:nvPr>
            <p:ph sz="quarter" idx="19"/>
          </p:nvPr>
        </p:nvPicPr>
        <p:blipFill>
          <a:blip r:embed="rId5"/>
          <a:stretch>
            <a:fillRect/>
          </a:stretch>
        </p:blipFill>
        <p:spPr>
          <a:xfrm>
            <a:off x="847820" y="3611784"/>
            <a:ext cx="7448360" cy="2280679"/>
          </a:xfrm>
          <a:prstGeom prst="rect">
            <a:avLst/>
          </a:prstGeom>
        </p:spPr>
      </p:pic>
      <p:sp>
        <p:nvSpPr>
          <p:cNvPr id="7" name="Content Placeholder 6">
            <a:extLst>
              <a:ext uri="{FF2B5EF4-FFF2-40B4-BE49-F238E27FC236}">
                <a16:creationId xmlns="" xmlns:a16="http://schemas.microsoft.com/office/drawing/2014/main" id="{46A0FB7A-8D96-41E1-88D3-ED2EFCA763B6}"/>
              </a:ext>
            </a:extLst>
          </p:cNvPr>
          <p:cNvSpPr>
            <a:spLocks noGrp="1"/>
          </p:cNvSpPr>
          <p:nvPr>
            <p:ph sz="quarter" idx="20"/>
          </p:nvPr>
        </p:nvSpPr>
        <p:spPr>
          <a:xfrm>
            <a:off x="304800" y="5943600"/>
            <a:ext cx="8534400" cy="304800"/>
          </a:xfrm>
        </p:spPr>
        <p:txBody>
          <a:bodyPr/>
          <a:lstStyle/>
          <a:p>
            <a:pPr algn="ctr"/>
            <a:r>
              <a:rPr lang="en-US" sz="1800" b="1" dirty="0"/>
              <a:t>Figure (3-4)</a:t>
            </a:r>
          </a:p>
        </p:txBody>
      </p:sp>
      <p:sp>
        <p:nvSpPr>
          <p:cNvPr id="12" name="Slide Number Placeholder 11">
            <a:extLst>
              <a:ext uri="{FF2B5EF4-FFF2-40B4-BE49-F238E27FC236}">
                <a16:creationId xmlns="" xmlns:a16="http://schemas.microsoft.com/office/drawing/2014/main" id="{331E720F-0CBA-4BF6-9DAC-448F7F544700}"/>
              </a:ext>
            </a:extLst>
          </p:cNvPr>
          <p:cNvSpPr>
            <a:spLocks noGrp="1"/>
          </p:cNvSpPr>
          <p:nvPr>
            <p:ph type="sldNum" sz="quarter" idx="10"/>
          </p:nvPr>
        </p:nvSpPr>
        <p:spPr/>
        <p:txBody>
          <a:bodyPr/>
          <a:lstStyle/>
          <a:p>
            <a:fld id="{67B19427-F580-D146-B60E-4CADEE75497F}" type="slidenum">
              <a:rPr lang="en-US" smtClean="0"/>
              <a:pPr/>
              <a:t>8</a:t>
            </a:fld>
            <a:endParaRPr lang="en-US" dirty="0"/>
          </a:p>
        </p:txBody>
      </p:sp>
      <p:sp>
        <p:nvSpPr>
          <p:cNvPr id="13" name="Footer Placeholder 12">
            <a:extLst>
              <a:ext uri="{FF2B5EF4-FFF2-40B4-BE49-F238E27FC236}">
                <a16:creationId xmlns="" xmlns:a16="http://schemas.microsoft.com/office/drawing/2014/main" id="{44FB7BC1-50F5-4226-BA02-094F892381DA}"/>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3315029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5807F4-3519-47F0-A4DA-2B7D62BFCFFE}"/>
              </a:ext>
            </a:extLst>
          </p:cNvPr>
          <p:cNvSpPr>
            <a:spLocks noGrp="1"/>
          </p:cNvSpPr>
          <p:nvPr>
            <p:ph type="title"/>
          </p:nvPr>
        </p:nvSpPr>
        <p:spPr>
          <a:xfrm>
            <a:off x="304800" y="762001"/>
            <a:ext cx="8534400" cy="685799"/>
          </a:xfrm>
        </p:spPr>
        <p:txBody>
          <a:bodyPr>
            <a:normAutofit fontScale="90000"/>
          </a:bodyPr>
          <a:lstStyle/>
          <a:p>
            <a:r>
              <a:rPr lang="en-US" dirty="0"/>
              <a:t>3-1 Vectors and Their Components </a:t>
            </a:r>
            <a:r>
              <a:rPr lang="en-US" sz="2700" b="0" dirty="0"/>
              <a:t>(8 of 15)</a:t>
            </a:r>
            <a:endParaRPr lang="en-US" sz="2200" dirty="0"/>
          </a:p>
        </p:txBody>
      </p:sp>
      <p:sp>
        <p:nvSpPr>
          <p:cNvPr id="3" name="Content Placeholder 2">
            <a:extLst>
              <a:ext uri="{FF2B5EF4-FFF2-40B4-BE49-F238E27FC236}">
                <a16:creationId xmlns="" xmlns:a16="http://schemas.microsoft.com/office/drawing/2014/main" id="{63267A67-677F-447F-8EE7-A34C2183AE83}"/>
              </a:ext>
            </a:extLst>
          </p:cNvPr>
          <p:cNvSpPr>
            <a:spLocks noGrp="1"/>
          </p:cNvSpPr>
          <p:nvPr>
            <p:ph sz="quarter" idx="16"/>
          </p:nvPr>
        </p:nvSpPr>
        <p:spPr>
          <a:xfrm>
            <a:off x="304800" y="1752600"/>
            <a:ext cx="8534400" cy="457200"/>
          </a:xfrm>
        </p:spPr>
        <p:txBody>
          <a:bodyPr/>
          <a:lstStyle/>
          <a:p>
            <a:pPr marL="292608" indent="-292608">
              <a:buClr>
                <a:schemeClr val="accent2"/>
              </a:buClr>
              <a:buFont typeface="Arial" panose="020B0604020202020204" pitchFamily="34" charset="0"/>
              <a:buChar char="•"/>
            </a:pPr>
            <a:r>
              <a:rPr lang="en-US" dirty="0"/>
              <a:t>A negative sign reverses vector direction</a:t>
            </a:r>
          </a:p>
        </p:txBody>
      </p:sp>
      <p:graphicFrame>
        <p:nvGraphicFramePr>
          <p:cNvPr id="26" name="Content Placeholder 25">
            <a:extLst>
              <a:ext uri="{FF2B5EF4-FFF2-40B4-BE49-F238E27FC236}">
                <a16:creationId xmlns="" xmlns:a16="http://schemas.microsoft.com/office/drawing/2014/main" id="{B669DA3C-C94F-4A28-BE9A-130E0C080039}"/>
              </a:ext>
            </a:extLst>
          </p:cNvPr>
          <p:cNvGraphicFramePr>
            <a:graphicFrameLocks noGrp="1" noChangeAspect="1"/>
          </p:cNvGraphicFramePr>
          <p:nvPr>
            <p:ph sz="quarter" idx="18"/>
            <p:extLst>
              <p:ext uri="{D42A27DB-BD31-4B8C-83A1-F6EECF244321}">
                <p14:modId xmlns:p14="http://schemas.microsoft.com/office/powerpoint/2010/main" val="1293156096"/>
              </p:ext>
            </p:extLst>
          </p:nvPr>
        </p:nvGraphicFramePr>
        <p:xfrm>
          <a:off x="3035242" y="2265035"/>
          <a:ext cx="1598285" cy="562775"/>
        </p:xfrm>
        <a:graphic>
          <a:graphicData uri="http://schemas.openxmlformats.org/presentationml/2006/ole">
            <mc:AlternateContent xmlns:mc="http://schemas.openxmlformats.org/markup-compatibility/2006">
              <mc:Choice xmlns:v="urn:schemas-microsoft-com:vml" Requires="v">
                <p:oleObj spid="_x0000_s42106" name="Equation" r:id="rId3" imgW="1803240" imgH="634680" progId="Equation.DSMT4">
                  <p:embed/>
                </p:oleObj>
              </mc:Choice>
              <mc:Fallback>
                <p:oleObj name="Equation" r:id="rId3" imgW="1803240" imgH="634680" progId="Equation.DSMT4">
                  <p:embed/>
                  <p:pic>
                    <p:nvPicPr>
                      <p:cNvPr id="25" name="Object 24">
                        <a:extLst>
                          <a:ext uri="{FF2B5EF4-FFF2-40B4-BE49-F238E27FC236}">
                            <a16:creationId xmlns="" xmlns:a16="http://schemas.microsoft.com/office/drawing/2014/main" id="{123A5E76-8352-4B5C-B77F-5BB005AA0BEC}"/>
                          </a:ext>
                        </a:extLst>
                      </p:cNvPr>
                      <p:cNvPicPr/>
                      <p:nvPr/>
                    </p:nvPicPr>
                    <p:blipFill>
                      <a:blip r:embed="rId4"/>
                      <a:stretch>
                        <a:fillRect/>
                      </a:stretch>
                    </p:blipFill>
                    <p:spPr>
                      <a:xfrm>
                        <a:off x="3035242" y="2265035"/>
                        <a:ext cx="1598285" cy="562775"/>
                      </a:xfrm>
                      <a:prstGeom prst="rect">
                        <a:avLst/>
                      </a:prstGeom>
                    </p:spPr>
                  </p:pic>
                </p:oleObj>
              </mc:Fallback>
            </mc:AlternateContent>
          </a:graphicData>
        </a:graphic>
      </p:graphicFrame>
      <p:sp>
        <p:nvSpPr>
          <p:cNvPr id="7" name="Content Placeholder 6">
            <a:extLst>
              <a:ext uri="{FF2B5EF4-FFF2-40B4-BE49-F238E27FC236}">
                <a16:creationId xmlns="" xmlns:a16="http://schemas.microsoft.com/office/drawing/2014/main" id="{2B97BE8D-452C-43E1-B770-D59B9F2A4CD9}"/>
              </a:ext>
            </a:extLst>
          </p:cNvPr>
          <p:cNvSpPr>
            <a:spLocks noGrp="1"/>
          </p:cNvSpPr>
          <p:nvPr>
            <p:ph sz="quarter" idx="20"/>
          </p:nvPr>
        </p:nvSpPr>
        <p:spPr>
          <a:xfrm>
            <a:off x="304800" y="2849217"/>
            <a:ext cx="6400800" cy="434010"/>
          </a:xfrm>
        </p:spPr>
        <p:txBody>
          <a:bodyPr/>
          <a:lstStyle/>
          <a:p>
            <a:pPr marL="292608" indent="-292608">
              <a:buClr>
                <a:schemeClr val="accent2"/>
              </a:buClr>
              <a:buFont typeface="Arial" panose="020B0604020202020204" pitchFamily="34" charset="0"/>
              <a:buChar char="•"/>
            </a:pPr>
            <a:r>
              <a:rPr lang="en-US" dirty="0"/>
              <a:t>We use this to define vector subtraction</a:t>
            </a:r>
          </a:p>
        </p:txBody>
      </p:sp>
      <p:graphicFrame>
        <p:nvGraphicFramePr>
          <p:cNvPr id="28" name="Content Placeholder 27">
            <a:extLst>
              <a:ext uri="{FF2B5EF4-FFF2-40B4-BE49-F238E27FC236}">
                <a16:creationId xmlns="" xmlns:a16="http://schemas.microsoft.com/office/drawing/2014/main" id="{B18AB003-A5C4-4AC0-A2AE-E67CE5455E85}"/>
              </a:ext>
            </a:extLst>
          </p:cNvPr>
          <p:cNvGraphicFramePr>
            <a:graphicFrameLocks noGrp="1" noChangeAspect="1"/>
          </p:cNvGraphicFramePr>
          <p:nvPr>
            <p:ph sz="quarter" idx="22"/>
            <p:extLst>
              <p:ext uri="{D42A27DB-BD31-4B8C-83A1-F6EECF244321}">
                <p14:modId xmlns:p14="http://schemas.microsoft.com/office/powerpoint/2010/main" val="434525503"/>
              </p:ext>
            </p:extLst>
          </p:nvPr>
        </p:nvGraphicFramePr>
        <p:xfrm>
          <a:off x="2794670" y="3352800"/>
          <a:ext cx="2615530" cy="583823"/>
        </p:xfrm>
        <a:graphic>
          <a:graphicData uri="http://schemas.openxmlformats.org/presentationml/2006/ole">
            <mc:AlternateContent xmlns:mc="http://schemas.openxmlformats.org/markup-compatibility/2006">
              <mc:Choice xmlns:v="urn:schemas-microsoft-com:vml" Requires="v">
                <p:oleObj spid="_x0000_s42107" name="Equation" r:id="rId5" imgW="2844720" imgH="634680" progId="Equation.DSMT4">
                  <p:embed/>
                </p:oleObj>
              </mc:Choice>
              <mc:Fallback>
                <p:oleObj name="Equation" r:id="rId5" imgW="2844720" imgH="634680" progId="Equation.DSMT4">
                  <p:embed/>
                  <p:pic>
                    <p:nvPicPr>
                      <p:cNvPr id="27" name="Object 26">
                        <a:extLst>
                          <a:ext uri="{FF2B5EF4-FFF2-40B4-BE49-F238E27FC236}">
                            <a16:creationId xmlns="" xmlns:a16="http://schemas.microsoft.com/office/drawing/2014/main" id="{21F72E67-9F26-4325-AFC3-8E9900A44CA1}"/>
                          </a:ext>
                        </a:extLst>
                      </p:cNvPr>
                      <p:cNvPicPr/>
                      <p:nvPr/>
                    </p:nvPicPr>
                    <p:blipFill>
                      <a:blip r:embed="rId6"/>
                      <a:stretch>
                        <a:fillRect/>
                      </a:stretch>
                    </p:blipFill>
                    <p:spPr>
                      <a:xfrm>
                        <a:off x="2794670" y="3352800"/>
                        <a:ext cx="2615530" cy="583823"/>
                      </a:xfrm>
                      <a:prstGeom prst="rect">
                        <a:avLst/>
                      </a:prstGeom>
                    </p:spPr>
                  </p:pic>
                </p:oleObj>
              </mc:Fallback>
            </mc:AlternateContent>
          </a:graphicData>
        </a:graphic>
      </p:graphicFrame>
      <p:sp>
        <p:nvSpPr>
          <p:cNvPr id="11" name="Content Placeholder 10">
            <a:extLst>
              <a:ext uri="{FF2B5EF4-FFF2-40B4-BE49-F238E27FC236}">
                <a16:creationId xmlns="" xmlns:a16="http://schemas.microsoft.com/office/drawing/2014/main" id="{C8167894-F218-4CA6-B753-6BC08397249C}"/>
              </a:ext>
            </a:extLst>
          </p:cNvPr>
          <p:cNvSpPr>
            <a:spLocks noGrp="1"/>
          </p:cNvSpPr>
          <p:nvPr>
            <p:ph sz="quarter" idx="24"/>
          </p:nvPr>
        </p:nvSpPr>
        <p:spPr>
          <a:xfrm>
            <a:off x="7020339" y="3449224"/>
            <a:ext cx="1828800" cy="381000"/>
          </a:xfrm>
        </p:spPr>
        <p:txBody>
          <a:bodyPr/>
          <a:lstStyle/>
          <a:p>
            <a:pPr lvl="0"/>
            <a:r>
              <a:rPr lang="en-US" sz="2000" b="1" dirty="0">
                <a:solidFill>
                  <a:srgbClr val="000000"/>
                </a:solidFill>
                <a:cs typeface="+mn-cs"/>
              </a:rPr>
              <a:t>Equation (3-4)</a:t>
            </a:r>
          </a:p>
        </p:txBody>
      </p:sp>
      <p:pic>
        <p:nvPicPr>
          <p:cNvPr id="29" name="Content Placeholder 28" descr="Copyright © 2014 John Wiley &amp; Sons, Inc. All rights reserved.">
            <a:extLst>
              <a:ext uri="{FF2B5EF4-FFF2-40B4-BE49-F238E27FC236}">
                <a16:creationId xmlns="" xmlns:a16="http://schemas.microsoft.com/office/drawing/2014/main" id="{70A42F31-E625-4B4A-A45F-91641CE0BFB8}"/>
              </a:ext>
            </a:extLst>
          </p:cNvPr>
          <p:cNvPicPr>
            <a:picLocks noGrp="1" noChangeAspect="1"/>
          </p:cNvPicPr>
          <p:nvPr>
            <p:ph sz="quarter" idx="26"/>
          </p:nvPr>
        </p:nvPicPr>
        <p:blipFill>
          <a:blip r:embed="rId7"/>
          <a:stretch>
            <a:fillRect/>
          </a:stretch>
        </p:blipFill>
        <p:spPr>
          <a:xfrm>
            <a:off x="2124853" y="4377992"/>
            <a:ext cx="1750396" cy="1358738"/>
          </a:xfrm>
          <a:prstGeom prst="rect">
            <a:avLst/>
          </a:prstGeom>
        </p:spPr>
      </p:pic>
      <p:sp>
        <p:nvSpPr>
          <p:cNvPr id="15" name="Content Placeholder 14">
            <a:extLst>
              <a:ext uri="{FF2B5EF4-FFF2-40B4-BE49-F238E27FC236}">
                <a16:creationId xmlns="" xmlns:a16="http://schemas.microsoft.com/office/drawing/2014/main" id="{4A66E38A-2D1C-41E4-8E51-74739FB3CF53}"/>
              </a:ext>
            </a:extLst>
          </p:cNvPr>
          <p:cNvSpPr>
            <a:spLocks noGrp="1"/>
          </p:cNvSpPr>
          <p:nvPr>
            <p:ph sz="quarter" idx="28"/>
          </p:nvPr>
        </p:nvSpPr>
        <p:spPr>
          <a:xfrm>
            <a:off x="2057400" y="5943600"/>
            <a:ext cx="1752600" cy="304800"/>
          </a:xfrm>
        </p:spPr>
        <p:txBody>
          <a:bodyPr/>
          <a:lstStyle/>
          <a:p>
            <a:r>
              <a:rPr lang="en-US" sz="1800" b="1" dirty="0"/>
              <a:t>Figure (3-5)</a:t>
            </a:r>
          </a:p>
        </p:txBody>
      </p:sp>
      <p:pic>
        <p:nvPicPr>
          <p:cNvPr id="30" name="Content Placeholder 29" descr="Copyright © 2014 John Wiley &amp; Sons, Inc. All rights reserved.">
            <a:extLst>
              <a:ext uri="{FF2B5EF4-FFF2-40B4-BE49-F238E27FC236}">
                <a16:creationId xmlns="" xmlns:a16="http://schemas.microsoft.com/office/drawing/2014/main" id="{18314B70-C463-4E43-B975-13E6D1702D24}"/>
              </a:ext>
            </a:extLst>
          </p:cNvPr>
          <p:cNvPicPr>
            <a:picLocks noGrp="1" noChangeAspect="1"/>
          </p:cNvPicPr>
          <p:nvPr>
            <p:ph sz="quarter" idx="30"/>
          </p:nvPr>
        </p:nvPicPr>
        <p:blipFill>
          <a:blip r:embed="rId8"/>
          <a:stretch>
            <a:fillRect/>
          </a:stretch>
        </p:blipFill>
        <p:spPr>
          <a:xfrm>
            <a:off x="5850753" y="3941218"/>
            <a:ext cx="1464447" cy="1992443"/>
          </a:xfrm>
          <a:prstGeom prst="rect">
            <a:avLst/>
          </a:prstGeom>
        </p:spPr>
      </p:pic>
      <p:sp>
        <p:nvSpPr>
          <p:cNvPr id="19" name="Content Placeholder 18">
            <a:extLst>
              <a:ext uri="{FF2B5EF4-FFF2-40B4-BE49-F238E27FC236}">
                <a16:creationId xmlns="" xmlns:a16="http://schemas.microsoft.com/office/drawing/2014/main" id="{3295F3C8-575C-404A-82F3-A65F2E53F778}"/>
              </a:ext>
            </a:extLst>
          </p:cNvPr>
          <p:cNvSpPr>
            <a:spLocks noGrp="1"/>
          </p:cNvSpPr>
          <p:nvPr>
            <p:ph sz="quarter" idx="32"/>
          </p:nvPr>
        </p:nvSpPr>
        <p:spPr>
          <a:xfrm>
            <a:off x="5943600" y="5943600"/>
            <a:ext cx="1828800" cy="304800"/>
          </a:xfrm>
        </p:spPr>
        <p:txBody>
          <a:bodyPr/>
          <a:lstStyle/>
          <a:p>
            <a:r>
              <a:rPr lang="en-US" sz="1800" b="1" dirty="0"/>
              <a:t>Figure (3-6)</a:t>
            </a:r>
          </a:p>
        </p:txBody>
      </p:sp>
      <p:sp>
        <p:nvSpPr>
          <p:cNvPr id="23" name="Slide Number Placeholder 22">
            <a:extLst>
              <a:ext uri="{FF2B5EF4-FFF2-40B4-BE49-F238E27FC236}">
                <a16:creationId xmlns="" xmlns:a16="http://schemas.microsoft.com/office/drawing/2014/main" id="{9806CC37-FB23-413F-9306-29BE97B98AA3}"/>
              </a:ext>
            </a:extLst>
          </p:cNvPr>
          <p:cNvSpPr>
            <a:spLocks noGrp="1"/>
          </p:cNvSpPr>
          <p:nvPr>
            <p:ph type="sldNum" sz="quarter" idx="10"/>
          </p:nvPr>
        </p:nvSpPr>
        <p:spPr/>
        <p:txBody>
          <a:bodyPr/>
          <a:lstStyle/>
          <a:p>
            <a:fld id="{67B19427-F580-D146-B60E-4CADEE75497F}" type="slidenum">
              <a:rPr lang="en-US" smtClean="0"/>
              <a:pPr/>
              <a:t>9</a:t>
            </a:fld>
            <a:endParaRPr lang="en-US" dirty="0"/>
          </a:p>
        </p:txBody>
      </p:sp>
      <p:sp>
        <p:nvSpPr>
          <p:cNvPr id="24" name="Footer Placeholder 23">
            <a:extLst>
              <a:ext uri="{FF2B5EF4-FFF2-40B4-BE49-F238E27FC236}">
                <a16:creationId xmlns="" xmlns:a16="http://schemas.microsoft.com/office/drawing/2014/main" id="{F59EBC0D-39CB-4C70-B4B3-C60B962A7694}"/>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21541363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62f745d784c81684e38a4b97955aad60e2f552"/>
</p:tagLst>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ustom Desig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E39A3ED730EF40BC95659DEDC34250" ma:contentTypeVersion="4" ma:contentTypeDescription="Create a new document." ma:contentTypeScope="" ma:versionID="35ae4085b5cb6bde6e905c69dcb10e27">
  <xsd:schema xmlns:xsd="http://www.w3.org/2001/XMLSchema" xmlns:xs="http://www.w3.org/2001/XMLSchema" xmlns:p="http://schemas.microsoft.com/office/2006/metadata/properties" xmlns:ns2="2e108766-8a5d-4dd6-bf2d-0e83b2e3ea10" targetNamespace="http://schemas.microsoft.com/office/2006/metadata/properties" ma:root="true" ma:fieldsID="6e076ca49e7c802acdbea8cc88235627" ns2:_="">
    <xsd:import namespace="2e108766-8a5d-4dd6-bf2d-0e83b2e3ea1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108766-8a5d-4dd6-bf2d-0e83b2e3ea10"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7605ED-CCB9-4441-91E0-7F14D93A17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108766-8a5d-4dd6-bf2d-0e83b2e3ea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36CF6A-C1C3-4ABA-ACA7-1D450D43CCA9}">
  <ds:schemaRefs>
    <ds:schemaRef ds:uri="http://purl.org/dc/dcmitype/"/>
    <ds:schemaRef ds:uri="http://purl.org/dc/elements/1.1/"/>
    <ds:schemaRef ds:uri="http://purl.org/dc/terms/"/>
    <ds:schemaRef ds:uri="http://schemas.microsoft.com/office/2006/metadata/properties"/>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2e108766-8a5d-4dd6-bf2d-0e83b2e3ea10"/>
  </ds:schemaRefs>
</ds:datastoreItem>
</file>

<file path=customXml/itemProps3.xml><?xml version="1.0" encoding="utf-8"?>
<ds:datastoreItem xmlns:ds="http://schemas.openxmlformats.org/officeDocument/2006/customXml" ds:itemID="{A93F815B-6E6B-437C-95EA-B6C979BFBC9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17639</TotalTime>
  <Words>2606</Words>
  <Application>Microsoft Office PowerPoint</Application>
  <PresentationFormat>On-screen Show (4:3)</PresentationFormat>
  <Paragraphs>356</Paragraphs>
  <Slides>42</Slides>
  <Notes>1</Notes>
  <HiddenSlides>0</HiddenSlides>
  <MMClips>0</MMClips>
  <ScaleCrop>false</ScaleCrop>
  <HeadingPairs>
    <vt:vector size="8" baseType="variant">
      <vt:variant>
        <vt:lpstr>Fonts Used</vt:lpstr>
      </vt:variant>
      <vt:variant>
        <vt:i4>8</vt:i4>
      </vt:variant>
      <vt:variant>
        <vt:lpstr>Theme</vt:lpstr>
      </vt:variant>
      <vt:variant>
        <vt:i4>7</vt:i4>
      </vt:variant>
      <vt:variant>
        <vt:lpstr>Embedded OLE Servers</vt:lpstr>
      </vt:variant>
      <vt:variant>
        <vt:i4>1</vt:i4>
      </vt:variant>
      <vt:variant>
        <vt:lpstr>Slide Titles</vt:lpstr>
      </vt:variant>
      <vt:variant>
        <vt:i4>42</vt:i4>
      </vt:variant>
    </vt:vector>
  </HeadingPairs>
  <TitlesOfParts>
    <vt:vector size="58" baseType="lpstr">
      <vt:lpstr>Arial</vt:lpstr>
      <vt:lpstr>Calibri</vt:lpstr>
      <vt:lpstr>Courier New</vt:lpstr>
      <vt:lpstr>DejaVu Sans</vt:lpstr>
      <vt:lpstr>Source Sans Pro</vt:lpstr>
      <vt:lpstr>STIX</vt:lpstr>
      <vt:lpstr>Times New Roman</vt:lpstr>
      <vt:lpstr>Wingdings</vt:lpstr>
      <vt:lpstr>Opener</vt:lpstr>
      <vt:lpstr>Chapter Outline</vt:lpstr>
      <vt:lpstr>Learning Objectives</vt:lpstr>
      <vt:lpstr>Concept Check Question</vt:lpstr>
      <vt:lpstr>Key Term</vt:lpstr>
      <vt:lpstr>Image Slide Master</vt:lpstr>
      <vt:lpstr>Custom Design</vt:lpstr>
      <vt:lpstr>Equation</vt:lpstr>
      <vt:lpstr>Fundamentals Physics</vt:lpstr>
      <vt:lpstr>3-1 Vectors and Their Components (1 of 15)</vt:lpstr>
      <vt:lpstr>3-1 Vectors and Their Components (2 of 15)</vt:lpstr>
      <vt:lpstr>3-1 Vectors and Their Components (3 of 15)</vt:lpstr>
      <vt:lpstr>3-1 Vectors and Their Components (4 of 15)</vt:lpstr>
      <vt:lpstr>3-1 Vectors and Their Components (5 of 15)</vt:lpstr>
      <vt:lpstr>3-1 Vectors and Their Components (6 of 15)</vt:lpstr>
      <vt:lpstr>3-1 Vectors and Their Components (7 of 15)</vt:lpstr>
      <vt:lpstr>3-1 Vectors and Their Components (8 of 15)</vt:lpstr>
      <vt:lpstr>3-1 Vectors and Their Components (9 of 15)</vt:lpstr>
      <vt:lpstr>3-1 Vectors and Their Components (10 of 15)</vt:lpstr>
      <vt:lpstr>3-1 Vectors and Their Components (11 of 15)</vt:lpstr>
      <vt:lpstr>3-1 Vectors and Their Components (12 of 15)</vt:lpstr>
      <vt:lpstr>3-1 Vectors and Their Components (13 of 15)</vt:lpstr>
      <vt:lpstr>3-1 Vectors and Their Components (14 of 15)</vt:lpstr>
      <vt:lpstr>3-1 Vectors and Their Components (15 of 15)</vt:lpstr>
      <vt:lpstr>3-2 Unit Vectors, Adding Vectors by Components (1 of 8)</vt:lpstr>
      <vt:lpstr>3-2 Unit Vectors, Adding Vectors by Components (2 of 8)</vt:lpstr>
      <vt:lpstr>3-2 Unit Vectors, Adding Vectors by Components (3 of 8)</vt:lpstr>
      <vt:lpstr>3-2 Unit Vectors, Adding Vectors by Components (4 of 8)</vt:lpstr>
      <vt:lpstr>3-2 Unit Vectors, Adding Vectors by Components (5 of 8)</vt:lpstr>
      <vt:lpstr>3-2 Unit Vectors, Adding Vectors by Components (6 of 8)</vt:lpstr>
      <vt:lpstr>3-2 Unit Vectors, Adding Vectors by Components (7 of 8)</vt:lpstr>
      <vt:lpstr>3-2 Unit Vectors, Adding Vectors by Components (8 of 8)</vt:lpstr>
      <vt:lpstr>3-3 Multiplying Vectors (1 of 13)</vt:lpstr>
      <vt:lpstr>3-3 Multiplying Vectors (2 of 13)</vt:lpstr>
      <vt:lpstr>3-3 Multiplying Vectors (3 of 13)</vt:lpstr>
      <vt:lpstr>3-3 Multiplying Vectors (4 of 13)</vt:lpstr>
      <vt:lpstr>3-3 Multiplying Vectors (5 of 13)</vt:lpstr>
      <vt:lpstr>3-3 Multiplying Vectors (6 of 13)</vt:lpstr>
      <vt:lpstr>3-3 Multiplying Vectors (7 of 13)</vt:lpstr>
      <vt:lpstr>3-3 Multiplying Vectors (8 of 13)</vt:lpstr>
      <vt:lpstr>3-3 Multiplying Vectors (9 of 13)</vt:lpstr>
      <vt:lpstr>3-3 Multiplying Vectors (10 of 13)</vt:lpstr>
      <vt:lpstr>3-3 Multiplying Vectors (11 of 13)</vt:lpstr>
      <vt:lpstr>3-3 Multiplying Vectors (12 of 13)</vt:lpstr>
      <vt:lpstr>3-3 Multiplying Vectors (13 of 13)</vt:lpstr>
      <vt:lpstr>3 Summary (1 of 4)</vt:lpstr>
      <vt:lpstr>3 Summary (2 of 4)</vt:lpstr>
      <vt:lpstr>3 Summary (3 of 4)</vt:lpstr>
      <vt:lpstr>3 Summary (4 of 4)</vt:lpstr>
      <vt:lpstr>Copyright</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Physics, 10e</dc:title>
  <dc:subject>Physics</dc:subject>
  <dc:creator>Halliday</dc:creator>
  <cp:lastModifiedBy>Faizan</cp:lastModifiedBy>
  <cp:revision>2352</cp:revision>
  <cp:lastPrinted>2017-04-26T13:25:47Z</cp:lastPrinted>
  <dcterms:created xsi:type="dcterms:W3CDTF">2017-04-21T14:49:46Z</dcterms:created>
  <dcterms:modified xsi:type="dcterms:W3CDTF">2020-09-16T11:46:39Z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0x01010070E39A3ED730EF40BC95659DEDC34250</vt:lpwstr>
  </property>
</Properties>
</file>