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40:11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13645 6311 53 0,'0'0'203'0,"-6"-7"-4"0,6 7-14 0,-2-4-4 16,2 4-3-16,0 0 1 0,-5-6-6 0,5 6 1 16,0 0-3-16,0 0-6 0,-2-8-2 0,2 8-7 15,0 0-5-15,0 0-13 0,0 0-12 0,0 0-13 16,0 0-10-16,0 0-12 0,0 0-12 0,0 0-12 16,0 0-7-16,0 0-5 0,0 0-6 0,0 0-4 15,0 0-1-15,2 25-9 0,0-10-6 0,3 1-2 16,-1 11 1-16,0 1-2 0,-1-2-2 0,3 1-4 0,-1 2 15 15,-2-1-13-15,3-1 8 0,-2-2-7 0,-1-5 6 16,-1-2-3-16,2-1 1 0,-4 1 3 0,4-3-6 16,0 1 1-16,-2 0 1 0,2-7-4 0,-4 3-2 15,4 1 0-15,-3-3-1 0,-1-1-1 0,0-2 0 16,0-7-4-16,4 11-1 0,-4-8-1 0,0-3 2 16,2 8-4-16,-2-8 1 0,0 0-8 0,2 8 4 15,-2-8 18-15,0 0 19 0,0 0 7 0,0 0-1 0,0 0-1 16,0 0-7-16,0 0-10 0,0 0 0 15,0 0-1-15,-11-34-6 0,5 18-2 0,1-4-3 16,-4-6-8-16,4 0-11 0,-3-4-9 0,-2-3-5 0,1 2-2 16,3-5-3-16,-1 1 3 0,0 3-4 0,2-2 2 15,-3 3 1-15,5 1 5 0,-3 3-1 0,0 0 4 16,2 8-5-16,2-2 4 0,-2 7 1 0,2 2 1 16,0 2 0-16,-1 1-2 0,3 3 3 0,0 6 0 15,-4-12-1-15,4 12-12 0,-2-4 9 0,2 4-1 16,0 0 4-16,0 0-1 0,0 0-2 0,6 25-1 15,-1-13 3-15,1 6 7 0,2 7-13 0,-2 4 10 0,1-1-5 16,2 4 8-16,-5 2-2 0,6-2 7 16,-4 3-7-16,3 0 8 0,0-2-5 0,-4-1-4 0,4-1 5 15,-5-2-4-15,2 0 7 0,-1-3-2 0,0 0 2 16,1 0-3-16,-3-8-1 0,-1-1 1 0,2-4-1 16,0 3 3-16,-3-4 0 0,1-3-4 0,0 3 3 15,1-2 1-15,-3-1 0 0,2-2 1 0,0-1 1 16,-2-6-5-16,1 9-2 0,1-3 7 0,-2-6-4 15,2 7 3-15,-2-7 1 0,0 0-1 0,2 8 3 16,-2-8 8-16,0 0 3 0,0 7 0 0,0-7 0 0,0 0-6 16,0 0 1-16,0 0 4 0,0 0-2 0,0 0-2 15,0 0 4-15,0 0-6 0,0 0 0 0,0 0-4 16,0 0 4-16,0 0-3 0,0 0-6 0,0 0 8 16,0 0-3-16,0 0 5 0,0 0-11 0,0 0 5 15,0 0 1-15,0 0 3 0,0 0 1 0,0 0 2 16,0 0-10-16,0 0 4 0,0 0 2 0,0 0-1 15,0 0-1-15,0 0 1 0,0 0-1 0,0 0 3 0,0 0-7 16,0 0 4-16,0 0-7 0,0 0 4 0,0 0-4 16,0 0 0-16,0 0 0 0,0 0 3 0,0 0-4 15,0 0-1-15,0 0 2 0,0 0 2 0,0 0 2 16,0 0-4-16,0 0-6 0,0 0 8 0,0 0-7 16,0 0 5-16,0 0 4 0,0 0-5 0,0 0 7 15,0 0-3-15,0 0-3 0,0 0 0 0,0 0-5 16,0 0 7-16,0 0-8 0,0 0 4 0,0 0-10 15,0 0 15-15,0 0 0 0,0 0 0 0,0 0-6 16,0 0 7-16,0 0-8 0,0 0 6 0,0 0-2 16,0 0-2-16,0 0-3 0,0 0 4 0,0 0-5 0,0 0 4 15,0 0-2-15,0 0 2 0,0 0 1 0,0 0 1 16,0 0 1-16,0 0-2 0,0 0 2 0,0 0 0 16,0 0-4-16,0 0 0 0,0 0 0 0,0 0 2 15,0 0-1-15,0 0 2 0,0 0-2 0,0 0 9 16,0 0-6-16,0 0-1 0,0 0-3 0,0 0-2 15,0 0 4-15,0 0 4 0,0 0-6 0,0 0 3 16,0 0-13-16,0 0 2 0,0 0-19 0,0 0-9 0,0 0-28 16,0 0-32-16,0 0-62 0,0 0-68 15,0 0-82-15,-18-13-273 0,18 13-630 0,-18-2 278 0</inkml:trace>
  <inkml:trace contextRef="#ctx0" brushRef="#br0" timeOffset="1691.87">10519 7701 132 0,'0'0'204'0,"0"0"-5"0,0 0-2 0,0 0-2 15,0 0 9-15,0 0-10 0,0 0-15 0,-17-5-20 0,17 5-7 16,-8-3-8-16,8 3 5 0,-14-7-11 15,8 6-18-15,0-2-10 0,-7-1-19 0,1 3 0 16,1-4-14-16,-3 2-5 0,-2-3-7 0,-1 0-5 0,0-1-7 16,0-1-2-16,2 0-11 0,0-1-1 0,1-3-1 15,-2 2-6-15,6 1-3 0,-3-2-3 0,4 2-3 16,2-1-1-16,0-4-5 0,3 3 0 0,-1 1-8 16,5-2 0-16,0 0 1 0,3 1 1 0,2-1-4 15,0 1 1-15,3 0-3 0,1-3 1 0,3 0-4 16,0 4 0-16,-2 1 1 0,6 0 0 0,-2 0-4 15,2 2 0-15,-4 1 1 0,2 2-7 0,2 2-1 0,-2 1-5 16,-1 2-3-16,1 1 1 0,3 3 1 0,-1 3-4 16,-1 1-1-16,1 4 8 0,-3 2-2 15,5 6 4-15,-5 1-2 0,-3 4 5 0,1 4-3 0,-3-1 1 16,-3-2 3-16,-1 5-3 0,-3-3 7 0,1-1 0 16,0 3-3-16,-4-4 6 0,0 1-10 0,0-2 5 15,-2 0 3-15,-1-1 0 0,-3-2-3 0,2 1 6 16,-2-4 0-16,0-3-3 0,-2 6 0 0,4-7 3 15,-4 0-2-15,-1-2 0 0,-3 1 3 0,3-3-2 16,-1-1 1-16,-2 4-2 0,1-5-1 0,-2-1 1 16,4-3-2-16,-2-3 1 0,0 0 2 0,0 0 0 0,1-3-11 15,1-3 1-15,0-1-6 0,-1 0 1 0,2-3 0 16,-3-4-1-16,6 0-7 0,1-2 3 0,3 0-3 16,1 1 6-16,1-1-2 0,4 1 5 0,0-4-2 15,4 1 2-15,2 2 1 0,0 3-2 0,1-2 0 16,5 3 6-16,1 0-2 0,1 3 3 0,1 1-4 15,0 2-2-15,3 1 6 0,-3 0 3 0,2 2-2 16,-3 2 0-16,2 2 3 0,1-1-2 0,-2 2 2 0,1 2 0 16,-2-3 1-16,0 4 1 0,-2-2 0 0,2 3 6 15,-2 0 1-15,-4-3 5 0,0 2 0 16,-2 0 1-16,1-2-1 0,-1 2 2 0,0 0 2 0,0-1 2 16,-3 0 0-16,0-1-1 0,0 0 1 0,-3-2-2 15,4 2-1-15,-4 0 0 0,1-3-4 0,0 3 0 16,-4-6 4-16,4 6-3 0,-4-6 0 0,4 4 2 15,-4-4 0-15,5 6 2 0,-5-6 0 0,0 0-3 16,3 5-1-16,-3-5 4 0,0 0 0 0,0 0 1 16,5 4 3-16,-5-4 3 0,0 0-3 0,0 0-1 15,0 0 2-15,0 0 5 0,0 0-1 0,0 0 0 0,0 0 0 16,0 0 0-16,0 0-2 0,0 0 1 0,0 0-1 16,0 0 0-16,0 0-1 0,0 0-1 15,0 0-2-15,0 0 0 0,2 7-4 0,-2-7-4 0,0 0 3 16,0 0-1-16,0 0-1 0,0 0-1 0,0 0 0 15,0 0-9-15,0 0 4 0,0 0-2 0,0 0 2 16,0 0 0-16,0 0-4 0,0 0 1 0,0 0 0 16,0 0 1-16,0 0 3 0,10-3-4 0,-10 3 2 15,0 0-4-15,0 0 4 0,0 0-4 0,0 0 1 16,9 0 5-16,-9 0-2 0,0 0-1 0,0 0-5 16,0 0 1-16,0 0 3 0,0 0-1 0,0 0 6 0,0 0 1 15,0 0 3-15,0 0 1 0,0 0 3 0,0 0 3 16,0 0 0-16,0 0-5 0,0 0 6 0,0 0-11 15,11-1 2-15,-11 1 5 0,0 0-3 0,0 0 2 16,0 0-4-16,0 0 2 0,0 0-6 0,0 0 2 16,0 0-1-16,0 0 1 0,0 0-4 0,0 0 2 15,0 0-5-15,0 0 2 0,0 0 6 0,0 0-11 16,0 0-1-16,0 0 5 0,0 0 1 0,0 0-4 16,0 0-2-16,0 0 0 0,0 0 0 0,0 0-2 15,0 0 6-15,0 0 1 0,0 0-5 0,0 0-3 16,0 0 4-16,0 0 4 0,0 0 0 0,0 0-1 0,0 0-1 15,0 0 2-15,0 0-3 0,0 0-3 0,0 0 6 16,0 0-1-16,0 0-4 0,0 0 3 0,0 0-2 16,0 0-1-16,0 0-2 0,-18-11 7 0,18 11-1 15,0 0-1-15,0 0 0 0,0 0-6 0,0 0 3 16,0 0 0-16,0 0 1 0,0 0 5 0,0 0-7 16,0 0-1-16,0 0 4 0,0 0-6 0,0 0 7 15,0 0-6-15,0 0 3 0,0 0 4 0,0 0 2 0,0 0-2 16,0 0-7-16,-12 2 7 0,12-2-3 15,0 0 0-15,0 0 2 0,0 0-5 0,0 0 3 16,0 0 0-16,0 0 1 0,0 0 3 0,0 0-2 0,0 0-4 16,0 0 4-16,0 0-3 0,0 0 2 0,0 0 3 15,0 0-3-15,0 0-2 0,0 0-1 0,0 0 3 16,-10 3 1-16,10-3-2 0,0 0-8 0,0 0-8 16,-9-3-15-16,9 3-15 0,-6-5-23 0,6 5-23 15,-9-5-24-15,2-2-37 0,0 3-31 0,0-5-30 16,1 1-38-16,-4-1-237 0,3 0-529 0,0-1 235 15</inkml:trace>
  <inkml:trace contextRef="#ctx0" brushRef="#br0" timeOffset="2634.32">10160 8753 50 0,'0'0'200'0,"-8"-3"-1"16,8 3-11-16,-6-6-19 0,6 6-12 15,-7-5 0-15,7 5 1 0,-6-7-4 0,6 7-10 0,-4-7-11 16,4 7-9-16,-4-6-9 0,4 6-14 0,-3-10-8 16,3 10-10-16,-3-10-9 0,3 10-7 0,-3-11-6 15,3 11-10-15,5-12-6 0,-2 7-4 0,1 0-6 16,0 0-2-16,2 0-3 0,0 2-4 0,6 0-4 16,-1 2 12-16,2 1-2 0,4-2-5 0,-3 4-6 15,2 0-1-15,2 4-4 0,-1-1-6 0,1-1 3 16,-3 5-7-16,2-1 2 0,-4 2-2 0,-2-2-1 15,-2 0 0-15,1 5-3 0,-1-3 1 0,-3 1 0 0,0 0 1 16,-3 1-3-16,0 0 1 0,0 0-6 16,-2-1 6-16,-1 5 1 0,-1-3 0 0,-3 1-1 0,0-1 2 15,0-1 0-15,-2 0 0 0,-2 1 0 0,0 0-3 16,2 0 7-16,-2-2-3 0,-1-3 6 0,2 0 1 16,-1 1 3-16,0-2 6 0,-1-1 0 0,2 0 1 15,2-1 12-15,-2-3 5 0,7-2 3 0,-10 4-2 16,10-4 0-16,-8 0-8 0,8 0-1 0,0 0-2 15,-6-10-3-15,6 10-4 0,1-13-3 0,4 3-4 16,3-2-1-16,1-3 0 0,2-1-1 0,9-6-7 0,-6 8 1 16,5-6 2-16,0 2-2 0,3 1-2 0,-6 5 2 15,1 1-5-15,1 4 4 0,-1 0-1 0,-1 3-9 16,-3 1 6-16,5 2-2 0,0 1 0 0,-6 2 0 16,3 3-3-16,0 2 3 0,0 1-1 0,0 2 0 15,-2 1 3-15,0 2-3 0,-4 0-4 0,-1 2 4 16,-1 1 2-16,1-2-2 0,-3 4 0 0,-1-3 0 15,0 2 0-15,-3 0 2 0,-1 0-1 0,0 2 4 16,-3-4-2-16,2 3 1 0,-4-1-3 0,0 1 3 0,-1-2-3 16,-2 1 1-16,0-2 1 0,1 2-6 15,-4 0 9-15,1-5 2 0,-4 3-1 0,-1-1 1 0,2 0 1 16,-4-3-1-16,1 0 1 0,-1-3 3 0,-1 3 0 16,2-4 7-16,-2-2-4 0,0 1-1 0,-1-3 4 15,3 2 11-15,-3-5 1 0,1 0-5 0,5 0-3 16,1 0 3-16,-4-1-5 0,6 0 0 0,-3-2-2 15,3 1-3-15,1 1 1 0,9 1 0 0,-14 0 0 16,14 0-3-16,-10-4-7 0,10 4 4 0,-8 0-1 16,8 0-14-16,0 0-25 0,-10-2-22 0,10 2-37 15,0 0-38-15,0 0-47 0,0 0-52 0,0 0-46 16,0 0-219-16,0 0-533 0,23-11 236 0</inkml:trace>
  <inkml:trace contextRef="#ctx0" brushRef="#br0" timeOffset="25591.46">15491 9536 160 0,'3'-7'152'0,"-1"0"-16"0,2-2-14 16,0 2-10-16,2-3-12 0,-1 2-9 0,3-2-6 15,0 1-16-15,1 2 0 0,-1-2-11 0,3 2-3 16,-1-1-9-16,-2 2-1 0,3 0-8 0,-2 1-3 15,1 1-5-15,-2 1-2 0,-1 3-2 0,-7 0 4 0,16 1-10 16,-9 1-4-16,0 0 0 0,0 3-3 16,1 0-3-16,-4-1 6 0,1 1-10 0,2 4 3 0,-3 1 1 15,1 1-7-15,0 2 8 0,0-3-5 0,-1 6 0 16,0 1-2-16,0-1-4 0,-1 1 2 0,0 1 1 16,1 0 0-16,-2-1 1 0,1 1 1 0,1 0 0 15,-2 1 3-15,2 0-1 0,-3-2 2 0,2 2-11 16,2-1 7-16,1 1-8 0,-3-1 5 0,3 0 2 15,-2 1-3-15,1 0-3 0,1 6 7 0,-3-7-1 16,5 1-2-16,-3-4 0 0,0 3 1 0,3 7 3 0,-3-7-2 16,1 0 0-16,-1 6 5 0,-1 1-5 0,1-7 4 15,1-1 1-15,-1 8-3 0,-2-1 4 0,1 0-1 16,1 1 0-16,-3 0-4 0,-2 0 4 0,1-6-1 16,1 8 0-16,0-8-1 0,0 6-2 0,-2-5 1 15,2 0 1-15,-1-1 0 0,-1-2-1 0,1 1-1 16,1 0 0-16,-1 0 0 0,-1-1 3 0,1-1-4 15,0-1 2-15,3 1-2 0,-1-6 1 0,-1 2 0 0,-1 1 0 16,1 0 3-16,-1-2-1 0,0-1 3 16,1 0-2-16,-1 3 8 0,-1-2 3 0,0-4-3 15,2 4 3-15,-2-3 1 0,0 3 5 0,2-3 4 0,-4 3 4 16,1-2 1-16,-1-4 3 0,0 3 2 0,2-8 3 16,-2 10 0-16,-1-4-1 0,3-6 0 0,-7 7-7 15,2-1-3-15,-2 2-2 0,-1-3-6 0,1 1 1 16,-5 1-4-16,1-1-5 0,-2 0-14 0,0-1-17 0,0-3-23 15,-2 1-37-15,1-2-47 0,0-5-55 16,-3-1-159-16,1-2-365 0,2-2 161 0</inkml:trace>
  <inkml:trace contextRef="#ctx0" brushRef="#br0" timeOffset="159532.12">13120 13164 171 0,'0'0'180'0,"2"-11"-7"16,-2 11-3-16,0-10-1 0,0 10-8 15,0-10-3-15,0 10-11 0,0 0-4 0,0-8-5 0,0 8-10 16,0 0-7-16,0 0-9 0,0 0-11 0,0 0-11 16,0 0-8-16,0 0-12 0,0 0-2 0,0 0-9 15,0 0-4-15,0 0-3 0,-2 33 0 0,4-19-8 16,-2 5-2-16,0 0-7 0,0 0 1 0,0-1-6 16,0 3-2-16,0-2-2 0,-2-1 2 0,0-1-3 15,1 1 4-15,1-3-4 0,0 1 0 0,0-5-4 16,1-2-6-16,-1 0 0 0,2-1 2 0,0-2-6 15,-2-6 3-15,6 8 1 0,-1-5 4 0,2-2 2 0,4-4-4 16,2-1 2-16,5-4 1 0,7-6-4 16,5-4 0-16,1-3-4 0,-2-4-1 0,12-8-1 15,4-3 1-15,-1 0-1 0,-1-1-2 0,0 1-3 0,-5 0 2 16,2 1-5-16,-13 10 0 0,9-9 2 0,-9 11 5 16,-2-1-6-16,2 2-4 0,-4 2 4 0,-4 2 3 15,-1 5 2-15,-5 1-7 0,-3 3 2 0,-1 2 2 16,-2-1-2-16,1 3 0 0,-3 0 3 0,-2 2 1 15,-3 3-1-15,6-6-3 0,-6 6 1 0,5-4-3 16,-5 4-3-16,0 0 2 0,6-3 0 0,-6 3-1 16,0 0 2-16,0 0 0 0,6-4 2 0,-6 4-2 0,0 0-1 15,0 0 0-15,0 0-8 0,6-3 8 0,-6 3 3 16,0 0-2-16,0 0-2 0,0 0 3 16,0 0-3-16,0 0 3 0,0 0-2 0,0 0 2 0,0 0-5 15,0 0 6-15,0 0-8 0,0 0 1 0,0 0 5 16,0 0-2-16,0 0 0 0,0 0 2 0,0 0-1 15,0 0 2-15,0 0 0 0,0 0-1 0,0 0 2 16,0 0 3-16,0 0-8 0,0 0 0 0,0 0 1 16,0 0 0-16,0 0-1 0,0 0 0 0,0 0-5 15,0 0-11-15,0 0-14 0,0 0-18 0,0 0-21 16,0 0-24-16,0 0-26 0,0 0-32 0,0 0-27 0,0 0-48 16,-14-13-173-16,14 13-435 0,-9-3 193 0</inkml:trace>
  <inkml:trace contextRef="#ctx0" brushRef="#br0" timeOffset="193592.81">8323 13662 5 0,'-6'-5'137'16,"6"5"-15"-16,-3-7 8 0,3 7-2 0,0 0-5 15,-5-9-3-15,5 9-10 0,-4-5-3 0,4 5-9 0,0 0-4 16,-9-5-5-16,9 5-7 0,-6-3-8 15,6 3 2-15,0 0-7 0,-5-4-8 0,5 4-4 16,0 0-8-16,0 0-4 0,0 0-8 0,0 0 0 0,0 0-4 16,0 0-7-16,18-9-4 0,-3 10 1 0,0-2-4 15,6 0 1-15,7-1-5 0,0 2 4 0,4-3-5 16,-1 2-1-16,2-2-17 0,-1-2-2 0,2 2 4 16,0 1 1-16,1 1-2 0,2-2-1 0,0 1 2 15,-1 2-1-15,-1 0 3 0,-3 0-5 0,0 1 0 16,0-1-1-16,0 1 4 0,-4 1-2 0,1 0-2 15,1-1-1-15,-2 0 3 0,2 0 0 0,-2 3 0 16,0-3-2-16,2 1 3 0,-2-4 1 0,-6 2 2 16,-3 0-2-16,9-1-2 0,-8 1 4 0,0-2 3 15,-1 0-5-15,1 2 1 0,-8-1-2 0,1 0 4 0,-2 0-2 16,-1 0 1-16,-1 1 1 0,-9 0 0 0,17 0-4 16,-11 0 4-16,-6 0-3 0,12 0 4 0,-12 0-3 15,0 0-2-15,9 0 2 0,-9 0 0 0,0 0-2 16,0 0-2-16,0 0-8 0,0 0-11 0,9-1-14 15,-9 1-19-15,0 0-20 0,0 0-19 0,0 0-16 16,7 1-26-16,-7-1-95 0,0 0-251 0,7 3 112 16</inkml:trace>
  <inkml:trace contextRef="#ctx0" brushRef="#br0" timeOffset="196368.05">11043 13684 106 0,'0'0'173'0,"0"0"-4"0,0 0-14 0,0 0-14 16,0 0-10-16,0 0-12 0,0 0-15 15,0 0-9-15,0 0-9 0,0 0-4 0,0 0-7 0,0 0 1 16,38 6-6-16,-11-5-9 0,7-1 2 0,16-1-10 16,4-4-1-16,2 2-5 0,3-5-4 0,1 0-6 15,0-1-4-15,2-1 1 0,1 3-5 0,0-5 2 16,0 2-9-16,-1-2-5 0,-6 3-9 0,1-1-12 15,-4-1-6-15,0 0-5 0,-2 1-9 0,-15 2-8 16,0 0-8-16,2-2-13 0,-5 3-18 0,-1-3-19 16,-1 0-27-16,-3 4-44 0,-8 0-89 0,2-1-269 15,-4 1 119-15</inkml:trace>
  <inkml:trace contextRef="#ctx0" brushRef="#br0" timeOffset="206647.1">8938 14558 109 0,'0'0'133'15,"3"7"-8"-15,-3-7-9 0,5 6-17 0,-5-6-4 16,10 10-5-16,0-6-9 0,0 1-3 0,7 2-8 16,1 0-13-16,1-4-5 0,9 0-5 0,0 2-3 15,5-2-18-15,3 0-11 0,1-2-17 0,14-2-15 16,0-2-32-16,3 6-14 0,0-3-27 0,3-3-80 16,-4 0-183-16,3 3 81 0</inkml:trace>
  <inkml:trace contextRef="#ctx0" brushRef="#br0" timeOffset="207101.05">11096 14684 70 0,'0'0'139'0,"0"0"-12"0,20-3-7 0,-9 1-19 16,0 0-11-16,8-1-8 0,3-2-20 0,5 1-5 15,3-2-7-15,5 2-22 0,0-2-21 0,3 0-11 0,4 0-32 16,11-5-27-16,-1 3-76 0,-16 4-150 0,18-5 67 16</inkml:trace>
  <inkml:trace contextRef="#ctx0" brushRef="#br0" timeOffset="207835.12">14355 14695 98 0,'-5'-4'185'0,"5"4"-11"0,0 0-15 0,-4-7-16 16,4 7-13-16,0 0-11 0,0 0-15 0,0 0-11 16,13-10-5-16,-3 7-9 0,-1 0-7 0,4 0-6 15,5 0-13-15,3-1-7 0,1 2-13 0,5 0-13 16,1-3-4-16,2 3-11 0,5 1 5 0,0-5-8 0,0 2-7 16,4-3-2-16,1 2-10 0,12-1 3 15,-11 2-3-15,11-6-5 0,-2 2-15 0,0 1-13 0,-12 2 3 16,12-3-8-16,0 0-3 0,-11 2-11 0,10-4-15 15,2 1-18-15,-12 5-84 0,-1-1-200 0,3-1 88 16</inkml:trace>
  <inkml:trace contextRef="#ctx0" brushRef="#br0" timeOffset="208291.69">16272 14497 104 0,'10'2'112'0,"-10"-2"-4"0,12 1-16 0,-4 1 7 16,3 0-19-16,2-1-3 0,5-2-4 0,-2 1-8 15,2 3-1-15,3-2 2 0,0 3-7 0,9-2-5 16,-2 0-7-16,1 1 1 0,1 0-10 0,0-3 4 16,2 2-6-16,1 0-2 0,1 0-6 0,0 1-1 15,-1-3-6-15,6 2 0 0,-7-1-6 0,1-2-6 16,1 7-12-16,1-4-6 0,-3 0-13 0,1-1 2 16,-2 3-11-16,-1 0-28 0,0-3-17 0,-2 5-28 0,-6-3-79 15,-3 1-197-15,-1-2 87 0</inkml:trace>
  <inkml:trace contextRef="#ctx0" brushRef="#br0" timeOffset="-202711.67">21011 12908 8 0,'-5'-12'273'0,"-2"0"-6"15,2 2-5-15,-2 0-6 0,2 1-15 0,-2 0-19 0,2 2-18 16,2 1-12-16,-1-2-22 0,1 3-8 0,3 5-16 16,-8-8-13-16,8 8-17 0,-5-4-9 0,5 4-17 15,0 0-5-15,0 0-10 0,0 0-5 0,14 21 1 16,-4 2-6-16,4 3-7 0,2 5 0 0,0 18 4 16,2 5 8-16,8 24-3 0,-13-20 6 0,4 23 0 15,5 2-1-15,-5 0 0 0,-3-1-9 0,-5-24 1 16,5 29-13-16,0 2 16 0,-3-7-15 0,2-1-6 0,-7-22-3 15,5 22-6-15,-6-23 4 0,1-2-9 16,6 0-9-16,-7-1 3 0,3-4-11 0,3 0-14 16,-5-15-21-16,0 1-14 0,0-5-19 0,0-3-26 0,2 0-12 15,-3-11-23-15,3-1-19 0,-4-3-25 0,0-3-12 16,-2-7-23-16,3-2-29 0,-5-2-18 0,0 0-21 16,5-17-175-16,-5 3-472 0,0-6 209 0</inkml:trace>
  <inkml:trace contextRef="#ctx0" brushRef="#br0" timeOffset="-202223.56">20794 12932 111 0,'-2'-30'190'0,"6"0"-13"0,3-1-7 15,3 1-13-15,1 0-16 0,6-2-4 0,2 1-13 16,8-9-15-16,1 3-9 0,3-1-5 0,-7 10-10 0,12-7-8 16,-12 7-9-16,12-5-2 0,1 3-8 15,-9 9-2-15,1-1-7 0,-3 5-6 0,1-2-4 16,-3 5-4-16,-2-1-2 0,-3 7-1 0,1-1-8 0,-3 4 1 16,-4 2-6-16,0 3-4 0,1 3 2 0,2 3-6 15,0 4-1-15,-2 2 3 0,-1 3-2 0,4 10-3 16,0 2 2-16,-2 6-1 0,6 10-2 0,-7 3-4 15,1 1 0-15,-1 4 4 0,0 1-2 0,-2 1-1 16,1-1 0-16,-2 4 4 0,2 0-5 0,-2 2 1 16,5 0-3-16,3 23-7 0,-6-28-7 0,1 1 1 15,2-1 3-15,1-2 0 0,5-1 0 0,-2-3 2 0,3 0-5 16,0-5 5-16,3-2-5 0,-10-8 11 16,2 1-2-16,-1-4 0 0,-1 1 1 0,2 0 8 15,-4 3 0-15,-2-4 3 0,-3-4 0 0,-3 4 11 0,-3-4 14 16,-1-2 15-16,-4-2 10 0,-2 3 4 0,-4 0 11 15,0-1-3-15,-3 1-4 0,-3 0-6 16,-4 2-7-16,-1 0-4 0,-3 1-4 0,-1-4-5 0,-1 0-2 16,-4-2-18-16,-2 2-6 0,0-4-22 0,2-4-15 15,-2 2-20-15,2-5-29 0,6-8-35 0,2 0-37 16,3-6-43-16,3-1-38 0,-1-4-154 0,2-4-408 16,-1-5 182-16</inkml:trace>
  <inkml:trace contextRef="#ctx0" brushRef="#br0" timeOffset="-202029.72">21168 13239 137 0,'-1'-11'226'0,"2"-2"-13"15,0-3-20-15,6 0-22 0,0-1-16 0,9-3-16 16,3 1-20-16,4-3-27 0,2 2-23 0,2 3-29 15,4-1-35-15,1 1-33 0,0 2-48 0,1 3-38 16,-5 2-110-16,-1 3-242 0,-6 1 107 0</inkml:trace>
  <inkml:trace contextRef="#ctx0" brushRef="#br0" timeOffset="-201866.22">21397 13411 60 0,'15'-14'111'0,"7"-6"-22"15,2-4-38-15,4 1-35 0,11-9-25 0,-10 11-44 0,-1 1-58 16,3 0 25-16</inkml:trace>
  <inkml:trace contextRef="#ctx0" brushRef="#br0" timeOffset="-201662.73">21392 13791 43 0,'0'0'148'15,"0"0"-31"-15,29-26-42 0,-7 6-34 0,3 1-20 16,4-2-11-16,2 0 2 0,9-5-9 0,-9 8-9 15,0 0-8-15,-5 4-15 0,-1 1-42 0,-8 7-76 0,-5 4 34 16</inkml:trace>
  <inkml:trace contextRef="#ctx0" brushRef="#br0" timeOffset="-201521.03">21578 13996 30 0,'-1'6'144'16,"1"-6"-12"-16,4 7-5 0,-4-7-23 0,14 1-9 15,-1-4-20-15,3-6-34 0,10-5-29 0,1-4-37 16,3-1-42-16,10-7-45 0,-2-5-120 0,3 2 53 16</inkml:trace>
  <inkml:trace contextRef="#ctx0" brushRef="#br0" timeOffset="-199345.68">21330 12321 187 0,'-8'-3'216'16,"8"3"-6"-16,-12-6-15 0,7 4-19 0,-2-5-8 0,0 4-8 16,2-6-11-16,2 2-18 0,3 7-12 0,4-19-14 15,4 6-8-15,4-3-13 0,11-8-7 0,3 1 6 16,19-6-9-16,-1 0-5 0,6 0-11 0,4-1-5 15,2 1-9-15,-2 1-4 0,1-1-7 0,-3 1-5 16,1 3-8-16,-1 0-3 0,-4 4-3 0,-13 6-3 16,0 1-2-16,-4 2-3 0,0 0-2 0,-3 4 0 15,-9 4-5-15,-2 0-1 0,-3 2-4 0,-2 2-2 0,-1 3-1 16,-1 2 2-16,-1 1-3 0,-2 5 2 16,-2-1 0-16,2 5 3 0,-2 6 1 0,1 4 1 15,-4 2-7-15,3 3 5 0,1 1 4 0,-1 4 1 0,5 12-2 16,-1 2 2-16,6 4-3 0,0-3 1 0,5 3-9 15,0-1-8-15,4 2-6 0,3-3-9 0,13 23-5 16,-15-26-4-16,3 2-2 0,2-1-10 0,-3-3-8 16,2 2-13-16,-1 0 12 0,2 1-7 0,-2-2 8 15,1 2-12-15,-1 1 1 0,-2-3 4 0,-2-5 2 16,-1 4 1-16,-1-2 5 0,-4-3 12 0,-2 3-2 16,-3-10 9-16,-3-1 5 0,-1 0 5 0,-2-1 6 0,-2-2 3 15,-3 3 4-15,-3-4 7 0,2-1-7 16,-3-1 18-16,-3-2 12 0,-3-6 13 0,0 6 14 0,1-6 1 15,0-2 5-15,-4 1 8 0,1-3 10 0,-6 5-1 16,0 1-1-16,-2 1-9 0,-3-3 6 0,-3 3-5 16,0-4-9-16,-3 1 2 0,-3-2-9 0,-4 0-16 15,-12 3-5-15,-4-3-22 0,1 2-19 0,0-4-21 16,12-5-35-16,-17 0-39 0,-1 1-146 0,1-2-290 16,4-2 129-16</inkml:trace>
  <inkml:trace contextRef="#ctx0" brushRef="#br0" timeOffset="-199074.66">21770 12656 2394 0,'-6'-10'14'0,"-3"0"-12"16,1 2 6-16,-1-5-5 0,3 4-2 0,-2 0 1 15,3 2 4-15,1 0 8 0,2-1 0 0,0 1-3 16,2 7-3-16,7-16-17 0,4 3-13 0,4-1-23 16,11-3-10-16,3 0-16 0,2 3-31 0,6 1-34 15,12-4-27-15,-16 7-150 0,0 1-338 0,-1 3 150 16</inkml:trace>
  <inkml:trace contextRef="#ctx0" brushRef="#br0" timeOffset="-198882.57">21994 12903 51 0,'0'0'182'0,"0"0"-19"15,0 0-12-15,23-9-20 0,-12 5-19 0,8-3-17 16,8-4-23-16,1 1-27 0,2 1-24 0,-1-1-27 0,4 1-26 16,-2 1-52-16,-3 2-67 0,-1 1-162 0,-7 2 72 15</inkml:trace>
  <inkml:trace contextRef="#ctx0" brushRef="#br0" timeOffset="-198719.42">22288 13043 88 0,'-3'4'152'0,"3"-4"-11"0,0 0-27 15,0 0-8-15,0 0-9 0,0 0-27 0,24-13-9 0,-11 7-20 16,3-1-19-16,1 0-18 0,1 1-30 0,0-2-21 16,0 3-91-16,-1 1-148 0,-5 2 65 0</inkml:trace>
  <inkml:trace contextRef="#ctx0" brushRef="#br0" timeOffset="-198557.65">22332 13474 99 0,'6'3'100'0,"6"3"-1"0,0-5-14 15,7-1-21-15,1-1-13 0,9-4-20 0,1-1-27 16,2-4-9-16,3-2-83 0,2-2-96 0,-3-2 43 15</inkml:trace>
  <inkml:trace contextRef="#ctx0" brushRef="#br0" timeOffset="-197757.67">21971 11369 81 0,'-5'-8'183'0,"1"3"-7"0,4 5-19 0,-7-9-13 15,7 9-16-15,-6-3-12 0,6 3-14 0,0 0-9 16,-14 17-6-16,9 0-6 0,-2 8-9 0,1 7-3 15,-2 4-5-15,2 10-8 0,0 5-7 0,-1-1-3 0,1 4-9 16,-2-1-22-16,3 0-27 0,0-3-27 16,2-3-38-16,1-14-31 0,2-1-26 0,0 0-97 15,0-7-251-15,2-7 111 0</inkml:trace>
  <inkml:trace contextRef="#ctx0" brushRef="#br0" timeOffset="-197573.96">21688 12082 73 0,'-4'12'114'0,"3"5"-8"0,1-6-16 16,0 1-3-16,1 0-7 0,3-2-19 16,0-2-12-16,6-1-25 0,-2-3-11 0,2-2-24 0,8-4-35 15,0-4-61-15,1-3-116 0,11-10 52 0</inkml:trace>
  <inkml:trace contextRef="#ctx0" brushRef="#br0" timeOffset="-197257.59">22367 11098 30 0,'-9'-9'212'0,"0"1"-15"15,-4 2-20-15,-4 1-14 0,-2 4-19 0,-1 5-14 16,-6 4-9-16,-1 2-12 0,3 0-14 0,0 7-7 15,2-1-9-15,3 3-9 0,4 1-7 0,5-1-10 16,2-3-2-16,3 1-9 0,6-1-2 0,3-2-7 16,1-1-17-16,7 0 6 0,1-1-3 0,3-1-2 15,3-1-7-15,1-2-1 0,7 1-3 0,3 0 0 16,0-3 4-16,2 1-4 0,-1 2 0 0,0-2-6 16,-2-1 8-16,-8 0 0 0,-2 0 2 0,-5 3 3 15,-3-2 4-15,-1 2-1 0,-3-2 8 0,-2 3 4 0,-2 2-4 16,-6 5 3-16,-2 0-2 0,-3 0-3 0,-4-1-2 15,-3-2 0-15,-6 5-4 0,-1-2-5 0,5-7-7 16,1 1-23-16,-2-3-18 0,5-4-28 0,1-1-34 16,3-3-35-16,1-1-57 0,0-2-105 0,8 3-319 15,-5-12 141-15</inkml:trace>
  <inkml:trace contextRef="#ctx0" brushRef="#br0" timeOffset="-196999.52">22538 11296 61 0,'4'5'151'0,"0"6"3"16,0-5-14-16,0 2-13 0,2 2-6 0,-1-2-11 16,1-1-1-16,2-1-10 0,1-1-2 0,2 0-2 15,1-2 4-15,1-1-1 0,-1-4-3 0,8 0 1 16,-2-2 1-16,1-2 15 0,-1-1 4 0,0-2 15 16,1-1 15-16,-7-1-4 0,4-1 7 0,-5 1 7 15,-3 0 2-15,-3 0-19 0,1-3 2 0,-1-1-1 16,-5 2-15-16,0 1-19 0,-7 2-10 0,-1-1-8 15,-1 3-7-15,-7-1-10 0,0 3-4 0,-5 4-23 16,-1 1-18-16,-5 4-21 0,-4 2-36 0,3 2-27 16,7-1-54-16,-1 1-49 0,5 2-50 0,6-4-57 0,2 0-257 15,4-1-568-15,2 1 251 0</inkml:trace>
  <inkml:trace contextRef="#ctx0" brushRef="#br0" timeOffset="-196740.66">22882 11097 95 0,'8'0'147'0,"2"3"-10"0,0 0-10 16,0 0-10-16,4 1-12 0,2 0 8 0,-2 0 3 16,2-1-4-16,2 0 17 0,-5-1 9 0,1 0 6 15,-2-1 0-15,-2 2-2 0,-1-1-5 0,-4-1-3 16,-5-1 8-16,10 0-2 0,-10 0-4 0,7 2-9 15,-7-2-9-15,0 0-11 0,0 0-18 0,0 0-6 16,0 0-2-16,0 0-7 0,0 0-15 0,-22-16-25 16,15 9-37-16,1-4-24 0,2 1-45 0,0-7-36 15,4-2-40-15,4-6-27 0,0-6-39 0,6 2-200 16,3-4-448-16,1 1 199 0</inkml:trace>
  <inkml:trace contextRef="#ctx0" brushRef="#br0" timeOffset="-196562.59">23185 10725 279 0,'13'-22'101'15,"-2"6"10"-15,-3 1 11 0,-4 5 13 0,1 1 17 16,-3 3 9-16,0 0-1 0,0 1-10 0,-2 5-15 15,3-6-14-15,-3 6-13 0,0 0-2 0,0 0-12 16,0 0-9-16,0 0-8 0,0 0-4 0,-5 32-7 16,6-18-8-16,3 3-7 0,2 2-3 0,-1-2-3 15,4 1-4-15,6 3-9 0,-2-6-9 0,9 2-8 16,0-1-19-16,2-3-21 0,1-1-24 0,2-3-24 16,1-3-19-16,-6-5-21 0,-1 2-15 0,-1-3-3 15,-7 2-7-15,1-2 0 0,-3-3-13 0,-4 3-101 0,-1-3-272 16,-6 3 121-16</inkml:trace>
  <inkml:trace contextRef="#ctx0" brushRef="#br0" timeOffset="-196429.6">23545 10856 591 0,'0'0'-3'0,"-29"-12"17"0,10 8 14 16,1-1 12-16,-3 1-7 0,-6-3 9 0,1-1 15 16,-1-1 3-16,1-2 10 0,2-1 14 0,6 3-5 15,0-1 17-15,3 0 8 0,1-3 1 0,2 0-7 16,4 3-4-16,3-2-10 0,5 1-10 0,2-1-8 16,4-4-10-16,4 1-15 0,11-6-21 0,6 0-22 0,2 0-27 15,14-6-26-15,0 1-10 0,3-2-25 0,-2 2-20 16,5-1-25-16,-4-1-107 0,-13 7-261 0,2 2 116 15</inkml:trace>
  <inkml:trace contextRef="#ctx0" brushRef="#br0" timeOffset="-196190.65">22617 11808 229 0,'3'6'222'0,"4"-4"-6"0,10-3-17 16,13-5-21-16,18-12-16 0,7-6-19 0,31-21-9 16,2-1-14-16,5-8-20 0,3-6-25 0,0-2-40 15,-4-3-48-15,0-2-47 0,0 3-48 0,-1 1-164 16,-10 0-295-16,2 3 130 0</inkml:trace>
  <inkml:trace contextRef="#ctx0" brushRef="#br0" timeOffset="-196059.89">24344 10859 22 0,'0'0'219'0,"9"-3"-10"0,-9 3-15 0,0 0-14 16,0 0-17-16,0 0-16 0,0 0-12 0,-13-15-14 15,13 15-12-15,-4-6-24 0,4 6-55 0,0 0-70 16,-9-3-111-16,9 3-87 0,0 0-256 0,0 0 113 15</inkml:trace>
  <inkml:trace contextRef="#ctx0" brushRef="#br0" timeOffset="-192661.72">23095 10237 135 0,'0'0'164'0,"3"-11"-7"0,-3 11-7 0,1-8-7 15,-1 8-5-15,1-10-10 0,-1 10-9 0,0 0-12 16,0-8-12-16,0 8-11 0,0 0-7 0,0 0-10 15,0 0-5-15,9 0-16 0,-9 0 5 0,12 16-9 16,-3-1 2-16,4 7-12 0,-1 3-1 0,0 4-5 16,-1 3-2-16,5 11 1 0,2 4 0 0,-3-1-2 15,0 5-3-15,-1-2-6 0,3 1 0 0,-3-1 1 16,3-1-2-16,-6-14-1 0,4-1 0 0,-2-1-1 0,6-3 3 16,-2-4-4-16,3-1-2 0,0-4 2 0,5-5-1 15,1 0-1-15,1-5-2 0,2-5-3 0,2-4-17 16,1-2-12-16,2-7-19 0,2-1-30 0,11-12-43 15,-12 6-24-15,7-12-151 0,-4-1-316 0,-10 4 140 16</inkml:trace>
  <inkml:trace contextRef="#ctx0" brushRef="#br0" timeOffset="-192444.72">23094 10694 168 0,'23'-13'132'0,"5"-3"-44"15,18-6-48-15,8-4-61 0,-3-3-48 0,32-8-73 16,-4-4 34-16</inkml:trace>
  <inkml:trace contextRef="#ctx0" brushRef="#br0" timeOffset="-179032.51">21627 12402 77 0,'0'0'151'0,"0"-8"-17"0,0 8 5 16,0-11-14-16,0 11-7 0,1-12-3 0,1 6-5 0,-2 6-7 15,2-14-15-15,-1 4-1 0,4 2-1 0,0-3-8 16,-1 3-8-16,1-3-7 0,1 2-5 0,0-1-5 15,2 3-4-15,1-4-6 0,-2 1-8 0,7 0 5 16,-1 0-13-16,2 0 2 0,-1 0-2 0,3 4-3 16,0 2-6-16,-1-1 0 0,4 2-3 0,0 3-2 15,2 4 4-15,2 1-6 0,4 0 0 0,0 5-4 16,2 1 0-16,-1 4 1 0,2 5-1 0,-1 1 0 0,10 6 2 16,-11-2-3-16,7 11-1 0,0 1-1 15,0 4-2-15,-6 4 4 0,1 2-3 0,-2 3-2 0,-2 3 1 16,0 0 2-16,-4 3-2 0,-1-1 0 0,3 22 4 15,-7 4-7-15,-5-25 4 0,-5-2-1 0,-3 1 0 16,-1 5-1-16,-3-4-2 0,-1 0 2 0,-1-1 1 16,-1-5 1-16,-3-3-4 0,1-1 1 0,2-12 0 15,-6 0 0-15,-1-1 1 0,4-1 0 0,-5 0 3 16,0 4 1-16,-2-5-2 0,1-2-7 0,-5-1 1 16,2-5 3-16,3 2-3 0,-7-1 1 0,4-3 0 0,-3-1-6 15,-2-2-5-15,5-6-5 0,-3-2-6 16,-1 0-11-16,-7 2 1 0,-2-4 7 0,7-3-8 15,-7 0 3-15,-6-3-6 0,-2-3 1 0,1-2 9 0,-4-1-8 16,0-2 7-16,0-5 3 0,-17-3-2 0,1-4 17 16,1-2-2-16,0-3 8 0,1-3 6 0,-1-3 7 15,3-5 8-15,2-4 2 0,-16-18 8 0,22 13 4 16,-13-20 1-16,10-11 4 0,-2-6-7 0,16-2 3 16,2-1-2-16,3-4-2 0,11-6-10 0,3 1-3 15,9 0 0-15,6 0-7 0,8-2-10 0,5 0-6 16,6 3-8-16,7 5-7 0,1 1-12 0,4 8-9 0,3 2-28 15,-7 22-6-15,3 5-33 0,3 3-30 0,0 3-99 16,4 5-262-16,-3 5 116 0</inkml:trace>
  <inkml:trace contextRef="#ctx0" brushRef="#br0" timeOffset="-142441.66">12084 15804 78 0,'0'0'137'0,"-5"-5"-10"16,5 5-15-16,0 0-11 0,0 0-8 0,0 0-9 16,0 0-17-16,0 0 9 0,0 0-17 0,0 0-14 15,0 0 3-15,0 0-4 0,0 0 2 0,0 0 0 16,0 0-4-16,19 22-2 0,-10-19-5 0,9 4 2 0,-1-2 0 15,10 0-5-15,1 0-8 0,3-2-4 0,2-1 2 16,3-4 1-16,3 0-6 0,1-4 0 0,12 2 0 16,-1-4-2-16,2-2 1 0,1-1-4 0,1 1 5 15,-1-4-11-15,2 3-1 0,-2-3 1 0,3-2-3 16,1 2 1-16,-5-6-7 0,4 2 3 0,-5 1-5 16,-1 1-4-16,-2-2-10 0,-13 7-11 0,12-7 0 15,-12 5-21-15,-1 2-20 0,-1-2-25 0,-3 1-120 16,-8 9-234-16,-4-2 103 0</inkml:trace>
  <inkml:trace contextRef="#ctx0" brushRef="#br0" timeOffset="-141278.15">13942 15330 194 0,'-7'-5'195'0,"-2"0"-19"16,2 0-18-16,-2 2-17 0,0 3-16 0,9 0-8 16,-18 2-18-16,7 2-6 0,0 0-13 0,2 3-9 15,-5 5-5-15,-1 1-4 0,3 2-7 0,1 2-7 16,2 1-5-16,-2 3 0 0,4-3-2 0,5 0-7 16,0 0 3-16,4 1-4 0,2 4-4 0,4 2-3 15,3-2-3-15,-1-1-5 0,7-1-6 0,0-3 0 0,-1-5-8 16,7 2-3-16,-1 1-2 0,5-1-6 15,-2-2-4-15,2-2-1 0,-2-1 0 0,-1-2-7 16,3 2 3-16,-7-3 3 0,-1 1-1 0,0-2 1 0,0 2 3 16,-6-3 5-16,0 1 0 0,-3-3 13 0,-2 4 12 15,2-2 8-15,-4-1 10 0,-2 0 16 16,-1 1 20-16,-1 2 10 0,-2-7 2 0,2 15 11 0,-6-5-9 16,-1 0-4-16,-3-1-6 0,-6 4-10 0,-7 6-3 15,1-3-11-15,-4 1-2 0,-4-2-8 0,1 1-5 16,-2-1-3-16,-2-2-12 0,4 1-10 0,1-1-24 15,7-4-23-15,1-2-26 0,7-3-35 0,0-1-50 16,4-1-57-16,7-2-215 0,-11-5-449 0,11 5 198 16</inkml:trace>
  <inkml:trace contextRef="#ctx0" brushRef="#br0" timeOffset="-140607.65">14546 15630 211 0,'-9'-12'288'0,"-4"2"-13"0,-1 0-13 0,1 1-23 15,-1 3-17-15,1-3-24 0,-1 6-18 0,-3 0-17 16,2 3-15-16,-2 0-17 0,-3 4-13 0,2 3-11 15,-7 4-11-15,7 0-10 0,-5 6-9 0,6 1-12 16,1 4-5-16,0 1-5 0,2 1-4 0,8 0-8 16,-3 2-3-16,3 0-5 0,5-2 0 0,1-5-5 15,3 3-7-15,1-3 1 0,0 0 1 0,3-1-6 16,-1-3-2-16,4-3 1 0,-1-1-6 0,3-3 0 16,5 0-5-16,1-6-6 0,0-2 0 0,2-2-5 0,-1-5-1 15,0 0-7-15,6-6-6 0,-7 2 4 16,-3-2 2-16,4-7 2 0,-6 5 2 0,-4-1 0 15,1 0 8-15,-4 1 0 0,0-3 1 0,-4 2 6 0,1 1 1 16,-3-3 4-16,2 3 3 0,-4 3 8 0,2-1 0 16,-2 3-6-16,0 0 3 0,-1 1-3 0,1 2 0 15,2 7-3-15,0-11-3 0,0 11-1 0,0-10-5 16,0 10 1-16,0 0-1 0,0 0-2 0,0 0-1 16,9-1 1-16,-9 1 1 0,10 10-2 0,4-1 1 15,-4 5-3-15,4-1 1 0,3 6 0 0,2 1 0 16,-1-1 2-16,1 2-2 0,0 0-3 0,-2 4 0 15,2 0 1-15,-4-5 2 0,1 4-1 0,-1 0 3 16,-3-2 2-16,-1 0 6 0,2-4 7 0,-3 0 6 16,-2-2 3-16,3-1 10 0,-2 1 12 0,1-1 15 15,-4-6-4-15,4 1 16 0,-4-3 21 0,-1 2 16 16,-1-3 9-16,3 0 5 0,-4-1 5 0,1 0 10 0,-4-5 5 16,6 4 8-16,-6-4-2 0,5 4 4 0,-5-4-13 15,0 0-11-15,0 0-15 0,0 0-7 0,0 0-10 16,0-24-11-16,-2 11-12 0,-3-2-6 0,-3-4-11 15,2-5-6-15,-3-1-15 0,-5-1-14 0,5-1-25 16,-1-2-16-16,3 1-29 0,0 0-32 0,0 1-40 16,5-1-31-16,2 3-34 0,0 8-34 0,0-1-34 15,4 0-36-15,1 3-38 0,4 0-29 0,0 1-37 16,-2 6-257-16,3 1-698 0,-2 1 309 0</inkml:trace>
  <inkml:trace contextRef="#ctx0" brushRef="#br0" timeOffset="-140275.65">14893 15591 54 0,'0'0'249'15,"0"-9"2"-15,0 9 0 0,0-8-12 0,0 8-14 0,1-6-20 16,-1 6-24-16,0 0-15 0,4-9-21 16,-4 9-10-16,8-2-12 0,-8 2-10 0,13 1-9 0,-1 2-12 15,1 4-3-15,4 1-6 0,-3 0-7 16,2 6-4-16,-1 0 4 0,1-1-5 0,-3 1-9 0,0-1 6 15,-1 1 5-15,-3 0 1 0,2 0 10 0,-4 0 1 16,0-4-2-16,-2 1-1 0,-1-2 2 0,1 1 9 16,-3 0 1-16,0-3-3 0,0-1-1 0,-2 2 0 15,4-4 8-15,-4-4 0 0,1 8 4 0,-1-8 8 16,0 0-6-16,2 9-8 0,-2-9-5 0,0 0-8 16,0 0-8-16,0 0-4 0,0 0-19 0,0 0-27 15,-16-27-30-15,10 9-41 0,1-10-20 0,-2-3-48 16,1-3-29-16,3-1-24 0,2-1-26 0,0 2-29 15,-2-12-29-15,7 15-13 0,0-5-5 0,5 4-25 0,-1 3-6 16,-1 0-171-16,3 2-510 0,-4 8 226 16</inkml:trace>
  <inkml:trace contextRef="#ctx0" brushRef="#br0" timeOffset="-139999.92">15211 15184 36 0,'0'0'177'16,"0"0"2"-16,2-10 10 0,-2 10 13 0,3-6 6 15,-3 6 10-15,0 0-10 0,0 0-3 16,0 0-15-16,0 0-12 0,0 0-14 0,0 0-9 0,0 0-14 15,0 0-2-15,0 0-4 0,0 0-1 0,8 15-3 16,-2-5-6-16,2 6-5 0,1 8 13 0,-1-1-2 16,2 4-14-16,3 0-4 0,-3 0-11 0,3 4-5 15,2-1-6-15,-3 1-8 0,4 1-9 0,-2-2 11 16,3-1-22-16,-1 0-2 0,1-1-14 0,2 0 20 16,2-3-27-16,-3-3 3 0,1-2-9 0,-3-6-1 15,6 2 0-15,-9-6-1 0,6 1-7 0,-2-3 9 16,-2-2-14-16,-1-3-9 0,-2 0-10 0,-1-1-16 15,2 1-19-15,5-5-18 0,-7-1-17 0,-1-2-27 0,1-2-21 16,-1-1-33-16,-1-2-33 0,-1-4-21 16,-3 0-30-16,1-3-24 0,-3-1-11 0,-2-1-25 15,-5-6-178-15,-2 8-511 0,1-3 226 0</inkml:trace>
  <inkml:trace contextRef="#ctx0" brushRef="#br0" timeOffset="-139824.84">15297 15484 101 0,'-27'12'211'0,"6"-4"5"0,2-1 3 0,2-2-6 16,4-1-13-16,4 1-12 0,2-3-15 0,2 1-12 15,5-3-19-15,-10 3-8 0,10-3-18 0,0 0-10 16,0 0-13-16,0 0-18 0,22-22-35 0,3 4-30 16,4-1-35-16,2-1-38 0,17-11-31 0,-2-1-36 15,4-1-51-15,-8 2-137 0,4 2-344 0,-3 4 153 16</inkml:trace>
  <inkml:trace contextRef="#ctx0" brushRef="#br0" timeOffset="-138716.93">16002 15219 154 0,'-6'-7'181'0,"0"0"-4"15,4 4-8-15,2 3-6 0,-5-9-21 0,5 9-13 16,-4-6-14-16,4 6-12 0,0 0-11 0,0 0 3 15,0 0-6-15,0 0-6 0,-9 25-8 0,11-7-6 16,0 1-7-16,3 9-5 0,3 2-5 0,2 3-4 16,3 0-4-16,-1-1-4 0,5 0-2 0,1-1-3 15,3 0 1-15,8 7-7 0,-5-13-14 0,2 0-18 16,-2 0-24-16,3-7-33 0,4-1-31 0,1-5-28 16,2-3-38-16,5-4-150 0,-2-4-330 0,0-7 146 0</inkml:trace>
  <inkml:trace contextRef="#ctx0" brushRef="#br0" timeOffset="-138408.48">16745 14814 76 0,'-3'-6'229'15,"3"6"-13"-15,-2-12-15 0,-2 7-15 0,4 5-19 16,0-11-20-16,0 11-11 0,4-8-16 0,-4 8-11 16,9-6-12-16,-3 6-8 0,-6 0-10 0,22 3-8 15,-9 0-7-15,4 6-4 0,2 1-5 0,3 4-10 16,1 3-4-16,-1 6-2 0,-3-2-3 0,3 4-4 0,-7 2-5 16,2 0 0-16,-3 3-3 0,-1 1-4 0,-4 0 2 15,-5 0-5-15,0 5 3 0,-3-3-6 16,-1 1-6-16,-4-1-18 0,-4-1-16 0,3 2-39 0,-5-2-19 15,-3-1-32-15,3-3-36 0,-3 1-37 0,-1-4-117 16,-2 0-331-16,1-3 147 0</inkml:trace>
  <inkml:trace contextRef="#ctx0" brushRef="#br0" timeOffset="-137967.53">16561 15433 82 0,'-3'-6'257'0,"-2"0"-8"16,5 6-9-16,-2-8-23 0,2 8-16 0,-4-6-23 16,4 6-18-16,0 0-16 0,0 0-5 0,0 0-10 15,0 0-5-15,9 22-9 0,-4-5-5 0,3 8-6 16,2 9-1-16,6 10-4 0,1 5 0 0,0-2-9 15,-1 2-10-15,1 3 1 0,-1 0-15 0,0 1-5 16,0 1-3-16,0-4-5 0,-6 3-5 0,5-2-7 16,-4-2-2-16,1-3-5 0,-3-2-12 0,-2-11-13 15,-1-1-18-15,0-1-25 0,1-2-18 0,-6-4-38 16,3-6-28-16,-2-5-24 0,-2-2-31 0,2-4-15 16,-2-3-31-16,0-5-183 0,0 9-434 0,0-9 192 0</inkml:trace>
  <inkml:trace contextRef="#ctx0" brushRef="#br0" timeOffset="-137667.5">16362 15532 160 0,'0'0'253'0,"-15"-2"-10"15,8 2-7-15,7 0-10 0,-14-1-17 0,14 1-19 16,-11-4-22-16,11 4-12 0,-7-7-21 0,2 2-11 16,1-6-11-16,3-1-12 0,-1-4-14 0,4-4-6 15,3-5-10-15,4 0-7 0,1-5-4 0,3 7-6 16,2-1-5-16,0 2-8 0,5 4-5 0,-4 5-5 0,-1 0-9 16,5 6-9-16,-5 0-8 0,5 1-11 0,0 2-11 15,-1 4-13-15,2 6-10 0,6 5-14 16,-2 1-15-16,-1 3-25 0,-1 2-12 0,1 3-24 0,0-1-23 15,-2 2-41-15,-1 2-146 0,3 0-367 0,-5 2 163 16</inkml:trace>
  <inkml:trace contextRef="#ctx0" brushRef="#br0" timeOffset="-136508.15">17211 16183 25 0,'-6'-9'241'16,"0"3"-5"-16,2 1-5 0,-1 1-11 0,5 4-18 16,-7-8-21-16,7 8-21 0,-5-4-21 0,5 4-6 15,0 0-18-15,0 0 10 0,0 0-8 0,12 30-9 16,-1-14-13-16,-1 9-5 0,2 1-12 0,-1 1-7 15,2 3-7-15,-3-2 1 0,2 1-8 0,-3-1-18 16,0-2-26-16,-2-2-33 0,-2-5-40 0,1-1-57 16,-1-4-52-16,-1-6-57 0,-3-1-144 0,0-3-399 15,-1-4 177-15</inkml:trace>
  <inkml:trace contextRef="#ctx0" brushRef="#br0" timeOffset="-136335.54">16934 15980 264 0,'-8'-9'273'0,"3"1"-15"0,-2 1-23 0,3 3-23 15,-3 1-23-15,7 3-18 0,-5-7-29 0,5 7-38 16,-4-6-29-16,4 6-33 0,0 0-34 0,0 0-43 16,0 0-50-16,22-5-51 0,-10 10-151 0,-2-1-310 15,5 3 138-15</inkml:trace>
  <inkml:trace contextRef="#ctx0" brushRef="#br0" timeOffset="-135907.59">17246 16187 140 0,'1'-8'275'16,"-1"8"-20"-16,0 0-19 0,4-6-25 0,-4 6-14 15,0 0-19-15,13 10-15 0,-6-4-18 0,0 3-9 16,3-1-13-16,3 3-9 0,1 2-12 0,-1-1-11 16,-2 2-8-16,1-2-7 0,0 3-7 0,1-5-8 15,1 2-3-15,-5-4-11 0,0 2-2 0,1-4-6 0,-1 1-12 16,-1-3-4-16,-1-1-4 0,1 0-6 0,-8-3-9 15,11-3 0-15,-11 3-4 0,11-13 4 0,-7 3-1 16,3-1-1-16,-3-6-3 0,0-1 8 0,1-1-6 16,-1-7 9-16,-2-4 0 0,0 4 8 0,-1 0 3 15,1 8 2-15,1 1 4 0,-3 5-2 0,2 0-1 16,-2 5-5-16,0 7-5 0,1-8 1 0,-1 8-6 16,5-6 2-16,-5 6-1 0,0 0-1 0,16 7-4 15,-8 2-4-15,0 1-18 0,1-1-18 0,0 0-17 16,2 3-19-16,-2-1-19 0,0-2-21 0,1 0-31 15,1-1-33-15,-2 0-20 0,0-3-35 0,1-2-118 16,-2-2-376-16,-8-1 167 0</inkml:trace>
  <inkml:trace contextRef="#ctx0" brushRef="#br0" timeOffset="-135641.03">17624 15937 64 0,'-13'-25'192'15,"-1"5"6"-15,5 2-3 0,-2 4 3 0,3 3 9 0,2 2 3 16,1 0-16-16,1 4-12 0,1 1-15 0,3 4-21 15,-6-10-17-15,6 10-10 0,0 0-17 0,0 0-4 16,0 0-6-16,0 0-1 0,20 35-8 16,-6-12 6-16,1 2-7 0,1 4-2 0,0-1-8 0,1 1-5 15,1 2 4-15,1 1 1 0,2-2-10 0,-1 2-5 16,5 10-3-16,-5-13-6 0,-2-2-2 0,1 0-2 16,-1 0-8-16,-1 0-3 0,-2-3-1 0,-2-2-4 15,-2-5-9-15,-1-1 4 0,1 0-11 0,-4-2-9 16,1-2-19-16,-3-3-19 0,0-2-23 0,-2-3-14 15,1 1-22-15,-4-5-20 0,0 0-33 0,0 0-23 16,0 0-23-16,0 0-15 0,-12-29-15 0,4 13-172 16,-7-6-427-16,0-5 189 0</inkml:trace>
  <inkml:trace contextRef="#ctx0" brushRef="#br0" timeOffset="-135128.1">17626 16031 4 0,'-6'-4'170'0,"6"4"-1"0,-7-9-13 0,4 1-11 15,0 2-12-15,3 6-8 0,0-11-9 0,0 11-7 16,8-13-4-16,-3 6-6 0,4 0 2 16,-1 4-4-16,0-1-6 0,1 1-11 0,2 3-1 0,1 0-3 15,-1 2 5-15,0 2-6 0,0 3 8 0,-1 1-8 16,3 2 0-16,-2 5-1 0,-2 1 2 0,-4 3-12 16,2 6 1-16,-2 0-4 0,0 0-11 0,-4-4-5 15,1-2-3-15,-4-3-2 0,1 2-9 0,1-2-19 16,1-6-25-16,1 1-25 0,-4-4-21 0,2-7-22 15,0 0-24-15,2 7-21 0,-2-7-16 0,0 0-7 16,0 0-13-16,0 0 5 0,8-31 3 0,-5 12-1 16,2-7 20-16,0 2 20 0,-1-1 33 0,-1-3 23 15,-1-1 14-15,0 0 31 0,-2 1 12 0,-2 3 27 16,4 6 1-16,-2-1 24 0,0 4 20 0,0 3 21 16,0 3 10-16,-2 0-6 0,2 10-3 0,0-11-11 15,0 11-9-15,4-4-3 0,-4 4-2 0,0 0-3 16,0 0-1-16,17 6-7 0,-12-2-3 0,3 3-3 0,2 1-4 15,-1 1-4-15,0-1-3 0,2-2-7 0,1 3 0 16,2-2-2-16,-2-2-4 0,-1 0-1 16,1 0 4-16,0-3 3 0,-1-2 2 0,2-2 10 0,-1 2 13 15,-2-3 9-15,0-1 3 0,-1-2 0 0,-2 1 11 16,-2 1-5-16,1-1 6 0,-1 1-4 0,-1-5 9 16,0 0-3-16,-3 1-1 0,2-4-4 0,-5 3-6 15,1-3-6-15,-3 0-5 0,0-5-8 0,-2 2-3 16,-2-1-7-16,-1 3-1 0,3 2-8 0,-1 1-14 15,-1 1 5-15,3 2-8 0,-1 1-10 0,1 1-15 16,1 2-28-16,4 3-20 0,-6-5-28 0,6 5-31 16,0 0-32-16,0 0-36 0,0 0-28 0,0 0-37 15,-13 8-228-15,13-8-514 0,0 0 227 0</inkml:trace>
  <inkml:trace contextRef="#ctx0" brushRef="#br0" timeOffset="-134900">17979 15458 51 0,'-2'-12'261'16,"-1"1"4"-16,2 5-3 0,-3 0-17 0,4 6-25 0,-2-12-24 15,2 12-21-15,0 0-19 0,2-9-14 0,-2 9-15 16,0 0-9-16,21 13-11 0,-5-3-9 0,0 2-13 16,5 6-7-16,4 1-7 0,-5 0-9 0,2 1-8 15,-1 1-5-15,-1-3-25 0,-5-2-15 0,0-4-23 16,1 2-28-16,-3 0-24 0,3-1-24 0,-3-3-19 15,-3-4-20-15,-1 0-22 0,0 3-14 0,-4-6-7 16,3 0-13-16,-4 1-104 0,-4-4-313 0,6 6 139 16</inkml:trace>
  <inkml:trace contextRef="#ctx0" brushRef="#br0" timeOffset="-134747.59">18167 15680 102 0,'-11'-3'138'0,"-1"3"8"0,3-2-1 0,9 2 6 15,-14-3-8-15,8-1-14 0,2-1-7 0,4 5-11 16,-2-11-15-16,2 11-12 0,7-18-4 0,2 2-8 0,3 0-6 15,7-6-10-15,-4-1-13 0,4-1-6 0,2-1-16 16,-1-3-9-16,1 2-15 0,-3-4-22 16,-1 4-18-16,-1-3-33 0,-2 4-28 0,-1-1-37 0,-6 8-86 15,-2 1-247-15,-3-1 110 0</inkml:trace>
  <inkml:trace contextRef="#ctx0" brushRef="#br0" timeOffset="-134083.48">13396 16051 5 0,'0'0'180'15,"0"0"-10"-15,-11 0-17 0,11 0-6 0,-8 15-5 16,2 2-5-16,2 8-8 0,-1 2-11 0,3 3-6 16,0 3-8-16,0 13-16 0,0 3-9 0,2 0-3 15,-2-1-8-15,2-1-5 0,-6 3-6 0,6-14-8 0,-2 9-18 16,0-9-24-16,2-3-36 0,2-2-40 16,2-5-32-16,0 2-34 0,2-12-129 0,-2 1-285 15,1-7 126-15</inkml:trace>
  <inkml:trace contextRef="#ctx0" brushRef="#br0" timeOffset="-133896.55">13218 16790 118 0,'-11'22'174'0,"0"3"-13"16,6 3-13-16,5-2-9 0,-2 1-4 0,8 1-2 15,0 0-10-15,3-1-7 0,4-3-12 0,3-1-9 16,1-3-9-16,2-4-8 0,8-2-8 0,-5-6-5 15,2-2-13-15,8-6-25 0,-1 0-37 0,2-6-37 16,0-4-43-16,-1 0-38 0,-3-3-131 0,-7-2-279 16,5 0 124-16</inkml:trace>
  <inkml:trace contextRef="#ctx0" brushRef="#br0" timeOffset="-133452.55">12778 18239 30 0,'0'0'280'0,"0"0"-13"0,0 0-34 0,0 0-20 0,0 0-23 16,0 0-13-16,0 0-24 0,0 0-18 0,0 0-9 16,0 0-14-16,0 0-12 0,0 0-11 0,3 72-6 15,-3-72-5-15,33 34-11 0,-17-21-4 0,-16-13-10 16,36 21-13-16,-11-11-7 0,-25-10-7 0,42 9-8 16,-42-9-3-16,43-4-3 0,-43 4-3 0,47-14-1 15,-47 14 5-15,36-19-2 0,-23 8-2 0,-13 11 3 16,23-28 7-16,-23 28 8 0,16-24 9 0,-16 24 7 15,4-30 9-15,-4 30 5 0,0 0 8 0,-10-45 22 16,10 45 2-16,-19-34 2 0,19 34-3 0,-34-33-5 16,16 20-6-16,18 13-7 0,-40-16-6 0,40 16-8 15,-38-12-5-15,38 12-10 0,-41 2-5 0,41-2-14 16,0 0-13-16,-53 17-16 0,37-5-26 0,16-12-39 16,-23 28-36-16,23-28-36 0,-9 30-35 0,9-30-34 15,0 0-43-15,4 44-212 0,-4-44-507 0,0 0 224 16</inkml:trace>
  <inkml:trace contextRef="#ctx0" brushRef="#br0" timeOffset="-133125.1">13066 18070 106 0,'0'0'237'0,"0"0"-11"0,0 0-13 16,0 0-18-16,0 0-21 0,0 0-16 0,0 0-12 15,0 0-16-15,39 59-11 0,-39-59-15 0,26 22-6 16,-26-22-8-16,33 19-12 0,-33-19-9 16,23 10-8-16,-23-10-2 0,31 3-4 0,-31-3-6 0,0 0-5 15,0 0 0-15,0 0 14 0,55-19 13 0,-55 19 19 16,0 0 13-16,20-27 2 0,-16 16 12 0,-2 0 0 16,1 0 7-16,-3-6 2 0,0 4-8 0,-3 2 13 15,-1-2 2-15,-3-1-13 0,-2 1-7 0,2 2-19 16,-6-2-10-16,-1 3-7 0,-1 0-8 0,-1 2-21 15,-2 0 8-15,2 5-26 0,3-1-12 0,1 3-24 16,-1 1-33-16,2 1-39 0,4 1-33 0,0 1-40 16,1 3-36-16,0-2-43 0,6-4-34 0,0 10-33 15,0-2-219-15,0-8-559 0,4 15 247 0</inkml:trace>
  <inkml:trace contextRef="#ctx0" brushRef="#br0" timeOffset="-132558.47">13270 17906 72 0,'0'0'188'0,"0"0"-12"0,5 0-21 15,-5 0-8-15,0 0-4 0,4-7-5 0,-4 7-5 16,6-6-1-16,-6 6-8 0,6-7 0 0,-6 7-1 15,4-6-4-15,-4 6-4 0,5-5-1 0,-5 5-4 16,0 0-8-16,4-7-3 0,-4 7-3 0,0 0-6 0,0 0-8 16,0 0-4-16,0 0-7 0,0 0-5 0,0 0-6 15,2-7-5-15,-2 7-7 0,0 0-4 16,0 0-5-16,0 0-3 0,0 0-5 0,0 0 1 16,0 0-10-16,0 0-3 0,0 0-9 0,0 0-13 0,0 0-14 15,0 0-14-15,0 0-11 0,0 0-13 0,0 0-18 16,0 0-6-16,0 0-8 0,0 0-4 0,0 0 8 15,0 0 3-15,0 0 9 0,0 0 10 0,0 0 6 16,0 0 13-16,0 0 9 0,0 0 12 0,0 0 14 16,0 0 14-16,0-9 9 0,0 9 12 0,0 0 10 15,0 0 10-15,-6-10 5 0,6 10 6 0,-7-6 6 16,7 6 0-16,0 0 1 0,-5-6 0 0,5 6-4 16,0 0-5-16,0 0-3 0,-2-6-7 0,2 6-7 15,0 0-1-15,0 0-6 0,0 0-2 0,0 0-6 16,0 0-2-16,0 0-4 0,11 18-1 0,-6-11-1 15,1 3-5-15,3-2 0 0,3 5 1 0,-4-4 2 16,3 1-6-16,1 2 0 0,1 0 2 0,-1-5-5 16,-3 0 2-16,-1-2-1 0,6 2 2 0,-5-4-3 15,2-1-3-15,1-1 3 0,-1-2-5 0,-2-1 1 16,5-2-5-16,-4-3 4 0,-1 0-5 0,1 2-11 16,-2-5-6-16,-1 3-4 0,-3 1-17 0,2 0-11 15,-4 0-20-15,-2 6-25 0,-2-10-26 0,2 10-30 16,-6-11-43-16,2 3-34 0,-5 2-157 0,0 1-421 0,-7-4 186 15</inkml:trace>
  <inkml:trace contextRef="#ctx0" brushRef="#br0" timeOffset="-132274.5">13250 17406 203 0,'0'0'209'15,"-5"-5"-16"-15,5 5-17 0,0 0-18 0,-4-5-16 16,4 5-16-16,0 0-13 0,0 0-11 0,0 0-12 16,0 0-4-16,0 0-12 0,20 26-8 0,-11-17-5 15,4 5-7-15,10 4-3 0,0 2-8 0,2 1-4 16,1-7-4-16,3 5 2 0,0-2-11 0,-4 1-14 15,2-1-19-15,-4-1-27 0,2-2-33 0,-8-4-31 16,2-1-31-16,-2 2-39 0,-5 0-98 0,-1-4-288 16,-1-1 128-16</inkml:trace>
  <inkml:trace contextRef="#ctx0" brushRef="#br0" timeOffset="-131563.55">13488 17729 162 0,'0'0'154'0,"-11"1"-10"0,11-1-11 0,0 0-7 0,-9 0-6 16,9 0-5-16,0 0-15 0,0 0-11 0,0 0-11 15,-5-15-4-15,7 5-11 0,0-8-6 0,1 2 2 16,4-10-1-16,-2 7 1 0,-1-1 5 16,5-3 0-16,-9 7 7 0,6-2 8 0,-4 8 13 0,3-2 5 15,-4 2 4-15,-1 1 1 0,0 3-3 0,0 6-7 16,2-10-9-16,-2 10-8 0,2-8-8 0,-2 8-8 15,0 0-5-15,0 0-8 0,7-1-5 0,-7 1-6 16,18 15 2-16,-5-2-7 0,5 6 0 0,2 5-4 16,2-3 2-16,1 5 0 0,1 2 0 0,1-2 1 15,4-1 7-15,-4 1-2 0,2-1 2 0,-2 0-1 16,2-2 4-16,-5-1-3 0,1 0 12 0,0-3 0 16,-4-2-8-16,-3-4 0 0,-3-2-2 0,2 0-5 15,-3 1-5-15,-5-6 1 0,2 0-4 0,-4-1-1 16,-1-2 2-16,0 0 12 0,-4-3 14 0,0 0 0 0,0 0 1 15,0 0-15-15,0 0-7 0,0 0 5 16,-13-23-6-16,0 11-7 0,-7-8-3 0,1-3-7 16,-5-2-12-16,-3-2-5 0,-5-12-10 0,-4-1-7 0,3 3-3 15,2-2-3-15,6 12 0 0,1-1-5 16,3 1 2-16,1 5-1 0,4 3-4 0,4 3 3 16,4 5 0-16,3 2-4 0,1 3-2 0,-3-3-5 15,2 3 0-15,3 0 3 0,2 6 4 0,0 0-3 0,0 0 3 16,14-6-6-16,-14 6 5 0,17 4-4 0,-7 1-2 15,-1 1 4-15,2-1-3 0,1 2-3 0,-2-2 0 16,-1 2-3-16,1 0-3 0,-1 0-4 0,3 0-8 16,-2 1-9-16,-1-2-15 0,-3-3-5 0,3 4-1 15,-3-4-3-15,-2 0 5 0,-4-3 5 0,9 1 1 16,-9-1 13-16,8-1 7 0,-8 1 3 0,5-11 13 16,0 6 3-16,-5-8 8 0,0-2 10 0,0-3 7 15,0-10 11-15,-5 3 8 0,4-1 15 0,-5-2 6 16,4 0 3-16,0 5 7 0,0 6 0 0,-1 5 1 15,1 0-1-15,0 6-3 0,0-1-4 0,2 7 2 16,0 0-8-16,0 0-3 0,0 0 2 0,0 0 2 16,0 0-3-16,0 0-4 0,25 12-3 0,-17-5 6 15,1 0-3-15,0 0-2 0,3-2 0 0,-2 1-5 16,3-1-5-16,-3-2-16 0,3-1-9 0,3-2-23 16,0-4-5-16,2-1-19 0,-3 0-7 0,2-5-17 15,-2-2-19-15,-1-1-23 0,-1-1-124 0,1 1-285 16,-5-4 127-16</inkml:trace>
  <inkml:trace contextRef="#ctx0" brushRef="#br0" timeOffset="-130963.58">14254 16599 178 0,'-14'6'169'0,"6"0"-11"0,-1 1-14 15,4-2-15-15,-2-4-15 0,7-1-12 0,-7 5-12 16,7-5-8-16,-2 5-4 0,2-5-8 0,0 0-9 0,0 0-2 16,20 6-9-16,-8-9-3 0,10-1-1 0,7-3-8 15,3-6-3-15,4-1-5 0,16-6-2 0,-6-3-3 16,2 0-2-16,3-4-1 0,-1 1-7 0,4 0-6 15,-3-2-1-15,-1 0-7 0,1 0 3 0,-1 1-12 16,-1 2-3-16,-1 1-3 0,-1 3 3 0,2 0-2 16,-17 8 1-16,1 1-10 0,-1 0 1 0,-3 2-2 15,-2 0 2-15,-9 2-6 0,-1 4-2 0,-3 1-3 16,-4 2-9-16,-2 1 10 0,-8 0-2 0,7 2 8 16,-7-2 0-16,-1 12 2 0,1-12 6 0,-14 18-2 15,-1-5 9-15,-7 6-1 0,-6 1 9 0,-1 0 6 16,-4 1-1-16,-10 6 12 0,1 1-4 0,-1-3 1 15,11-5 11-15,-12 5-6 0,12-7 17 0,1-2-4 16,0 0-3-16,2-2 3 0,4-3-5 0,5-3 2 16,4-2-1-16,2-1-1 0,5-2 1 0,1-2-9 15,3 1-9-15,5-2-19 0,0 0-9 0,0 0-20 16,0-20-19-16,7 9-22 0,8-8-22 0,4-5-19 0,3 0-88 16,2 1-227-16,3-1 100 0</inkml:trace>
  <inkml:trace contextRef="#ctx0" brushRef="#br0" timeOffset="4877.36">9455 16724 87 0,'0'0'81'0,"0"0"18"0,51-5-7 0,-19 1-7 16,6-3-17-16,14-3 5 0,-1-1-7 0,3-2-8 0,3 1-12 15,-1-2 0-15,3 0-5 0,28-7 3 16,-28 9-3-16,2-3-1 0,1-2-3 0,2-1-4 15,23-2-3-15,-27 6-1 0,2-1-2 0,0 0-7 0,26-9-4 16,-28 8-5-16,1 2-10 0,0-2-4 0,38-8-14 16,-11 5-20-16,-27 1-14 0,26-2-23 0,-25 5-92 15,0 0-178-15,1 0 79 0</inkml:trace>
  <inkml:trace contextRef="#ctx0" brushRef="#br0" timeOffset="6668.65">9436 17584 1974 0,'-14'-14'5'0,"-1"0"-18"16,-2 1 32-16,-2 3-22 0,2-2 28 0,2 3 24 15,-2 2-17-15,0 1-12 0,2-1-1 0,4 2 6 16,3 3 10-16,-1 0 2 0,3-1-3 0,6 3-3 15,-14-1-6-15,9-2-5 0,5 3-5 0,0 0 5 16,-4 10-10-16,5 2 3 0,3 3-1 0,0 5 1 16,6 9-3-16,3 1 1 0,2 14-8 0,1-1 5 15,0 2 3-15,1-2-10 0,-7-8-12 0,4 9-22 16,-5-9-23-16,3 0-24 0,-1-2-10 0,1-2-19 16,2 1-17-16,-3-5-26 0,2-2-21 0,1-2-100 15,-14-23-294-15,18 33 131 0</inkml:trace>
  <inkml:trace contextRef="#ctx0" brushRef="#br0" timeOffset="7094.03">9519 17306 152 0,'0'0'153'0,"-11"10"-14"16,8-1-20-16,3 3-10 0,-1 6-9 0,1 0-10 16,4 7-9-16,1 2-6 0,4 0-9 0,2 0-8 0,1-2-7 15,1 2-3-15,3-2 3 0,0 0-14 16,3-1 3-16,1-3-12 0,0 1-1 0,0-7-1 16,2 3-9-16,-6-7-3 0,2 1-4 0,-1-5-1 15,1-1 0-15,-6 0-5 0,2-4 2 0,-2-1-2 0,-2-1 12 16,2-2-18-16,-3-4 8 0,-2 2 1 0,2-2 8 15,-2-1 3-15,-4-2 13 0,-1-3 7 0,2-3-1 16,-3-2 12-16,-4-2 12 0,2-2-7 0,-5-6 2 16,-1 0 4-16,-2-4 0 0,2 1 2 0,-4-2-9 15,-4-12-1-15,2 14-4 0,3-1-3 0,-3 4-4 16,0-2-2-16,0 4 2 0,-2 4-2 0,3 4-8 16,0 3 0-16,-1 1-4 0,2 7-6 0,-1 1-7 15,0 4 4-15,-1 4-9 0,-3 4-21 0,-5 8-16 16,2 4-14-16,3 7-18 0,0 3-18 0,3 0-33 15,3 1-17-15,3 6-28 0,3-3-18 0,2 2-129 16,-1-3-326-16,6 2 144 0</inkml:trace>
  <inkml:trace contextRef="#ctx0" brushRef="#br0" timeOffset="7376.99">9679 18436 28 0,'0'0'121'0,"0"0"-19"16,0 0-7-16,0 0 5 0,0 0 3 0,0 0-1 15,0 0-8-15,0 0-6 0,0 0 3 0,0 0 4 0,67 3 2 16,-67-3-11-16,57-35-6 0,-26 14-5 15,11-7-5-15,1-5-14 0,2 3-2 0,1-4-7 16,-5 2-15-16,2 0-10 0,-2 0-19 0,-1 1-12 0,-1 2-17 16,-9 7-9-16,8-9-26 0,-7 9-18 0,-3 1-39 15,-2 4-102-15,-12 2-236 0,10 1 105 16</inkml:trace>
  <inkml:trace contextRef="#ctx0" brushRef="#br0" timeOffset="15460.99">9423 18218 16 0,'0'0'136'0,"0"0"-10"0,0 0-17 15,0 0-12-15,0 0-10 0,0 0-5 0,0 0-9 16,0 0-11-16,0 0-6 0,0 0-8 0,0 0 5 16,0 0-11-16,0 0-2 0,0 0-3 0,0 0 4 15,39-46-9-15,-39 46-7 0,23-18 1 0,-23 18-18 16,23-18-8-16,-9 5-27 0,-1 1-22 0,-2 2-29 15,1-4-96-15,-3 3-188 0,0 2 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48:20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15886 8715 142 0,'0'0'155'0,"0"0"-14"16,0 0-9-16,3-9-12 0,-3 9-11 0,2-5-10 15,-2 5-8-15,5-7-11 0,-2 1-3 0,2 0-14 16,0 0-8-16,0 0 0 0,0-1-9 0,-1 0-4 16,1 2-2-16,2-3-10 0,-2 3-7 0,-3-1-10 0,-2 6-23 15,8-10-18-15,-5 6-23 0,-1-2-41 0,-2 6-130 16,0-12-241-16,0 5 106 0</inkml:trace>
  <inkml:trace contextRef="#ctx0" brushRef="#br0" timeOffset="2830.67">22133 4903 14 0,'0'0'123'15,"0"0"-20"-15,0 0 3 0,0 0-5 0,0 0-14 16,0 0-10-16,0 0-1 0,0 0 0 0,0 0-1 16,0 0-8-16,0 0-3 0,0 0-3 0,0 0-5 15,0 0 9-15,6-2-9 0,-6 2 6 0,0 0-4 16,0 0 4-16,0 0 0 0,0 0-3 0,0 0-7 16,0 0 0-16,0 0-2 0,0 0-4 0,3-6-7 15,-3 6-6-15,0 0-1 0,0 0 1 0,0 0-1 0,0 0-4 16,0 0-1-16,0 0-5 0,0 0 1 15,0 0-3-15,0 0 2 0,0 0-6 0,0 0-4 16,0 0 2-16,5-5-1 0,-5 5 0 0,0 0-5 0,0 0-1 16,0 0 3-16,0 0-2 0,0 0-2 0,0 0 3 15,0 0-5-15,0 0 0 0,0 0 2 0,0 0 2 16,0 0-2-16,0 0-1 0,0 0-3 0,0 0 0 16,0 0 3-16,0 0-2 0,0 0 0 0,0 0-1 15,0 0-1-15,0 0 0 0,0 0 0 0,0 0 5 16,0 0-4-16,0 0 1 0,0 0-3 0,0 0 3 15,0 0-3-15,0 0 1 0,0 0-2 0,0 0 3 0,0 0-2 16,0 0 3-16,0 0-3 0,0 0-1 16,0 0 0-16,0 0 1 0,0 0-2 0,0 0 1 0,0 0-1 15,0 0 4-15,0 0-2 0,0 0 1 0,0 0 0 16,0 0 1-16,0 0 0 0,0 0-2 0,0 0 3 16,0 0-6-16,0 0 0 0,0 0 2 0,0 0 2 15,0 0-6-15,0 0 0 0,0 0 5 0,0 0-1 16,0 0 1-16,0 0-4 0,0 0 3 0,0 0 0 15,0 0 0-15,0 0 2 0,0 0 6 0,0 0 0 16,0 0 6-16,0 0 10 0,0 0 9 0,0 0 10 16,0 0 1-16,0 0 3 0,0 0 3 0,0 0-6 0,0 0 0 15,0 0 0-15,0 0 0 0,0 0-1 16,0 0-3-16,0 0-2 0,0 0-4 0,0 0 0 0,0 0-3 16,0 0-3-16,0 0-3 0,0 0 1 0,0 0-4 15,0 0-3-15,0 0-1 0,0 0 0 0,0 0-7 16,0 0 2-16,0 0-3 0,0 0 1 0,0 0-3 15,0 0 1-15,0 0 1 0,0 0-2 0,0 0-3 16,0 0 0-16,0 0 0 0,0 0-2 0,0 0 1 16,0 0-5-16,0 0 3 0,0 0 1 0,0 0 0 15,0 0 1-15,0 0-1 0,8-4-1 0,-8 4 3 16,0 0 1-16,7-2-4 0,-7 2 2 0,0 0-3 0,0 0 2 16,8-3-2-16,-8 3 3 0,0 0-4 0,0 0 1 15,0 0 1-15,6-2 2 0,-6 2-4 0,0 0 0 16,0 0-6-16,0 0 9 0,0 0-3 0,0 0 6 15,0 0-5-15,0 0 2 0,0 0-1 0,0 0-2 16,0 0 3-16,0 0-2 0,0 0-1 0,0 0 3 16,0 0-3-16,0 0 3 0,0 0-3 0,0 0 4 15,0 0-2-15,0 0-3 0,0 0 2 0,0 0 1 16,0 0-2-16,0 0 2 0,0 0-1 0,0 0 0 16,0 0 1-16,0 0 2 0,0 0-4 0,4-5-2 15,-4 5 5-15,0 0 2 0,0 0-6 0,0 0 4 0,0 0-4 16,2-8 1-16,-2 8 3 0,0 0-2 0,2-6 1 15,-2 6 0-15,0 0 0 0,0 0-1 0,1-7 0 16,-1 7-1-16,0 0 2 0,0 0-2 0,0 0 0 16,-1-12 2-16,1 12-3 0,0 0 3 0,0 0-4 15,0 0 0-15,0 0-2 0,-5-9 1 0,5 9-2 16,0 0-2-16,-8-3-2 0,8 3 1 0,-9-1-5 16,9 1 5-16,0 0-1 0,-16 4-2 0,11-1-2 15,-3-2-8-15,-3 4-2 0,4-2 8 0,-3 1-2 0,0 2-1 16,1 1-3-16,1-1-1 0,0 1 2 15,-1 0 0-15,3 0 0 0,0 1 1 0,0 1-3 0,0 0 2 16,0-2-5-16,2 1-5 0,-1 1 7 0,2-4 4 16,3-5-1-16,1 14 3 0,3-7 1 0,0 1-2 15,4-1 4-15,1 0-3 0,1 1-3 0,3 0-1 16,3-1-6-16,1 0-2 0,0 0 1 0,2-2-4 16,0 1 4-16,-1 1-6 0,2-1 1 0,-2 1-6 15,1-1-4-15,-1 1 4 0,0 0 4 0,-6 0-5 16,-1-2 5-16,5 2 8 0,-5 3 3 0,-2-4 0 15,0 1-1-15,0 0 7 0,-2 2-2 0,0-2 3 0,-2 2-3 16,-1 0 2-16,0-3 6 0,-2 0-1 0,1 1 2 16,-2-1 0-16,-1-6 5 0,3 13 3 0,-2-7 8 15,-1-6 0-15,-3 12-2 0,2-7-10 0,1-5 20 16,-5 11 6-16,4-5 0 0,1-6 10 0,-5 8 4 16,1-3 4-16,-1 0 2 0,-1 1 3 0,1-4-2 15,5-2 6-15,-12 6 2 0,5-3-6 0,-3 2 2 16,1-4-4-16,0 4-3 0,-2-1-7 0,-1-3 4 15,1 2-4-15,-2 0-1 0,-6-3-3 0,1 3-5 16,0-1 2-16,-3-2-6 0,1-2-7 0,-1 2-5 16,-7-3-11-16,5 3-6 0,3-3-7 0,1 2-19 0,-2-3-7 15,3-2-18-15,2 0-23 0,4 0-21 16,1-1-23-16,2-4-29 0,2 2-145 0,2-2-328 0,4 1 146 16</inkml:trace>
  <inkml:trace contextRef="#ctx0" brushRef="#br0" timeOffset="3213.22">22570 4844 110 0,'-1'-10'239'16,"1"10"-9"-16,0 0-15 0,0 0-14 0,0 0-17 15,0 0-20-15,-2-8-17 0,2 8-14 0,0 0-19 16,0 0-7-16,0 0-4 0,0 0-9 0,-2 27-4 0,3-16-3 15,2 6-8-15,-3 4-6 0,1 5-2 0,0 2-6 16,3 0-6-16,-1-1-6 0,-1 2-6 16,1 1-1-16,1-3-9 0,1-1-6 0,-3 1 2 0,3-3-1 15,1 1-13-15,-1-2-15 0,-1-4-26 0,-1 0-17 16,5 6-34-16,-6-6-40 0,2-7-40 0,-1 0-42 16,-2 0-184-16,0-3-410 0,1-2 181 0</inkml:trace>
  <inkml:trace contextRef="#ctx0" brushRef="#br0" timeOffset="3440.65">22422 5191 195 0,'-11'0'274'0,"11"0"-18"16,0 0-24-16,0 0-27 0,-11 0-16 0,11 0-23 15,0 0-13-15,0 0-15 0,0 0-20 0,32 0-10 16,-12-1-7-16,3 1-14 0,8 0-17 0,0-1-23 16,1 1-31-16,1-3-44 0,0 3-39 0,2 0-43 15,-1 0-44-15,-2 0-179 0,0 0-361 0,-1 3 160 16</inkml:trace>
  <inkml:trace contextRef="#ctx0" brushRef="#br0" timeOffset="3814.62">22842 5184 114 0,'0'0'202'0,"0"0"-18"0,0 0-20 16,-7 2-15-16,7-2-19 0,0 0-9 0,-4 10-13 15,4-10-5-15,4 17-11 0,-1-6-7 0,2 1-11 16,4 5-4-16,7 3-9 0,-3 2-7 0,-3 0-3 0,-1-4-11 15,1-2-1-15,2-1 1 0,0-2-4 16,-2 0-4-16,0-2-4 0,-2-3-3 0,3 1 3 0,-4-1-3 16,1-2 1-16,-2-4 11 0,3 4 12 0,-4-1 17 15,1-4 15-15,-6-1 10 0,11 0 0 0,-11 0 20 16,10 0 6-16,-10 0 2 0,9-6-1 0,-4 2-3 16,2 1-4-16,-4-4-2 0,1-1-4 0,1-2 0 15,-2 0-7-15,1-2-12 0,-1-5-8 0,-2 1-7 16,-1-3-5-16,0 0-13 0,1-4-2 0,-2 4-8 15,1 0-7-15,0-1 0 0,0 2-11 0,-1 1-8 16,2 6-8-16,-2 0-21 0,1 1-23 0,0 2-28 0,0 8-30 16,0-11-40-16,0 11-25 0,0 0-21 0,0 0-17 15,7-3-26-15,-7 3-35 0,0 0-215 0,14 14-510 16,-6-3 226-16</inkml:trace>
  <inkml:trace contextRef="#ctx0" brushRef="#br0" timeOffset="4354.71">23609 5242 188 0,'-5'-16'257'0,"0"1"-23"15,0 3-18-15,0 3-25 0,-3-1-16 0,-1 3-20 16,0 1-20-16,-1 2-17 0,0 2-11 0,-3 2-4 16,0 0-12-16,-1 5-12 0,-1 3-9 0,-8 7-10 0,6-2 4 15,-1 5-9-15,-1 3-5 0,1 2-5 16,3 4 0-16,2-1-4 0,3 3-6 0,1-1-3 0,2-2-3 16,5-3-8-16,-1-4-2 0,4 0-8 0,1-6-9 15,3 2-3-15,1-6 0 0,2 2 1 0,2-6-1 16,2-1-2-16,-1-1 5 0,3-4-1 0,3-1-2 15,1-2 1-15,0-4-1 0,-2 1 0 0,3-1 0 16,-2-5 0-16,4-4 3 0,-2 0-4 0,-3-4 7 16,0 1 1-16,-4-4-1 0,4 1 0 0,-6-4 0 15,2 1-2-15,-4-2 2 0,1 0 1 0,-2-3 1 0,-1 1 1 16,1 0 4-16,-2-1-4 0,0 1 8 0,-4 0-2 16,-1 0 3-16,1 2 14 0,-2-1-3 0,0 4-5 15,-2 7 13-15,4 0 9 0,-3 2-7 0,-1 3 6 16,0 3 2-16,3 3 3 0,-4-3 4 0,3 4-8 15,1 6-1-15,-6-10-10 0,6 10-6 0,0 0-3 16,0 0-3-16,0 0-2 0,0 0 0 0,-10 16-2 16,7 1-3-16,0 2 0 0,-4 6-2 0,6 4-3 0,-1-1 0 15,0 3-1-15,2-2-3 0,3 2-5 16,-2 0-11-16,2 0-15 0,3 0-18 0,-4 1-27 16,1-3-24-16,1 1-34 0,1 2-31 0,2-1-34 0,0-1-55 15,-4-3-169-15,3-3-452 0,0-5 200 0</inkml:trace>
  <inkml:trace contextRef="#ctx0" brushRef="#br0" timeOffset="4754.68">23977 5506 194 0,'4'-11'214'16,"-4"11"-6"-16,6-11-22 0,1 4-11 0,0-3-15 16,4 2-16-16,1-4-6 0,0-1-12 0,2 1-10 15,-1 0-6-15,-1 0-14 0,1-2-1 0,0 1-10 16,-1-2 2-16,-2 2-9 0,3-2-13 0,-4 1 6 16,-2 0-6-16,0 0 1 0,2 0-4 0,-6 1-1 15,1 4 3-15,-3 0 1 0,1 2 2 0,-2 7-10 0,-4-13-9 16,0 6-3-16,-1 2-11 0,-4 0 0 0,-2 2-2 15,-2 0-5-15,-5 2-8 0,-1 3 1 0,1 3 0 16,-1 1-4-16,1 1 3 0,0 4-7 0,-5 3 3 16,2 3-4-16,2 2 1 0,1 5-2 0,3-3 1 15,1 2-4-15,5-6 5 0,1 6-5 0,2-5 3 16,2 1-3-16,-1 0 1 0,5 0-5 0,4-1-9 16,0-1-5-16,2 0-13 0,4-2-15 0,4-2-16 0,9 0-26 15,-2-4-17-15,7 0-18 0,1-3-18 16,1-3-26-16,2-2-21 0,1-1-36 0,-2-1-145 15,-1-2-393-15,2 1 174 0</inkml:trace>
  <inkml:trace contextRef="#ctx0" brushRef="#br0" timeOffset="5200.64">24470 5311 185 0,'0'0'197'0,"0"0"-20"0,0 0-20 0,0 0-15 16,0 0-15-16,0 0-14 0,0 0-11 0,0 0-8 15,0 0-3-15,-4 25-14 0,1-14-4 0,4 5-6 0,-2-6-5 16,-2 6-11-16,5-4-3 0,-1-3-6 15,-1-2-3-15,0 1-10 0,0-8 3 0,3 11-1 0,-2-5-5 16,-1-6 0-16,7 6 0 0,-3-2-1 0,2-2-4 16,1-1-1-16,-7-1 0 0,14-1 0 0,-14 1 2 15,19-6-3-15,-5 0 2 0,2-2 0 0,0 0-3 16,-3-2-2-16,2-3-1 0,2 0 0 0,-2 1-1 16,3-2-3-16,-4 1 3 0,-1-2-5 0,3 6-2 15,-5-1 18-15,-2 4-8 0,0 1-5 0,-2 1 2 16,-3 0-8-16,-4 4 5 0,10-3-3 0,-10 3-2 0,13 5 0 15,-6 1 1-15,-3 2-4 0,1 0 1 0,-2 4 0 16,1-1-7-16,-1 0-11 0,-2 1-10 0,1-1-12 16,1 1-9-16,1 0-14 0,0-2-7 0,3 0-19 15,0-2-12-15,0-3-15 0,2 1-13 0,-1-4-7 16,5 1-25-16,0-3-92 0,1 0-269 0,2-5 119 16</inkml:trace>
  <inkml:trace contextRef="#ctx0" brushRef="#br0" timeOffset="5416.48">25163 5153 138 0,'7'-18'203'0,"-5"0"4"16,2 2 4-16,-4 0 0 0,0 4-12 0,0 3 0 15,-3-1-12-15,2 3-9 0,1 7-14 0,-2-11-15 16,2 11-19-16,-3-5-14 0,3 5-11 0,0 0-13 16,0 0-7-16,-13 15-7 0,8-2-10 0,-1 0-4 15,1 4-6-15,1 3-6 0,4 5-1 0,0 1-9 16,1 3-1-16,0 0-12 0,5 1-12 0,1 4-25 15,1-2-33-15,0 0-28 0,-2 0-31 0,5-6-32 0,1 2-22 16,-1-3-18-16,-1-8-36 0,-1-1-157 16,2-3-396-16,0-3 175 0</inkml:trace>
  <inkml:trace contextRef="#ctx0" brushRef="#br0" timeOffset="5612.64">24989 5182 157 0,'0'0'169'0,"0"0"-20"0,0 0-13 0,0 0-21 16,40 0-8-16,-11-2-14 0,7 3-23 0,2-2-23 0,16 0-45 15,-4-1-36-15,2-3-40 0,-13 2-83 0,1 1-168 16,12 1 74-16</inkml:trace>
  <inkml:trace contextRef="#ctx0" brushRef="#br0" timeOffset="6929.72">22487 5679 2 0,'-17'2'52'0,"2"-1"-2"0,-3-1-4 0,4 2 2 15,0-1 7-15,0 0-9 0,2 1 7 0,-2-1-3 16,3 0 9-16,-1-1-1 0,1 1 3 0,-1 0 0 16,1-1-7-16,2 1 1 0,-3 1 0 0,0-2-2 15,3 3-2-15,-2-3 0 0,4 2 5 0,-2-1-11 16,1 1-5-16,0-2 0 0,8 0 8 0,-13 1-3 16,6 1-11-16,7-2 3 0,-13 1-5 0,7 1 2 0,6-2-5 15,-9 1-3-15,9-1 3 0,-8 1-10 16,8-1 3-16,0 0-6 0,0 0 0 0,0 0-1 15,-7 2-4-15,7-2-2 0,0 0 4 0,0 0-4 0,0 0-1 16,0 0-4-16,19 7 3 0,-10-5 2 0,-2 1-1 16,5 0-4-16,-1-2 4 0,1 4 0 0,2-3-8 15,4 0 1-15,0 2-2 0,0-1 4 0,2-1-3 16,2 1 1-16,-3 0 3 0,9 0-3 0,0 0 2 16,2-1 2-16,2 0-2 0,-3-1-5 0,4-1 1 15,-3 2 7-15,2 2-12 0,1-2 8 0,0 0-7 16,3-2 1-16,-3 1-14 0,3-1 6 0,-1 3 4 0,0-2-1 15,0 0-2-15,-2 1-2 0,0 0-3 16,3 0 5-16,-3-2-6 0,-1 4 4 0,1-4-5 0,-2 1 7 16,3 0-4-16,-2 0-12 0,2 1 9 0,-1 1 2 15,-1 1 7-15,2-1-2 0,-3 1-5 0,2 0 13 16,-2-1-2-16,0-1 6 0,-1 3-6 0,1-2 2 16,-3 0-2-16,4 0-3 0,-3 0 8 0,3 1-7 15,-1-1 0-15,0 0 2 0,-3-1-1 0,1 1-2 16,0 0-6-16,1 1 0 0,1-1-11 0,-1 3 3 15,0-3-1-15,-1 0 1 0,-2 0-10 0,1 1 9 16,-1 2-3-16,0-5 4 0,-6 4-7 0,7-1 1 0,-1-1 4 16,-1 2 5-16,-3-4-8 0,-1 1 2 0,-2 2 5 15,2-3-2-15,0 1-1 0,0 2-3 0,5-1-4 16,-5-2 4-16,0 0 6 0,1 1-2 0,-2-2 9 16,7 1-8-16,-8 1 4 0,8-1 0 0,-6 0 3 15,-2 0-1-15,8 0 0 0,-1 2 2 0,-4-3-4 16,-5 2 4-16,4-2 0 0,-3 4-13 0,0-3 17 15,0 0-7-15,-1 2 6 0,1-1 2 0,-1 1-2 16,-1-1 3-16,1-1-4 0,2 3 7 0,-5-2-5 16,5 0 7-16,-2 0-1 0,-1 0-4 0,2 0-1 15,1-1-3-15,1 2 3 0,-1-2-3 0,0 0 1 0,3-1 1 16,-4 1 0-16,4 1 3 0,0 0-12 0,-2-1 9 16,-2 2-6-16,4-1 2 0,-1-2 6 0,-4 0-7 15,2 0 7-15,1 1-1 0,-4 0 8 0,2 2-10 16,-2-1 8-16,2 0-3 0,-6-2 11 0,1 2 3 15,-2 0 4-15,0-2 2 0,0 0-2 0,0 1 1 16,0 1 1-16,-1-1 4 0,0 1-1 0,1-1 4 16,-2 1 5-16,-1 1 2 0,-1-3-1 0,1 1 6 0,1 2-2 15,-10-3 0-15,13 0 12 0,-5 1-9 16,3 1 4-16,-4-1 5 0,-7-1-12 0,11 0 5 16,-11 0-7-16,11 0 17 0,-11 0-8 0,7 2 8 0,-7-2 1 15,5 3 9-15,-5-3 2 0,0 0-5 0,0 0 7 16,0 0 1-16,0 0 0 0,9 0 0 0,-9 0-2 15,0 0-5-15,0 0-9 0,0 0-1 0,0 0-6 16,0 0-5-16,0 0-4 0,0 0-5 0,0 0-18 16,0 0-16-16,0 0-33 0,0 0-32 0,0 0-33 15,0 0-157-15,0 0-285 0,0 0 126 0</inkml:trace>
  <inkml:trace contextRef="#ctx0" brushRef="#br0" timeOffset="9404.9">22700 6559 31 0,'-2'-8'247'16,"-2"1"-14"-16,4 7-23 0,-4-12-21 0,4 12-18 16,-1-7-17-16,1 7-19 0,0 0-14 0,0 0-18 15,0 0-5-15,9-6-13 0,-9 6-4 0,18 6-10 16,-3 1-5-16,2 3-10 0,-2 3-5 0,4 7-7 0,0-1-1 16,2 4-5-16,-3 1-3 0,-3-4-5 0,3 3-2 15,-7 0-6-15,0-7 1 0,-1 0-4 0,-2-1 2 16,-3 0 0-16,0-3 2 0,-1-1 0 0,1-1 8 15,-3-3 6-15,-1-1 18 0,1 1 16 0,-2-7 16 16,1 8 11-16,-1-8 12 0,1 8 4 0,-1-8 15 16,0 0 22-16,0 0 6 0,0 0-10 0,0 0-11 15,0 0-13-15,0 0-14 0,0 0-12 0,0 0-12 16,-14-23-12-16,11 12-2 0,0-1-9 0,-2-5-3 16,2 1-9-16,5-9-28 0,-2 0-18 0,5-4-23 0,1 2-19 15,3 0-19-15,1-1-12 0,2 5-26 0,0 7-19 16,5-3-29-16,-2 6-18 0,1 3-16 0,-1 3-23 15,3 4-2-15,-1 0-19 0,3 3-5 0,-2 1-11 16,0 3-7-16,-3-2-148 0,3 4-424 0,-4 2 188 16</inkml:trace>
  <inkml:trace contextRef="#ctx0" brushRef="#br0" timeOffset="9666.03">23258 6625 9 0,'1'11'113'0,"-2"6"6"16,-2-6 4-16,0 6-12 0,0 0-1 0,-3 1 14 0,-1 0 1 15,2-1 1-15,-2-1-14 0,6 1-2 16,-1-6-6-16,-1 1-3 0,0 0-3 0,3-2-6 0,2 1-5 15,-1-2 0-15,2-2-1 0,0-2 0 0,3 1 1 16,0-4 11-16,3 2-7 0,-2-2-4 0,5-1 8 16,2-4-7-16,0-1 7 0,-1-1 1 0,-2 0 5 15,1-2 0-15,5-1 7 0,-8-1 5 0,2-1-9 16,-1-2-3-16,-1 2 12 0,0-5-18 0,-3 0 4 16,1-1-28-16,-5 0 13 0,-2-2-10 0,-1 4-11 15,-3-3-4-15,-1 2-10 0,-5-1-7 0,0 2-3 0,-3 3-2 16,-1 3-3-16,4 0-21 0,-3 1-7 0,3 3-26 15,-1-2-32-15,-1 5-28 0,3 1-32 0,9 0-31 16,-16 2-33-16,11 3-27 0,2 2-38 0,1 0-57 16,2-7-176-16,8 19-513 0,-3-8 228 0</inkml:trace>
  <inkml:trace contextRef="#ctx0" brushRef="#br0" timeOffset="10307.43">23612 6972 116 0,'0'0'260'0,"0"0"0"0,0 0-16 16,0 0-21-16,0 0-11 0,20-13-20 0,-12 4-6 15,1 0-12-15,0-1-9 0,5-4-3 0,-4 1-9 16,2 0-10-16,0 0-10 0,6-6-14 0,-5 2-35 0,4-3-2 15,-1-1-9-15,0-2-8 0,-1-1-3 16,-4-2-8-16,2 1 1 0,-1-1-4 0,-2-4-8 0,-1 2-1 16,-2-2-14-16,-3 0-8 0,1 2-6 0,-3 2-6 15,-4 2-8-15,-2 4 0 0,1 3-3 0,0 5-2 16,-2-1-3-16,1 3-4 0,-5 0-2 0,3 2-1 16,-1 3-4-16,1 3 3 0,-3-1-4 0,9 3 6 15,-19 4-3-15,8 3 3 0,-4 5-9 0,1 2 1 0,-1 10 5 16,0 1-3-16,-1 5 2 0,5 1 2 15,-1 1 0-15,3 2 1 0,0-2-4 0,1 13 2 0,5-14-3 16,0-1 0-16,3 1-2 0,6-1 1 0,1-1 1 16,2-5 4-16,1-2 2 0,-3-4 6 0,5-3-3 15,0 1 5-15,2-4-2 0,1-3 2 0,-4-2-2 16,5 0 2-16,-3-4 5 0,0-2 5 0,5 2-1 16,-4-7 5-16,2-1 6 0,3-1 6 0,1-3-4 15,-1 0 0-15,6-7-2 0,-2-4 5 0,0 1 3 16,-1 0-2-16,2-4-3 0,-1-3-2 0,0-1-4 0,-1-1 0 15,-1-1-1-15,7-10-2 0,-10 7-2 16,-1 1 0-16,-1-1-6 0,-3 0 2 0,-1 1 0 16,-1 1 0-16,-2 4-2 0,-3 1 3 0,-3 10-3 0,-2-1 3 15,-1 5 0-15,-1 3-1 0,-2-2-3 0,3 10 1 16,-6-9 1-16,0 6 2 0,-1 1-5 0,7 2 1 16,-22 4 0-16,8 0 3 0,0 7-6 0,-3 2 7 15,-1 6-4-15,3-2 2 0,1 4-2 0,1 2 5 16,4 5 0-16,3-4 1 0,3 2 0 0,5 1 4 15,4-2-3-15,3 4 2 0,6 0-5 0,1-4 5 16,4 2-8-16,2-4-15 0,-2-1-19 0,5 0-28 0,-1-1-45 16,3 3-45-16,2-6-24 0,0 0-28 15,-1-3-205-15,2-3-444 0,-1 1 197 0</inkml:trace>
  <inkml:trace contextRef="#ctx0" brushRef="#br0" timeOffset="11265.65">24640 6636 104 0,'0'0'228'0,"-3"-4"-10"0,3 4-17 16,0 0-21-16,-2-8-21 0,2 8-17 0,0 0-14 0,0 0-13 16,0 0-11-16,0 0-16 0,0 0-3 15,9 29-12-15,-5-15-10 0,0-2 0 0,4 3-14 16,-5 1 1-16,4 1-4 0,-4-5-5 0,0 0-2 0,0 0-2 15,1 0 2-15,-2-1-5 0,1 0-3 0,-1-2-1 16,1-2 0-16,-2 0 5 0,0-2-1 0,-1-5-4 16,3 11 5-16,-3-11 7 0,2 8 13 0,-2-8 12 15,0 5 8-15,0-5 11 0,0 0 2 0,0 0-4 16,0 0-8-16,0 0-10 0,0 0-5 0,0 0-9 16,0 0-5-16,-5-24 0 0,5 12-14 0,-1 1-6 15,2-6-4-15,2-1 10 0,5-7-9 0,-1 6-10 0,2 1 5 16,-2 4-2-16,2-1-7 0,-2 5 3 0,2 0-3 15,0 1-1-15,-1 4-3 0,0 2-4 0,3 2-4 16,-5 1-3-16,6 3-7 0,-3 0-2 0,2 1-12 16,-3 4 3-16,0-1-18 0,-1 2-6 0,0 0-15 15,-3 1-9-15,2-1-7 0,-2 2-6 0,-2-1-7 16,1 0 1-16,0 0 5 0,-1-1 3 0,-2-2 0 16,3 0-1-16,-2 0 6 0,-1-7 6 0,4 8 13 15,-4-8 6-15,3 7 5 0,-3-7 9 0,2 5 0 16,-2-5 6-16,0 0 10 0,0 0 6 0,0 0 2 15,16-10 15-15,-9 7 14 0,-1-4 3 0,4-1 8 0,-2 1 1 16,0-2 6-16,0-2 4 0,4 0-3 0,-5 1 5 16,5-1-9-16,-4 4 0 0,1-2-4 0,-3 3-5 15,-2 1 0-15,1 0-2 0,4 2-5 0,-9 3-3 16,10-2-1-16,-10 2-3 0,13 6 2 0,-4 0-1 16,0 0 2-16,0 3-1 0,0-1-3 0,0 3 2 15,0 1-1-15,2-1-2 0,-2 0-3 0,4-4 4 16,-4 0-2-16,-1 3-1 0,2-5 0 0,-1 1 3 0,0-2-1 15,-2 0 3-15,-3-1 0 0,3-1 15 0,-7-2 24 16,7 6 19-16,-7-6 0 0,9 0-7 0,-9 0-2 16,9-6 2-16,-9 6 13 0,7-7 8 0,-5 3-3 15,-2 4-3-15,7-13-10 0,-5 3-5 0,-2 0-1 16,0 1-6-16,-2-5-6 0,0 2-7 0,-4-5-5 16,0 2 0-16,0-1-5 0,-1 2-8 0,2 2-10 15,-4-2-23-15,2 5-13 0,1-1-29 0,-1 4-26 16,3 0-40-16,-7 3-40 0,1 1-26 0,10 2-40 15,-16 3-265-15,6 0-532 0,3 3 236 0</inkml:trace>
  <inkml:trace contextRef="#ctx0" brushRef="#br0" timeOffset="11879.82">25391 6486 186 0,'3'-7'180'16,"-3"7"-20"-16,0 0-11 0,0 0-16 0,0 0-6 15,9 15-10-15,-6-2-6 0,1 2-6 0,-2 2-12 16,1 1-8-16,-2 1-8 0,7 3-9 0,-6-3-7 15,0 0-7-15,-1 0-3 0,3 1-3 0,0-5-5 0,0 2-7 16,-2-5 0-16,1-2-5 0,-1 2-1 0,2-2-1 16,-1-2-7-16,-1 0 2 0,-1-3-5 0,-1-5-2 15,2 9 0-15,-2-9-1 0,2 7 2 0,-2-7 11 16,4 5 13-16,-4-5 14 0,0 0 13 0,0 0 8 16,0 0 0-16,0 0-5 0,0 0-9 0,0 0-4 15,0 0-7-15,0 0-8 0,11-18 0 0,-11 7-5 16,3 1-5-16,-3-2-2 0,4 1 7 0,3-5-4 0,0-1-8 15,2 0 0-15,-1 0-4 0,0 1 2 16,2 2-5-16,-3-1-3 0,1 5-3 0,-4-1 0 16,0 3-7-16,-1 3 3 0,1 0-4 0,0 1 1 0,-4 4-7 15,6-5 0-15,-6 5-2 0,0 0 4 0,12 1-2 16,-12-1-1-16,11 9-6 0,-7-4 2 0,1 1-3 16,0 2-8-16,-2-1-7 0,-1 3 4 0,2-4 1 15,-2 0 0-15,0 1-5 0,-2-7 4 0,1 11 0 16,2-5-1-16,-3-6 3 0,5 7 3 0,-3-4 2 15,-2-3 4-15,7 5-5 0,-7-5 4 0,9 0 4 16,-9 0 1-16,12-5-2 0,-6 1 4 0,4-1-1 0,0-2 8 16,-1-1-4-16,3 1 11 0,-1 0-3 0,-2 1 5 15,2-2 4-15,-2 3-1 0,-1 2-3 0,3-2-4 16,-5 2-2-16,2 2 1 0,1-1-9 0,-9 2 9 16,16 5-5-16,-4 0 4 0,-1-1-11 0,0 3-5 15,0 2-21-15,1-3-21 0,-4 4-31 0,6 2-32 16,-2-1-23-16,0 0-37 0,-2-1-54 0,-3 0-145 15,1-2-403-15,-3 3 178 0</inkml:trace>
  <inkml:trace contextRef="#ctx0" brushRef="#br0" timeOffset="12613.15">23051 7624 25 0,'-2'-9'272'0,"1"2"-31"0,1 7-17 16,-2-11-19-16,2 11-24 0,-3-6-25 0,3 6-14 16,0 0-14-16,0 0-15 0,0 0-10 0,0 0-8 15,-5 29-7-15,2-14-9 0,3 5-5 0,0-1-8 16,2 0-8-16,-2 6-2 0,1-7-9 0,0-4-3 15,0-3-5-15,2 2-6 0,-3-3-5 0,1 0 2 0,1-2-4 16,-1-3 0-16,-1-5-4 0,0 11 8 0,0-11 5 16,2 8 10-16,-2-8 17 0,0 0 17 0,0 6 7 15,0-6-10-15,0 0-4 0,0 0-13 0,0 0-4 16,0 0-4-16,2-30-9 0,-2 13-4 0,2 2-4 16,-4-3 1-16,4-1-9 0,-4-6-2 0,2-1 0 15,2 1-8-15,-1 0-1 0,2 6 0 0,-1 0-7 16,2 6-3-16,0 0-6 0,1 2-6 0,1 3-4 0,2 1-5 15,3 3 2-15,-2 0-2 0,3 1-9 16,5 4-3-16,2 3-11 0,-1 2-9 0,2 2-8 0,6 3-4 16,-3 9-4-16,1-1-1 0,1 3 2 0,-1-2-2 15,0 1 6-15,0-2 6 0,1 2 3 0,-9-9 4 16,7 4 8-16,-6-4 2 0,2-2 4 0,-3 0 9 16,-3-4 10-16,2 2 4 0,-4-4 9 0,-3 0 22 15,1 0 12-15,-3-1 14 0,2-2 13 0,-8-1 13 16,11 1 5-16,-11-1 5 0,12-3 15 0,-6-2-5 0,-1 1 13 15,-1 0 2-15,0-2-12 0,0-3-6 0,-2-1 2 16,0 0-4-16,0-5-21 0,-2-6 7 0,0 2-20 16,-1 0-4-16,0-5 0 0,-2 5-9 0,-1-4-10 15,-1 2 2-15,-1 2-4 0,2 3-5 0,-1 0-19 16,0 7-6-16,2 0-20 0,0 1-32 0,2 2-31 16,1 6-46-16,-2-9-40 0,2 9-22 0,0 0-34 15,0 0-21-15,0 0-37 0,0 0-192 0,14 25-514 16,-5-16 227-16</inkml:trace>
  <inkml:trace contextRef="#ctx0" brushRef="#br0" timeOffset="12980.51">23987 7517 104 0,'-9'-4'236'0,"-2"1"-19"0,-1 3-21 0,-2 3-14 15,-2 0-17-15,0 3-17 0,1 4-12 0,0 3-13 16,-6 3-12-16,1 1-11 0,8-2-10 0,-2 2-6 0,3 4-5 16,-1-5-11-16,3 0-7 0,2-1-6 0,3-2-5 15,0-3-3-15,3-1-7 0,1-1-4 0,0 0-2 16,0-8 0-16,5 6-3 0,0-2-3 0,-5-4-3 16,12-1 0-16,-12 1-4 0,22-7 12 0,-10 1-2 15,1 0 6-15,-3-3 9 0,0 2 12 0,2-7 0 16,-1 2 8-16,1 1 6 0,-3-3 2 0,0 0 2 15,-3 5 6-15,0 1-6 0,-1 1-6 0,-1 2-4 16,0-1 0-16,-4 6-20 0,4-8-8 0,-4 8-3 16,6-3-4-16,-6 3-5 0,0 0 0 0,14 10-11 0,-8-1-9 15,1-1-3-15,2 7-12 0,0-1-7 0,-1 1-13 16,2 0-15-16,0 3-20 0,0-3-19 0,4 3-34 16,-1-3-26-16,-1-2-27 0,2 0-42 0,0-3-33 15,-3-3-178-15,1 1-456 0,-2-4 202 0</inkml:trace>
  <inkml:trace contextRef="#ctx0" brushRef="#br0" timeOffset="13807.62">24092 7442 65 0,'0'0'222'0,"-4"-8"-28"0,4 8-17 0,0 0-19 15,0 0-7-15,0 0-15 0,0 0-3 0,0 0-5 0,12 19-3 16,-8-11-3-16,3 9 4 0,2-1-5 16,0 7-1-16,-1-5-7 0,2 6 0 0,-1 0-3 15,1 1-8-15,-3-7 1 0,-1 1 2 0,1-1-10 0,0-3-4 16,-3 3-9-16,-2-6-7 0,2-1-1 0,0-1-7 16,-3-1-4-16,1 0 1 0,-1-2-2 0,-1-7-7 15,3 9-5-15,-2-3 0 0,-1-6 6 0,1 8 6 16,-1-8 6-16,0 0 0 0,0 0 5 0,4 4-3 15,-4-4-11-15,0 0-4 0,0 0-5 0,0 0-5 16,10-18 0-16,-7 8 0 0,1-2-15 0,2-3 0 16,-1-3-11-16,3 1-3 0,-3 0-2 0,1-2-2 0,2 2 5 15,-2 1-7-15,2 1-4 0,1 0-2 16,-5 5 3-16,0 2-2 0,1 2-4 0,0-1-6 0,-1 5 0 16,-4 2-10-16,7-5-11 0,-7 5 14 0,0 0-4 15,0 0 2-15,16 9-3 0,-11-3-2 0,-2 1 1 16,1 3 5-16,-1 1 2 0,2-1-12 0,-2 1 6 15,-1 0-4-15,1-2 2 0,0 3 0 0,0 1 2 16,0-2 4-16,-1-3 0 0,1-2-5 0,-2 2 0 16,2-1-5-16,-3-7 1 0,3 7 7 0,-3-7-1 15,4 8-1-15,-4-8 6 0,8 1-3 0,-8-1-2 0,13-4-10 16,-6-1 0-16,2-2-5 0,5-5-5 0,-1-2-2 16,1-3-2-16,-2 2-4 0,4-6 6 0,0 0-2 15,0 1 3-15,-3 5 1 0,0 1 4 0,-7 4 5 16,-1 0 9-16,2 1-7 0,-2 4 2 0,-2 0 4 15,0 0-1-15,-3 5 0 0,8-5-1 0,-8 5 5 16,0 0 0-16,0 0 3 0,14 11 0 0,-9-3 2 16,0 2 2-16,0 6-1 0,-1-2 4 0,-1 5-1 0,1-1-1 15,-2-1 3-15,-1-1-2 0,2 2 2 16,0-6 3-16,-1-1-3 0,-1 0 3 0,2 0-1 16,2-1 2-16,-2-2 3 0,0-4 3 0,1 3-2 0,3-4 2 15,-1-1 0-15,5-2 0 0,-2-1-3 0,4-1 6 16,3-4-6-16,5-5 0 0,-4 3-9 0,8-9-11 15,1 0-8-15,0-5-17 0,0-1-9 0,-3 0-12 16,2-4-5-16,-1 2 1 0,-2-5-3 0,-3 2-2 0,-3 3 8 16,-3 1 6-16,-4 6 4 0,-1 1 2 15,-2 7 5-15,-4-1 2 0,-2 3 5 0,0 8 7 16,-7-7 5-16,1 4-5 0,-6 3 6 0,-1 3 6 0,-6 2 2 16,-1 4 0-16,-4 6 8 0,-1 1-4 0,2 3-1 15,3 0 11-15,-1 2 4 0,2-1 2 0,9-5-3 16,0 3 1-16,1-2 5 0,6 1-1 0,2 3 4 15,2-9 2-15,2 8 3 0,2-4-2 0,6-1 1 16,0-2 2-16,5-1-1 0,1 0-10 0,10 0-21 16,-6-5-37-16,6 0-33 0,3-3-48 0,-3-3-163 15,0 1-326-15,1-1 145 0</inkml:trace>
  <inkml:trace contextRef="#ctx0" brushRef="#br0" timeOffset="15555.68">23291 8575 4 0,'-5'-4'253'0,"5"4"-8"0,-7-3-25 16,7 3-22-16,0 0-23 0,0 0-15 0,0 0-15 16,0 0-17-16,-4 20-10 0,8-5-13 0,0 4 5 15,4 8-9-15,1 0-11 0,-2 3-9 0,1-1-10 0,0-1-1 16,1-2-9-16,-2 1-8 0,1-5-3 0,-3-3-5 15,0-2-6-15,2-3-6 0,-2-1-2 0,0-4 0 16,-3 1-5-16,0-4-6 0,-1 0 3 0,-1-6 2 16,4 10-5-16,-4-10 1 0,1 4 2 0,-1-4-5 15,0 0 4-15,0 0 3 0,0 0-5 0,0 0-3 16,0 0-2-16,-11-26-2 0,3 12-1 0,0-4-4 16,2-1 3-16,-2-6-5 0,2-2 0 0,1-3-2 0,-2-1 2 15,4-3-5-15,1-1 0 0,1 4-4 16,4 0 0-16,-1-1-6 0,4 4 7 0,1 0-5 0,2 4 5 15,-1 8-5-15,2 1 1 0,-1 3 0 0,0 2 1 16,2 3-2-16,1 3-6 0,0-1 6 0,4 7 0 16,2 3 0-16,-1 1-5 0,3 2 6 0,-5 3 1 15,2 5-2-15,1 5-1 0,-1 3 0 0,0 2 4 16,0 1-4-16,-3-1 2 0,-3 0 2 0,-2-2 1 16,-2 3 2-16,-2-3 0 0,0 0-2 0,-3-6-3 15,-1-1 6-15,1 0 2 0,-2-4 5 0,0-1 8 0,-2-2-2 16,4-3 15-16,-2-7-3 0,-2 14 18 0,1-10 10 15,1-4 23-15,0 0 0 0,0 0 6 0,-2 9-11 16,2-9-12-16,0 0 2 0,0 0-10 0,-10-19-6 16,7 7 3-16,0-3-10 0,0-4 0 0,1-7-4 15,0 1-6-15,0-5-3 0,4 0-2 0,-1-3-5 16,5 2-3-16,2 3 2 0,2 2-2 0,-3 7-7 16,-1 3-1-16,-1 5 3 0,0 1-1 0,4 2-3 0,-1 1-3 15,0 5-1-15,3 4-3 0,-1 2 4 16,2 6 0-16,0 3-2 0,-1 4 4 0,0 5-5 15,2 5-3-15,-4 1-8 0,0-2-16 0,2 4-15 0,-2-1-28 16,2-3-30-16,0-1-37 0,1-3-38 0,4-1-22 16,2-2-24-16,5-4-24 0,-5-3-193 0,1-6-473 15,9 0 211-15</inkml:trace>
  <inkml:trace contextRef="#ctx0" brushRef="#br0" timeOffset="16213.61">24299 8451 153 0,'-6'-8'213'0,"-1"2"-2"0,-4 0-18 16,3 1-6-16,-5 3-14 0,-4 2-24 0,-3 5-9 0,2 1-10 15,-3 2-7-15,-2 8-13 0,1 1-8 0,-1 4-13 16,4-2-10-16,3 3-3 0,1 0-7 0,4 0-11 16,2-4-2-16,-1 4-6 0,6-2-12 0,0-2-14 15,1-2-4-15,1 1-13 0,4-3-3 0,0-2-9 0,3-2-1 16,1-1-5-16,3-4 1 0,0 1 2 15,1-5 4-15,2-2-7 0,0-4 5 0,0 0 1 0,3-2-1 16,1-3 0-16,-1-3 6 0,-2-1 1 0,3-6 6 16,0-2 2-16,-4 1 5 0,-3 3 4 0,3-3-3 15,-4 2 0-15,-2 0 1 0,-1 1 2 0,0 2-1 16,0 1 0-16,0 6-8 0,-1 0-3 0,-3 3 5 16,2 0-5-16,-3 6-1 0,0 0 1 0,0 0-2 15,0 0-4-15,14 19 5 0,-10-8-2 0,1 5 5 16,-1 3-7-16,-2-4 5 0,2 4-4 0,0 0 0 15,0 0 5-15,-1-4-4 0,-1 1 3 0,3 1-3 16,2-2-1-16,-4-4 1 0,0 1-2 0,1-3 3 16,2 0-2-16,-6-2 2 0,3 0-1 0,-1-3 5 0,-2-4 12 15,7 6 14-15,-7-6 3 0,5 2-1 0,-5-2-3 16,0 0 5-16,10-11-2 0,-10 11 1 0,8-15-6 16,-2 4-4-16,2-6-3 0,-2 0-2 0,4-6-6 15,1-1-1-15,0 2 0 0,2 0-1 0,1-3-2 16,-6 8-2-16,8-5-6 0,-4 6 2 0,3 2-2 15,-3-1 1-15,-1 9-2 0,6-1 2 0,-6 1-5 16,7 3 0-16,0 3 0 0,-4 1 1 0,5 5 1 0,2 0-1 16,-1 3-4-16,5 1 3 0,-9 1 0 0,6 4 3 15,-7-2-6-15,0 1 2 0,-2 0-1 16,0-1 0-16,-2-1 1 0,-5-4 1 0,1 3 1 0,1-3-1 16,-3 1 5-16,-1-1 12 0,-3 0 10 0,0-2 9 15,-1-6 13-15,-1 11-3 0,1-11 7 0,0 12 7 16,0-12 0-16,-2 7 6 0,2-7-4 0,-6 4 4 15,6-4 1-15,0 0-11 0,-12 0 0 0,12 0-7 0,0 0-2 16,-9-10-1-16,7 4-13 0,2-5-6 16,-2-4-16-16,4-2-5 0,2-8-25 0,3 0-16 15,2-1-36-15,2 2-15 0,2-4-23 0,2 4-15 0,0 1-40 16,1 1-22-16,1 3-17 0,-3 4-22 0,5-2-25 16,-4 5-183-16,-2 0-469 0,5 1 208 0</inkml:trace>
  <inkml:trace contextRef="#ctx0" brushRef="#br0" timeOffset="16421.64">25121 8243 88 0,'6'-5'218'0,"-6"5"17"0,0 0 10 16,5-5 5-16,-5 5-8 0,0 0-3 0,0 0-11 0,0 0-13 15,0 0-16-15,0 0-17 0,0 0-20 16,0 0-14-16,0 0 4 0,0 0 9 0,11 16 0 16,-6-8-12-16,-1 4 10 0,1 6-19 0,0 1-6 0,5 6-14 15,-1 1-1-15,2 4-14 0,-3-1-6 0,1-1-13 16,-3 0-6-16,1-3-19 0,-3 0 5 0,2 2-9 15,-5-8-13-15,3 0-23 0,-1-3-30 0,-1-1-30 16,2 1-35-16,-4-6-45 0,0 3-41 0,1-2-40 16,2-1-47-16,-2-5-49 0,-1 3-275 0,0-8-617 15,4 9 273-15</inkml:trace>
  <inkml:trace contextRef="#ctx0" brushRef="#br0" timeOffset="16880.08">25307 8272 9 0,'0'0'205'0,"-12"10"-13"0,7-6-16 0,1 3-13 15,0 1-8-15,-3 1-13 0,0 3-11 0,3-2-9 0,0 7-14 16,1-2-8-16,1 2-10 0,2-1-12 0,0 0-4 15,0 0-9-15,0 2-6 0,4-2-9 0,-1-4-3 16,0-2-5-16,5 2-5 0,-3-2-4 0,3-3-5 16,1 0-6-16,-5-2 3 0,6-1-6 0,1-2-9 15,-3-1-1-15,3-1-5 0,2-1-3 0,-1-5-4 16,0 4 3-16,1-6-4 0,4-1-2 0,-5-1 1 0,0-3 0 16,1 1-10-16,-1-3-1 0,2-5-1 15,-4 2-3-15,2 0 7 0,1-2 4 0,-4 5-9 16,1-2 11-16,1-1 1 0,-1 5 0 0,0-2 10 0,-1 2-2 15,-1 5-1-15,-3 0 4 0,4 0-2 0,0-1 2 16,-4 7-5-16,1-2-1 0,4 0 7 0,1 3 1 16,3 1 3-16,-3-2-1 0,2 7 0 0,5-3 5 15,2 4-6-15,-4 3 4 0,0-1-3 0,1 0 4 16,-3 3 1-16,1 0-2 0,1 1-1 0,-3 1 0 16,-3 1-2-16,1-1-4 0,-6 3-2 0,1-2 2 15,-6-1 1-15,0 1-14 0,-6 1-9 0,1 0-32 0,-5-1-43 16,0 1-40-16,-1-3-192 0,-6 1-350 0,4-2 155 15</inkml:trace>
  <inkml:trace contextRef="#ctx0" brushRef="#br0" timeOffset="17141.47">25213 8891 175 0,'0'0'268'0,"0"0"-16"16,0 0-20-16,0 0-19 0,0 0-22 0,0 0-20 16,27-7-15-16,-8 1-16 0,13 0-15 0,1-3-13 15,17-3-11-15,-3-1-12 0,4-5-24 0,6 5-14 0,-1-1-27 16,1-3-36-16,3-2-34 0,3 0-39 0,0 0-38 15,22-7-46-15,-27 7-153 0,3 0-348 0,24-11 153 16</inkml:trace>
  <inkml:trace contextRef="#ctx0" brushRef="#br0" timeOffset="18041.88">26982 7870 140 0,'-6'-9'210'0,"6"9"-14"0,-5-8-9 0,3 2-15 16,2 6-24-16,4-12-16 0,1 3-11 15,1 2-13-15,3-1-12 0,7 0-7 0,2-1-10 0,0 0-9 16,9 1-7-16,2 0-5 0,1 2-8 0,-3 4-7 16,2 0-10-16,-10 3 2 0,2 0-5 0,-3 4-5 15,-2-1-2-15,-3 3-1 0,-1-2-3 0,-6 4-7 16,3-1-5-16,-2 0-5 0,-1 1 3 0,-5 0-1 16,-1 2-1-16,0 0-2 0,0-1 5 0,-1 2-2 15,-3-3-4-15,0 2 0 0,-1-1 3 0,2 0-6 16,1 0 3-16,0-1-6 0,0-1 1 0,0 2 2 15,0-4-3-15,2 3 0 0,4 1-1 0,0-2 3 16,1 3-3-16,4-2 6 0,0-1 1 0,4 5-3 16,1-2 1-16,1-1-2 0,3 0-1 0,-4 0 5 15,6 1-9-15,-2-2 4 0,0 0 5 0,-4 2 5 0,4-4 4 16,-5 0 5-16,-4 0 0 0,0-1 5 0,-2-2 12 16,-2 2 17-16,-1-2 13 0,-1 3-1 0,-3-7 2 15,0 10-5-15,0-10-4 0,-12 15 3 0,3-10-4 16,-6 4-5-16,0-4-2 0,-2 3-7 0,-1-2-1 15,0-2-7-15,0 2-14 0,0-1-27 0,7-2-27 16,0-2-20-16,-3 1-34 0,7-1-28 0,7-1-31 16,-9-1-52-16,9 1-165 0,0 0-396 0,1-15 175 15</inkml:trace>
  <inkml:trace contextRef="#ctx0" brushRef="#br0" timeOffset="18397.64">27914 7756 118 0,'0'0'231'0,"0"0"-16"0,0 0-16 0,-15-5-11 16,15 5-12-16,0 0-14 0,-23 12-18 0,14-1-8 15,0 1-13-15,-2 5-11 0,4 1-8 0,-1 7-16 16,5 1-2-16,-2-1-12 0,3 2-4 0,2-2-7 16,2-6-7-16,5-1-4 0,2 0-5 0,2 0-5 0,5-6 0 15,-2 1-5-15,12 0-5 0,1-4-3 16,-6-2-4-16,6-3-1 0,5-3-1 0,-3-2-6 0,-3-3 4 15,3 0-5-15,0-5 1 0,-6-3-2 0,2 4 8 16,0-7 11-16,-4 0 2 0,1 1 6 0,-2-7 7 16,-5 1 6-16,2-2 8 0,-4-3 4 0,1 0 16 15,-2-1-11-15,-6-2 0 0,-1-1 2 0,-2 3-1 16,-5-1-10-16,-4 1-4 0,-4-2-4 0,-6 1-5 16,-3 2-6-16,-5 6-12 0,-3 2-2 0,-7 0-5 15,-4 8-11-15,1 1-10 0,-15 2-16 0,16 6-9 0,-3 1-23 16,8 4-25-16,5 3-31 0,1 2-24 0,2 5-26 15,5 3-24-15,7-1-28 0,5-2-35 16,1 2-225-16,3 0-500 0,4-1 221 0</inkml:trace>
  <inkml:trace contextRef="#ctx0" brushRef="#br0" timeOffset="19057.97">28085 7811 216 0,'-10'0'195'0,"10"0"-15"16,0 0-14-16,-6 7-6 0,6-7-16 0,-6 10-13 15,3-5-10-15,1 3-14 0,2 2-5 0,2-1-11 16,-2 1-11-16,4 2-4 0,1-2-10 0,1-2-9 16,2 3-1-16,1-3-7 0,6 2-5 0,-3-3-2 15,6 1-8-15,-2-3-2 0,4-1-2 0,0 0-5 16,0-1 0-16,1-2-4 0,6-2-2 0,-8 1-1 15,1-2 1-15,2 0-4 0,-3-2-4 0,0 2 4 0,-2-2-5 16,1-3-1-16,1 1-2 0,-4-2 4 16,-4 2-1-16,4-6-3 0,-6 4 2 0,5-5 9 0,-5-1-4 15,1 2 3-15,0-1-2 0,-2-2 4 0,-3 1 7 16,0 2 1-16,0-2 9 0,-2 2-3 0,1-5-5 16,-2 6-2-16,0-1 3 0,0 1 7 0,-2 4-1 15,0-4 2-15,0 11-6 0,0-12-8 0,0 12 2 16,-1-13-5-16,1 13-2 0,-1-9 2 0,1 9-4 15,-2-8-1-15,2 8-2 0,0 0 0 0,-2-10-4 16,2 10-2-16,0 0-2 0,0 0 0 0,0 0-4 0,0 0 3 16,0 0 0-16,0 0 2 0,-12 18-2 0,12-18-3 15,-2 16 0-15,2-9 1 0,0 1-3 16,0 2-6-16,0 1-8 0,0-2 1 0,2 2-10 0,0-3-4 16,0 2-3-16,1 0-12 0,0-5 4 0,-1 2-3 15,5 1 1-15,-1-3-4 0,0-1 2 0,4 0 2 16,-1-1 2-16,0 0 2 0,1-1 4 0,2-2 1 15,-3-2 10-15,5-1-4 0,-3 0 6 0,2-3 1 16,-2 1 5-16,-1 0-4 0,0-3 7 0,0 2 7 16,4-4 6-16,-6 1 4 0,1 1 5 0,-2 0 6 15,0-5-1-15,-2 3 14 0,1-1 7 0,-2 3 1 0,-2-2 4 16,1 3 0-16,-3-2 1 0,4-1 3 0,-3 3-2 16,-1 7-2-16,2-7-6 0,-2 7-4 0,2-8-7 15,-2 8-1-15,0 0-3 0,0 0-1 0,0 0-9 16,0 0 6-16,8 15-6 0,-6-7 4 0,3-2-7 15,3 2-7-15,-2 1-16 0,1 0-7 0,-1-3-16 16,4-1-18-16,1 2-20 0,1-3-20 0,0 2-17 16,1-5-25-16,1 0-34 0,-1-2-24 0,4 0-151 15,-4-2-373-15,4-4 165 0</inkml:trace>
  <inkml:trace contextRef="#ctx0" brushRef="#br0" timeOffset="19210.16">28877 7400 215 0,'-15'-5'203'0,"7"2"-22"0,-1-1-21 15,1 2-18-15,8 2-13 0,-6-3-18 0,6 3-21 16,0 0-23-16,0 0-34 0,0 0-38 0,0 0-58 16,14 22-148-16,-4-14-228 0,4-1 101 0</inkml:trace>
  <inkml:trace contextRef="#ctx0" brushRef="#br0" timeOffset="19788.66">29001 7557 9 0,'0'0'151'0,"0"0"-27"0,6-15 6 0,-6 15-10 16,9-4-8-16,-1 4-21 0,-1-3-9 0,1 0-8 15,2 2-11-15,2-1-5 0,-1 3 18 0,0 1-12 0,2 1-1 16,-2 0-11-16,-1 3 1 0,0 2-6 0,-1 0-2 16,-1-2-11-16,-3 2-4 0,1 1-1 0,-2 4-8 15,-3-1-5-15,2 0-1 0,-4 3-5 0,-2-3-8 16,1-2-10-16,-1 1-7 0,2-1-2 0,-3 0-8 16,1 1-1-16,2-3-1 0,0 3 1 0,0-4-6 15,1-7 2-15,3 13 5 0,2-6-6 0,2 0 2 16,1 0-3-16,-1 0 0 0,5-1 4 0,-2 1-4 0,0-1 2 15,2 1-3-15,-2 0 4 0,1-3 2 0,1 3-5 16,-2-4 6-16,0 3 6 0,0 0 1 16,0 1-3-16,-1-3 3 0,-2 3 12 0,1 0-8 0,-4-3 10 15,1 0 11-15,-4 3 9 0,-1-7 2 0,4 10 15 16,-4-10 9-16,0 9 17 0,0-9 7 0,-3 9 5 16,3-9 11-16,-5 6 0 0,5-6 5 0,-10 3-3 15,5-1-6-15,-4 0 5 0,9-2-9 0,-17 0-1 16,5-2-10-16,1 0 0 0,1-1-7 0,0 1-6 15,-2-3-13-15,3-1-13 0,-1-1-29 0,2 0-16 16,1-4-38-16,3 0-35 0,3-7-53 0,-1 0-147 0,2-5-319 16,8-5 141-16</inkml:trace>
  <inkml:trace contextRef="#ctx0" brushRef="#br0" timeOffset="20046.62">29436 7172 98 0,'-2'-7'186'0,"2"7"-16"0,0 0-10 15,0 0-14-15,0 0-4 0,0 0-3 0,22 10-14 0,-11-3-9 16,5 3-11-16,1 1-6 0,9-1-19 0,1 5-5 16,0 1-6-16,0-2-7 0,1 5-6 15,-2-1-9-15,3 3 1 0,-4-1-6 0,-2 1-4 0,-1 2-9 16,-2 2-9-16,-6 1-6 0,-2 0-7 0,-7 3-8 15,-3 1-8-15,-11 1-7 0,-1 3-11 0,-8 7-13 16,-8 0-11-16,1-13-12 0,-10 9-11 0,-5-4-16 16,-3 2-24-16,-2-5-22 0,-8 1-106 0,3-2-263 0,-3-1 117 15</inkml:trace>
  <inkml:trace contextRef="#ctx0" brushRef="#br0" timeOffset="20571.93">27116 7668 114 0,'0'0'159'0,"-12"1"-13"0,12-1-8 0,-19 9-7 15,4 1-6-15,2 5-10 0,-3 6-7 0,2 0-10 16,-2 4-5-16,6 4 11 0,0 0-11 0,5 4-3 15,3 3-8-15,2 9-7 0,5-12-12 0,7 14-2 0,2-18-6 16,14 13-5-16,-4-15-4 0,13 7-9 0,3-3-11 16,5-6-20-16,2-5-15 0,3-4-26 15,1-5-25-15,-2-2-27 0,-11-4-37 0,-1-2-160 0,-4-1-306 16,-1-2 135-16</inkml:trace>
  <inkml:trace contextRef="#ctx0" brushRef="#br0" timeOffset="22614.02">23799 9743 59 0,'0'-10'166'0,"0"1"-5"16,-1-3 7-16,1 1-2 0,-2 3 1 0,0 1-3 16,2 7 1-16,-2-14-7 0,-2 10-13 0,4 4-15 15,-6-9-11-15,6 9-12 0,-15-3-11 0,7 3-7 16,8 0-7-16,-21 9-11 0,6 2-4 0,-1 1-8 15,-4 7-2-15,0 4-6 0,2 2-2 0,0 2-11 16,0 3-2-16,1 3-3 0,4 0-1 0,-2-1-5 0,5-1-3 16,1 2-1-16,3-1-5 0,3-1 0 0,3 0 2 15,5-2-6-15,1-2 0 0,3-4-3 0,3-6-3 16,3-3-10-16,11 1-9 0,1-4-4 0,5-7-10 16,2 0-9-16,2-4-3 0,2-5-13 0,13-5-11 15,-14 2-8-15,-1-2-6 0,0-4-3 0,-3 4 0 16,-6-5-1-16,-8 7 8 0,-2 0 4 0,-6 2 6 15,-2 0 4-15,-3 1 4 0,-3 2 14 0,-3 3 7 0,2-8 7 16,-2 8 8-16,0 0 9 0,-14-8-3 16,3 7 17-16,0-4-3 0,1 2 0 0,-1 2 8 0,-1 1 4 15,3-2-2-15,-2 2 6 0,0-2 3 0,3 2 0 16,8 0-2-16,-13-3 3 0,6 1 4 0,7 2-3 16,-10-1-4-16,10 1 5 0,-8-5-3 0,8 5 1 15,-8-7-5-15,8 7 1 0,3-9-7 0,-3 9 1 16,11-14-2-16,-2 7-1 0,8-2-1 0,0 0 0 15,2 0-2-15,1 2 2 0,-1 1-1 0,2 2-1 16,-1 0 9-16,-2 2-1 0,0 4-1 0,-1 2 4 0,-1 3 12 16,-4-1 5-16,2 6 6 0,-4 1 0 0,-2 1 3 15,-3 3 1-15,0 0-9 0,-4 0 6 0,-1 2-9 16,-1 1-3-16,-4-2 1 0,1 1-10 0,0 0-17 16,-1-2-23-16,2 1-24 0,0-2-33 0,1-4-32 15,1-4-19-15,1 3-32 0,1-4-13 0,1-1-159 16,-2-6-356-16,5 6 158 0</inkml:trace>
  <inkml:trace contextRef="#ctx0" brushRef="#br0" timeOffset="23096.8">24288 9915 137 0,'6'-29'221'0,"3"2"1"0,0 2 1 16,-1 8-5-16,-1-1-14 0,0 1-9 0,-2 4 0 15,0 4-2-15,-1 0-3 0,-2 2-15 0,1 2-17 16,-3 5-20-16,4-9-13 0,-4 9-16 0,0 0-11 15,0 0 4-15,0 0-4 0,0 0 9 0,18 13-4 16,-10-3 3-16,0 3-3 0,3 2-13 0,2-2 1 0,0 10-1 16,-4-8-6-16,5 9-8 0,-2 1-5 0,0-1-1 15,0-3-7-15,-4-1-8 0,2-4-3 0,-5 1-6 16,5-1-6-16,-2-5-2 0,-2 3 6 0,-1-2-11 16,-3-5-10-16,3 3 3 0,-3-5-7 0,1-1 3 15,-3-4-1-15,3 10-5 0,-3-10 3 0,0 7-2 16,0-7 0-16,2 6 2 0,-2-6 2 0,0 0 3 15,0 0 1-15,0 0-8 0,0 0 2 0,0 0-9 0,0 0-4 16,-27-16 6-16,18 7-1 0,-2-4 0 0,-3-1-2 16,2-3-12-16,-5-7-1 0,0-1-14 15,-1-1-19-15,2 1 5 0,2-1-10 0,-2-3-11 0,2-2-7 16,2 2-1-16,1-2 10 0,2 1 9 0,1 1 2 16,3 3-1-16,4 1 3 0,1 0 5 0,1 6 4 15,0 3-1-15,2 3 2 0,3 4 2 0,-2-4 3 16,6 3 0-16,-3 4 2 0,2 0 3 0,3 3 0 15,1 1 4-15,4 0 0 0,-3 6 0 0,-3 0 2 16,5 5 2-16,-5-2-2 0,3 4-2 0,-5-2-1 0,0 4 1 16,-4-1 1-16,3 3 5 0,-7 0-10 0,-2 1-2 15,1-4-14-15,-4 5-23 0,-1 0-9 0,1 0-23 16,0 1-32-16,-2-3-33 0,2-3-29 0,1-2-27 16,2-1-25-16,0-1-204 0,1-8-474 0,5 6 210 15</inkml:trace>
  <inkml:trace contextRef="#ctx0" brushRef="#br0" timeOffset="23527.56">24748 9580 36 0,'15'-25'175'0,"1"-1"-4"16,-3 4 14-16,-4 8 8 0,0-1 2 0,-1 0 3 15,-3 6-4-15,0 2-1 0,-3 0-19 0,1 3-22 0,-3 4-14 16,4-6-17-16,-4 6-9 0,0 0 0 0,0 0 1 16,14 16-6-16,-8-6-3 0,0 8 16 0,1 1-7 15,1 7-1-15,1-1-8 0,-1 2-4 0,1-2-8 16,0 0-3-16,-2 0-12 0,-3-8-5 0,1 4-7 15,3-4-9-15,-4 0 3 0,-2-2-10 0,0 2-6 16,0-5 4-16,-1-3-10 0,1 1 5 0,-1-1-9 16,0-2-3-16,-1-1-3 0,0-6 1 0,3 9-2 0,-3-9 2 15,1 6 1-15,-1-6 14 0,0 0 0 16,0 0-1-16,0 0-5 0,0 0-6 0,0 0-4 16,0 0-9-16,-9-22 4 0,5 8-7 0,-1-2-7 0,-4-1-15 15,3-8-14-15,-1-4-1 0,-2 1-10 0,3-5-10 16,0-1 0-16,1 1 5 0,2 2 2 0,1 1 3 15,0 2-1-15,2 0 7 0,3 10-7 0,-2 1 9 16,2 5 2-16,-2 2 3 0,3 1-2 0,0 1 5 16,2 4-1-16,0 1 0 0,3 2-3 0,-1 1 8 15,5 4 1-15,2 3-1 0,3 4 4 0,-4 0-8 16,8 9 7-16,-3 2 4 0,0 0-3 0,-2 1 1 0,-3-1-1 16,2 0-3-16,-1 3-6 0,2-4-2 0,-8-5-9 15,0 0-4-15,3 0-14 0,-4-1-9 0,-1 1-12 16,0-5-7-16,-4-3-18 0,0 4-23 0,-1-3-19 15,1-2-20-15,-6 1-7 0,3-8-14 0,-1 9-14 16,1-9-19-16,-5 9-167 0,0-7-406 0,5-2 181 16</inkml:trace>
  <inkml:trace contextRef="#ctx0" brushRef="#br0" timeOffset="23813.47">25012 9701 35 0,'-9'-1'129'0,"3"-3"-2"0,-3 2-2 0,1-2 0 15,2 1 3-15,-1-2 5 0,7 5-6 0,-11-6 2 0,9 0-12 16,2 6-5-16,-2-11-9 0,2 11-10 0,8-15-7 15,-1 8-10-15,3-4-8 0,4 0-10 0,3-3-5 16,10-1-8-16,0-1-13 0,0 1 2 0,0 2-17 16,0-1-14-16,1 3-9 0,0-2-28 0,-3 2-12 15,-3 6-21-15,-3-2-15 0,0 0-14 0,-1 1-4 16,0 1 6-16,-4 0-2 0,-3 3 6 0,0 0 12 16,2-1 4-16,-3 2 20 0,0 0 11 0,-2-1 22 0,-8 2 26 15,11-3 14-15,-11 3 15 0,8-1 3 0,-8 1 14 16,10-3 5-16,-10 3 1 0,0 0-1 0,5-2 0 15,-5 2-1-15,0 0-8 0,0 0-8 0,0 0-1 16,0 0-8-16,0 0-5 0,0 0-11 0,0 0-12 16,0 0-28-16,-19 17-13 0,10-10-28 0,3 0-23 15,-4 2-140-15,-1 3-247 0,0 2 110 0</inkml:trace>
  <inkml:trace contextRef="#ctx0" brushRef="#br0" timeOffset="24107.79">23911 10694 242 0,'-5'2'247'0,"5"-2"-17"16,0 0-20-16,0 0-20 0,0 0-20 0,0 0-15 15,14-24-16-15,1 12-12 0,11-7-17 0,4 0-11 0,17-9-9 16,2 1-12-16,3 0-10 0,5-1-8 0,1-1-20 16,22-9-14-16,-24 11-13 0,27-13-11 0,-23 12-12 15,22-11-15-15,-23 12-12 0,30-11-15 0,-6 2-9 16,-1 0-19-16,2 4-6 0,-26 10-4 0,26-14-17 16,-28 10-11-16,2 2-5 0,25-13-16 0,-28 14-89 15,3 0-247-15,-2-3 109 0</inkml:trace>
  <inkml:trace contextRef="#ctx0" brushRef="#br0" timeOffset="24250.42">26027 9714 68 0,'0'0'169'0,"0"0"-12"0,0 0-9 0,0 0-13 16,0 0-15-16,0 0-13 0,0 0-9 0,0-8-14 15,0 8-19-15,0 0-27 0,0 0-28 0,0 0-35 16,0 0-36-16,0 0-38 0,3-6-70 0,-3 6-184 15,0 0 82-15</inkml:trace>
  <inkml:trace contextRef="#ctx0" brushRef="#br0" timeOffset="26658.64">21950 6492 2 0,'0'0'191'16,"5"-8"-3"-16,-3 3-15 0,-2 5 2 0,3-7-8 15,-3 7-8-15,4-5-11 0,-4 5-11 0,0 0-19 16,0 0-15-16,0 0-8 0,0 0-9 0,0 0-7 16,0 0-5-16,0 0-2 0,8 12 2 0,-8-12-7 15,8 15-7-15,-5-5-4 0,1 0-6 0,-1 4-3 16,1 0-6-16,0 3-4 0,1 2-3 0,0 0-18 15,0 6-13-15,-1 0-24 0,2 3-24 0,3-3-21 0,1 6-27 16,-1 1-35-16,5 16-42 0,2 0-152 16,-2-3-349-16,0 6 156 0</inkml:trace>
  <inkml:trace contextRef="#ctx0" brushRef="#br0" timeOffset="27091.97">21914 7882 150 0,'0'0'185'0,"-1"-6"-22"0,1 6-16 0,0 0-11 0,0 0-10 15,0 0-17-15,12-4-13 0,-12 4-7 0,13 0-10 16,-3 3-9-16,0 0-10 0,1 1-7 0,1 2-4 16,-2 1-6-16,-1 1-4 0,1 3-6 0,-5 0 1 15,2 6-6-15,-2-3-2 0,-4 4 1 0,1-2-1 16,-4 1 8-16,1 0 10 0,-4 0-2 0,-3-1 7 15,0-1 9-15,-6 1-4 0,7-3 3 0,0-1-6 16,-2-5-7-16,4 4-1 0,-1-4-7 0,6-3-3 0,0-4-4 16,-7 7-9-16,7-7-3 0,0 0-3 0,0 0-14 15,12 5-20-15,2-6-16 0,7-3-29 0,11-6-35 16,3 0-19-16,18-8-27 0,0 0-21 0,-2 1-123 16,2-2-315-16,-2 3 140 0</inkml:trace>
  <inkml:trace contextRef="#ctx0" brushRef="#br0" timeOffset="27650.65">21990 8850 195 0,'0'0'204'0,"0"0"-19"0,0 0-18 15,0 0-16-15,0 0-17 0,14-14-14 0,-7 11-10 16,5 1-38-16,-2 1-4 0,2 0-13 0,1 1-2 16,-1 0-7-16,0 2-4 0,-2 2-5 0,3 0 0 15,-3 1-5-15,-3 0-8 0,1 0-1 0,-1 3-3 16,-1-1 0-16,-2 3-2 0,-3-1-3 0,1 3-1 16,-1-2-3-16,-1 2 2 0,-1 0-7 0,-2 1 1 15,0 0-4-15,1-2-3 0,1 1-8 0,-1 2-1 16,4-4-1-16,-1 2-2 0,3-2 2 0,0-1 5 15,2 0-3-15,3 0-2 0,2-2 7 0,5 2-3 0,-1 0 3 16,3-2 0-16,-1-1 1 0,4-1 1 0,1-1-1 16,-4 1 3-16,0-2 4 0,-5 0 8 0,4 2-1 15,-5-4 2-15,-2 3 3 0,-2-3 14 0,-2 3 14 16,-2-1 22-16,-4-3 10 0,7 11 5 0,-7-7 16 16,0-4 1-16,-4 13-1 0,-4-2-6 0,-6 0-13 15,-7 6-2-15,-2-3-8 0,-2-1-8 0,-1-1-5 16,3 1-10-16,-2-2-28 0,1 1-37 0,3-5-41 0,4 0-42 15,4-2-57-15,-2-2-45 0,5 0-197 0,-4-3-434 16,4 1 192-16</inkml:trace>
  <inkml:trace contextRef="#ctx0" brushRef="#br0" timeOffset="28305.6">22042 9956 54 0,'0'0'308'16,"0"0"-25"-16,0 0-19 0,0 0-9 0,0 0-11 0,0 0-18 15,0 0-8-15,0 0-21 0,0 0-16 16,-12 26-19-16,9-14-14 0,0 0-14 0,1 1-14 0,-1 4-11 15,-1 1-11-15,4-1-12 0,2-1-5 0,-1 0-8 16,1 1-16-16,0 0-8 0,2-3-14 0,0-1-9 16,6 1-16-16,-4-4-10 0,-1 1-17 0,4-4-8 15,1-1-12-15,-1 0-11 0,0-2-6 0,3-2-5 16,-1-1-8-16,0 2-5 0,1-5 2 0,-2 1 4 16,0-2 5-16,0 0-1 0,-1 0 7 0,-4-1 4 15,0-2 9-15,2 1 3 0,-3-3 1 0,3-1 12 0,-3 1 8 16,-1-3-3-16,0 1 19 0,1 0 3 0,0-1 13 15,1 2 9-15,-2-3 2 0,0 2 6 0,1 1 16 16,-3-1 13-16,2 4-2 0,-3 6 2 0,1-10 10 16,0 4 9-16,-1 6 8 0,0 0 3 0,0-11-12 15,0 11 12-15,0 0 1 0,0 0-6 0,0-8-3 16,0 8-1-16,0 0-15 0,0 0 0 0,0 0 3 0,0 0-4 16,0 0-17-16,0 0 12 0,0 0-4 0,-2 26-4 15,2-16-5-15,-2 2-7 0,2 4-1 16,2 2-16-16,-4 1 16 0,4 1-12 0,2 5 3 0,-2 2-3 15,2 0-12-15,1 0 1 0,-4 0-18 0,1 0-23 16,5-2 0-16,1 0-16 0,0 1-24 0,-1-2-33 16,2-1-37-16,-1-5-43 0,-2 0-55 0,4-1-51 15,-3 1-273-15,3-4-603 0,3-2 267 0</inkml:trace>
  <inkml:trace contextRef="#ctx0" brushRef="#br0" timeOffset="30504.65">22782 6975 38 0,'1'-6'111'0,"1"-4"-12"15,-1-2-2-15,0 4 0 0,1 1-2 0,-4-3-11 0,1-1-3 16,0 1-9-16,-2 3-1 0,2-1-6 0,-2 0-1 15,1 1-11-15,2 7-7 0,-8-10-5 0,4 6-7 16,4 4-4-16,-7-5-1 0,7 5-6 0,-14 1 1 16,14-1-6-16,-14 10 5 0,3-2-9 0,-1 5-3 0,1 0 6 15,0 0-10-15,-2 3-5 0,0 6 3 0,1 1-5 16,-1 3 6-16,4 1-4 0,-3-1-7 16,2 2-8-16,2 3 1 0,-1-2 2 0,0 3-9 0,2 1 6 15,0-3 1-15,0 2 0 0,2 0 3 0,-2-4-3 16,3 3 1-16,-1-2-2 0,0 1-3 0,1-1 13 15,2 1-1-15,-2-4 0 0,1-1-2 0,3 2 3 16,0 0 3-16,0 2-3 0,-1-3 6 0,1 0-1 16,1 0 5-16,-1-2-5 0,2-6 4 0,-2 3-6 15,-2 4 5-15,2-5 1 0,-1 7 5 0,1-8-2 16,-1 6 4-16,1 2 20 0,0-2-1 0,0 0-6 0,-1-1 1 16,1-5-4-16,-3 6 3 0,3 0-5 0,-1 0-2 15,-1 0-14-15,0-6 7 0,2 9 2 16,-2-3 1-16,0 1-4 0,-4 2-1 0,6 2-1 0,0-2-1 15,0-1 1-15,-2-1-6 0,2 3-1 0,3 2 1 16,-1-2 5-16,1 0-2 0,-1-1-2 0,2-1 4 16,2 0 0-16,-5 1-4 0,4 0-3 0,-2 0 5 15,2-2-6-15,0 0 5 0,-2 2-2 0,3-1 0 0,-1 1 1 16,-1 1-10-16,1-2 3 0,0 1 4 16,0 1 6-16,-1-1-1 0,-2 2-4 0,0-1-2 15,-1 0-3-15,3 1 7 0,-4 2-1 0,1-1 1 0,2 5-2 16,-5-2 3-16,2 12 0 0,0-12 2 0,2 2-2 15,-5 11 0-15,2-11-2 0,-2 11 2 0,2 2-1 16,2-3 6-16,-3 2 0 0,-1 0-5 0,0 0-5 16,1 3 7-16,-2-2-4 0,-1-4 4 0,1 7-1 15,2 2 11-15,2 3-4 0,0-2-1 0,1-2 1 16,-1 1 0-16,6-2-2 0,1 1-3 0,2-6 1 16,1 0 0-16,4-2-3 0,0-12 1 0,5-2-10 0,0-1-4 15,4 0-16-15,3-6-10 0,2-1-18 16,1-5-23-16,6-4-26 0,2-2-36 0,0-5-99 15,14-4-254-15,1-3 113 0</inkml:trace>
  <inkml:trace contextRef="#ctx0" brushRef="#br0" timeOffset="32012.75">27137 5036 75 0,'-6'-4'141'0,"6"4"-1"15,0 0-10-15,-3-6-12 0,3 6-12 0,-2-7-12 16,2 7-12-16,0 0-8 0,5-9-4 0,1 4-10 15,3 0-5-15,3 0-5 0,3-1-24 0,3 1-3 16,1-1-9-16,0 3 7 0,2 0-15 0,-2 1 10 16,2 1-8-16,-1 2 3 0,-3 1-7 0,2 1 3 0,1 0-1 15,-4 5 0-15,0-2-6 0,-1 4 8 0,-4-1-3 16,3 6-1-16,-7-2 5 0,-1 2-1 16,-4 2-8-16,-2 1 5 0,-2 2-4 0,-2-3 2 0,-3 2 2 15,-1-1-3-15,-4 5-2 0,-1 0 5 0,-1-8-4 16,1 0 5-16,2-1-4 0,-3-3 6 0,1 3-4 15,-1-1 7-15,1-2-7 0,4-3 2 0,-1-1 0 16,-3 2-3-16,4-3 6 0,0 2 1 0,-2-3-6 16,5 1 5-16,-1-4 0 0,1 1-1 0,6-3 3 15,-10 5 3-15,10-5 3 0,-7 4 7 0,7-4 2 16,0 0 1-16,-6 1-7 0,6-1-1 0,0 0-3 16,0 0 1-16,0 0-10 0,0 0 5 0,24-14-3 0,-13 8 3 15,-2 2-5-15,4-2 6 0,5 1-10 16,-5 1 2-16,-1 1-1 0,3 2 0 0,-3 0-6 15,1 0 5-15,2 1-1 0,-2 1-1 0,0 1-3 0,-1 2 3 16,0 2-2-16,5 1-1 0,-4 5-2 0,-1 0 1 16,-1 1-1-16,0-2 3 0,-2 3-4 0,0 0 1 15,0 1 2-15,-5 1-3 0,5 0 2 0,-4 2 2 16,-5 0-5-16,6-1 3 0,-3 1-4 0,-1 0-1 16,-2-4 4-16,-2 4-1 0,2-3 2 0,-1 1 1 15,-3-3-7-15,0-1 9 0,-1-1-6 0,-2 0 7 16,1-1 0-16,-3-1-3 0,4 0 3 0,-6-2 4 15,0 1 4-15,2 0 2 0,-3-2 6 0,-1-1 7 0,-1-1 5 16,1 1 15-16,0-3 2 0,-5 0-1 16,4 1-4-16,-1-3 4 0,-4 0 3 0,2 0 4 0,-4-3-8 15,1 0-4-15,0-3-6 0,-7 0-1 0,6 2-4 16,2-4-1-16,-8 4-2 0,6-3-4 0,0 2-3 16,-2-2-2-16,4 1-5 0,4 0-9 0,-5 0-8 15,3 0-15-15,8 1-3 0,1 2-5 0,-1 1-24 16,4 0-29-16,5 2-33 0,-7-4-17 0,7 4-13 15,0 0-10-15,0 0-122 0,0 0-298 0,23-9 132 16</inkml:trace>
  <inkml:trace contextRef="#ctx0" brushRef="#br0" timeOffset="32479.57">27817 5291 44 0,'0'0'113'0,"0"0"-11"0,0 0-1 16,0 0-8-16,0 0 0 0,0 0-7 0,-6 28-6 15,1-16-9-15,1 5-8 0,-2 0-2 0,2 2 3 16,-4 0-6-16,4 6-1 0,-1-6-10 0,1 0 0 15,2 5-8-15,2-5 0 0,0-4-11 0,0 3 10 16,2-1-10-16,2-1-1 0,3 1-4 0,2-3-4 0,0 0 1 16,2-2 0-16,0-1-4 0,5-2-2 0,-5-2-2 15,7-2 3-15,-5-2-5 0,6 1 5 0,1-3-7 16,0-1 3-16,-4-2-6 0,0-1-1 0,0 0 1 16,-3-2 7-16,5-2-1 0,-3 0 9 0,-3 1 7 15,3-4 7-15,-6 2 5 0,5-4 1 0,-1-2 11 16,-4 0-6-16,0 0-5 0,-3-3 0 0,1 1-3 15,-4-3 9-15,4 0-7 0,-7 2 6 0,0-2 3 16,-2 1-5-16,-1-1-8 0,-6 3-1 0,1-2-4 16,-4 2-5-16,-8-4-6 0,4 7-1 0,-8-4-5 15,-4 4-8-15,-1 0-10 0,-4 2-9 0,2 4-11 0,-1 1-19 16,3 5-22-16,0-2-4 0,6 4-25 0,2 2-16 16,4 0-22-16,1 2-16 0,3 2-11 0,-1 2-90 15,3-1-272-15,0 6 121 0</inkml:trace>
  <inkml:trace contextRef="#ctx0" brushRef="#br0" timeOffset="32890.31">26796 6100 7 0,'-9'2'177'0,"-3"0"-12"0,1 1-15 16,3-1-16-16,1-2-10 0,-1 2-11 0,8-2-10 0,-10 3-12 15,10-3-6-15,-5 4-5 0,5-4-8 16,0 0-2-16,0 0 0 0,23 11-1 0,-1-6-7 15,9 0-5-15,8-3-3 0,17-1 0 0,4-1-1 0,1-3-6 16,2-1-4-16,5 1-4 0,-7-1-5 0,6-1-3 16,-6-1-5-16,-1-1 4 0,1 1-7 0,-4 1-1 15,-1 2-4-15,-17-1 0 0,13-2-3 0,-14 2-2 16,-2 1 1-16,-4 2-2 0,1-2-5 0,-13 1 0 16,7 2 1-16,-5-1-4 0,-5-2-1 0,-6 1-4 15,2 2-8-15,-2-1-5 0,1-1-10 0,-6 4-12 16,-6-2-12-16,14-5-12 0,-9 5-12 0,-5 0-24 0,0 0-17 15,8 0-33-15,-8 0-119 0,0 0-285 16,0 0 126-16</inkml:trace>
  <inkml:trace contextRef="#ctx0" brushRef="#br0" timeOffset="35032.15">25637 6142 77 0,'36'-13'67'16,"2"0"-5"-16,-2 1-3 0,13-6-4 0,-2-1 36 0,-11 8-10 16,12-9-16-16,-2 0-3 0,-12 5-3 0,1-1-12 15,0-1-3-15,10-4 1 0,-12 5-12 0,-1 2 2 16,-1 0-2-16,-1-1-5 0,-1 3-7 0,-4 0-11 15,-7 4-8-15,-3-1-9 0,2 2-17 0,-7 2-18 16,-1 2-7-16,-3 0-21 0,0 2-61 0,-6 1-142 16,0 0 64-16</inkml:trace>
  <inkml:trace contextRef="#ctx0" brushRef="#br0" timeOffset="44499.75">21554 5853 97 0,'0'0'163'0,"0"0"-11"0,0 0-16 15,-5-12-14-15,5 12-14 0,0 0-14 0,0 0-9 16,-5-6-3-16,5 6-13 0,0 0-5 0,-5-4-11 16,5 4 0-16,0 0-2 0,-7-3-6 0,7 3-10 15,0 0 3-15,-7-5-10 0,7 5 2 0,0 0-7 16,-12-2-3-16,12 2 1 0,-11 0-5 0,11 0-4 0,-13 1 1 16,4 0-4-16,0 0-4 0,0 3 1 0,-1-1-4 15,-2 0 2-15,2 2-2 0,0-1 3 0,-2 3-1 16,1 0-4-16,-1 0 3 0,2 1-6 0,-4 2 2 15,4-1-2-15,-3 2 3 0,-1-2-2 0,1 4-3 16,2-1 4-16,-2 0 1 0,1 0-2 0,1 1 3 16,1 0-2-16,-1 2 2 0,0 0-2 0,3-2 3 15,-1 3-4-15,-1 8 3 0,3-7-5 0,0 1 8 16,2-1-4-16,-2 2 0 0,0 0-1 0,2-2 1 16,0 2 2-16,0-1-2 0,2 0-1 0,-2 1 1 15,1 0-3-15,-1 1 7 0,0 1-6 0,1 3 6 0,0-5-1 16,-1 6 2-16,0-1 0 0,1 2-5 0,-1-3-2 15,1 2-1-15,-1 2 5 0,1-8-1 0,0 5-2 16,0-1 5-16,4 5 3 0,-3-8-13 0,-1 5 4 16,0-1 7-16,0 2-2 0,2-1 3 0,-2 0-4 15,1 2 2-15,2 1-1 0,-3 2 5 0,4 0-4 16,-2 1-3-16,0-2 2 0,1 1-8 0,0-2 7 16,-3 0 2-16,4 0-8 0,-3 0 8 0,0 1-2 0,1-3 0 15,1 3 1-15,-2 0 0 0,5-2 5 16,-5-1-7-16,1 2 1 0,0-3 5 0,1 1-1 0,0-2-3 15,1-3-3-15,0 2 0 0,-2-4-1 0,1 1 6 16,0-2-4-16,0 2 0 0,-2-1 3 0,2 7 1 16,-3-1-2-16,3 0 0 0,2-8 0 0,-1 4 1 15,-1 4-10-15,0-6 11 0,-2 0-5 0,2 0 4 16,-2 2-4-16,3-2 2 0,-3 1-3 0,3 5 3 16,-1-6-4-16,0 5 8 0,0-5-12 0,-1 1 5 15,1 0 3-15,1 5-3 0,-4-2 0 0,3-3 4 16,0 7-5-16,-1-2 0 0,-1-6 5 0,3 0 0 15,-4 6-3-15,1-5 5 0,2 0-11 0,-2-1 1 0,2 6 8 16,-3-1-3-16,0-5 1 0,3 6 3 0,-2-5-1 16,2 4-2-16,-1 0-7 0,-2-4 9 0,1-1-5 15,1 7 3-15,-1 2-1 0,-1 0-3 0,-1-3 1 16,3 1 1-16,-1-1-3 0,1 2 2 0,-2-1 0 16,0 2-2-16,-1-2 1 0,1 3-2 0,-1-3 3 15,1 0-1-15,1 1-1 0,2 0 0 0,-3 2 1 16,1-2 2-16,0 0-7 0,1 0 5 0,-1 1 1 15,0-2-7-15,0 2-3 0,-3-1 2 0,4 0-2 0,-1-2 7 16,2 2-6-16,0 0-2 0,-3-4-3 0,1 2 3 16,1 1 3-16,1 1-3 0,-1 0 3 0,2-2-3 15,-2 4-5-15,-2-4 17 0,1 0-12 0,-1 0 0 16,3-7 4-16,-3 2-5 0,2 5 9 0,-2-6-1 16,-1 6 1-16,1 0 5 0,3-4-9 0,-1 4 9 15,0 0-5-15,-2 0 0 0,0 0-4 0,0-2 5 16,1 0 5-16,0 2 2 0,1-8-8 0,0 8 0 15,0-6 0-15,-2 2 9 0,3-2-6 0,-2 6-2 0,-1-4 1 16,1-4 3-16,1 8-4 0,-1-4 2 16,1-2 0-16,1 2 2 0,-2 5-1 0,3 3 1 0,-2-5 0 15,0 1 3-15,1-6-3 0,0 5-2 0,1 0 1 16,-3 2-1-16,2-9 0 0,1 4 6 0,0-4 0 16,0 3 1-16,-1 4-1 0,-2-6-3 0,3 1-4 15,0-1 6-15,-1 1-2 0,-1-3-4 0,1 2 0 16,1 0 6-16,-1-1-3 0,0 1 7 0,1 0-6 15,-2 1-3-15,2-2 3 0,-1 1-5 0,0 0 4 16,-2-1 1-16,2 1 3 0,-2 0-7 0,1-3 1 0,1 2 6 16,-1 1-10-16,1-1 8 0,0-1-2 0,-1 3-3 15,2-3 2-15,-1-1 3 0,1 3-5 0,0-1 5 16,-1-1-5-16,1 2 7 0,1-1-8 0,-2-1-5 16,2 1 11-16,-1 0-8 0,1-6 5 0,-1 0-4 15,0 2 6-15,0-2-5 0,2 3 0 0,-1-3 5 16,0 0-12-16,1 1 14 0,-2 0-2 0,0-1 2 15,1 0-5-15,-1 0 1 0,0 1 4 0,2 0-5 16,0 0 4-16,-1 0 1 0,0 1-6 0,-1-3 1 16,0 3-3-16,3-1 2 0,-2 3-6 0,-1-2 5 15,1-3 2-15,-1 3 7 0,0-2-8 0,2 0 1 0,-1 0 2 16,-1 0-2-16,1 0-2 0,0-1 4 0,2-1-2 16,-3 3-12-16,3-3 9 0,-1 1-1 0,-1-1-3 15,2-3 5-15,0 4-6 0,-2-3 8 0,1 2-3 16,0 1-5-16,-1-2 4 0,1 0 3 0,0 0-6 15,-1-2 14-15,0 1-2 0,2 2 1 0,-2-1-4 16,0 0 4-16,1 0-15 0,0 2 4 0,0-3 7 16,-1 1 6-16,0-1-17 0,0 2 6 0,1-4 4 0,-2-5 10 15,2 14-7-15,0-7-3 0,-1 0 2 0,-1-7 8 16,2 11-8-16,0-5 4 0,1 1-10 16,-1-1 5-16,-1 2-1 0,-1-8 7 0,4 13-9 0,-2-7 4 15,2 0-1-15,-3-1 3 0,2 1-3 0,-2 2-4 16,2-1 5-16,-1-1 1 0,2 2-6 0,-1-1 5 15,1 1-2-15,-3-1 5 0,1 1-3 0,1-2 3 16,0 4-4-16,-1-1-7 0,1 0 9 0,-1-2-4 16,1 1 6-16,-1-2 1 0,1-1-6 0,2 3 2 15,-5-8-5-15,6 9 3 0,-3-1-3 0,0-5-8 16,-3-3-1-16,6 9 9 0,-1-3 1 0,-2-3 6 0,-3-3-14 16,7 6 2-16,-7-6-2 0,7 6 2 0,-4-3-3 15,-3-3 8-15,6 4-5 0,-6-4 3 0,7 6 0 16,-7-6 7-16,8 1-10 0,-8-1 1 0,5 3 3 15,-5-3 2-15,5 4 1 0,-5-4-5 0,0 0-4 16,7 5 5-16,-7-5 9 0,0 0-6 0,0 0-5 16,0 0 5-16,7 1 0 0,-7-1-3 0,0 0 4 15,0 0 4-15,10 1-2 0,-10-1-2 0,0 0 3 16,0 0-2-16,0 0-6 0,12-2-4 0,-12 2 9 16,0 0 2-16,6-5-1 0,-6 5-2 0,0 0-3 15,9-2 0-15,-9 2 2 0,0 0-2 0,8-2 6 0,-8 2 2 16,0 0-6-16,5-4 3 0,-5 4 1 0,0 0-1 15,7-3-4-15,-7 3 0 0,0 0 2 0,0 0-10 16,11-3 12-16,-11 3 3 0,0 0-4 0,6-4-1 16,-6 4 1-16,0 0 7 0,7-5 3 0,-7 5-4 15,7-3-5-15,-7 3 1 0,8-3-6 0,-8 3 6 16,9-1-8-16,-9 1 11 0,8-3-5 0,-8 3-6 16,7-3-2-16,1 2 5 0,-8 1 5 0,14-6-7 0,-9 6 3 15,-5 0-4-15,12 0 8 0,-12 0-9 16,11-3-3-16,-6 1 2 0,-5 2-4 0,13-3 7 15,-7 2-10-15,-6 1 9 0,12-3 0 0,-12 3 2 0,11-3 6 16,-4 2-11-16,-7 1 4 0,9-2 1 0,-9 2-6 16,8-1 9-16,-8 1 0 0,11 0 3 0,-11 0 0 15,8 0-6-15,-8 0 9 0,0 0-7 0,9-2-4 16,-9 2 6-16,0 0 8 0,0 0-6 0,10 2-6 16,-10-2 3-16,0 0 7 0,0 0-3 0,0 0 0 15,10 0 0-15,-10 0 0 0,0 0 5 0,6 0 2 16,-6 0 5-16,0 0-5 0,0 0 7 0,14 0-7 15,-14 0 7-15,8 0-2 0,-8 0-7 0,9 1 3 0,-9-1 3 16,12 3 3-16,-6 0-1 0,-6-3-10 16,13 1 0-16,-7-1 5 0,2 4 1 0,2-2 4 0,-2 0-2 15,1 1-10-15,2-3-3 0,-1 1 6 0,1 2 1 16,0 0-5-16,-1 0 8 0,3 1-3 0,2-1 8 16,-3-2-1-16,2 3-5 0,-2-3 4 0,5 2 2 15,-4 0-3-15,5 0 3 0,-5 0 2 0,2-3-9 16,2 3-2-16,-2-2 2 0,3 2 1 0,-1-2-2 15,2 2 0-15,-3 1-1 0,6-2-2 0,-5 0 3 16,2 0 0-16,0 0-7 0,-1 0 7 0,0 2-6 0,1-3 2 16,-1 2-1-16,2 2 4 0,1-2-4 0,-1 0 4 15,-1 2-4-15,-1-3-4 0,3 0 4 16,-2 2 0-16,0-1-2 0,2 0-3 0,-2-1-3 0,2 1 10 16,0 0-5-16,-2 0-1 0,3-1 0 0,-2-1-2 15,1 2-4-15,-1 0-1 0,1-1 6 0,-2 1 3 16,3-1-1-16,-2 1-2 0,-2-2-6 0,4 2-4 15,-2 1 5-15,-1-2-1 0,2-1-4 0,-1 3 5 16,-1-2 1-16,2 3 8 0,-3-4-4 0,2 4-4 16,0-1 8-16,-1-1-1 0,0-2-3 0,0 2-4 15,-3 0 5-15,6-1-3 0,-5 1 2 0,1 1 2 0,2-2 2 16,-3 2-2-16,2-1-2 0,-1-2 8 0,-2 3-6 16,2-1 1-16,0 0-2 0,0 0-9 15,0-1 9-15,0 0-7 0,1-1 4 0,-1 1 1 0,2-1 3 16,-2 2-13-16,-1-1 8 0,1 0 2 0,0-1-6 15,2 1-4-15,-2-1 4 0,1 2 4 0,-1-2-14 16,0 0 18-16,2 0 0 0,-2 1-9 0,0-2 5 16,0 2-4-16,1-1 5 0,2 1-4 0,-3-1 3 15,1 1 8-15,-1-1-5 0,-1 1 4 0,3 1 3 16,-1-3-12-16,-1 2 4 0,0-1 5 0,1 1-6 16,1-1 10-16,-2 1-14 0,1-2 14 0,0 2-19 0,-1 1 11 15,4-3 3-15,-3 1-1 0,0 0 3 0,2-1 0 16,-2 2-14-16,0-2 4 0,2 1 3 0,-2 0-8 15,9 0-6-15,-9 0 9 0,0 0-6 0,-1-1-9 16,1 2 10-16,2-1 4 0,1 1-5 0,-2-2 5 16,1 0-4-16,-1 3 5 0,0-1 0 0,0-2-1 15,0 1 0-15,0 1-3 0,0-1-1 0,-1-1 3 16,-1 2 3-16,2-2 3 0,-2 1-3 0,1 0 2 16,-1 1-1-16,0-2-3 0,0 1 2 0,2 1-6 0,1-4 5 15,-2 4-8-15,1-2 2 0,-2 0-3 16,3 1-8-16,-1-1-6 0,-1 0-26 0,2 0-65 15,-1 0 28-15</inkml:trace>
  <inkml:trace contextRef="#ctx0" brushRef="#br0" timeOffset="44780.67">24855 11824 3 0,'18'0'72'0,"-1"1"-10"0,0-1-8 16,0 1-2-16,2-1-9 0,-2 2-9 0,2-2 2 0,-5 0-7 15,3 2-1-15,-3-1-8 0,1 1-6 0,-3-2 0 16,7 0 1-16,0 0 1 0,-2 0-2 0,-2 0-5 16,4 1-4-16,-1 2 1 0,0-3 4 0,1 0-3 15,0-1-6-15,0 2 3 0,1-1-1 0,0 0 1 16,-2 0-4-16,2 0 2 0,1-1-6 0,-2-1-3 15,0 2 1-15,0-1-8 0,2 2 2 0,-1-2-17 16,-2 1-3-16,3 0-44 0,-4 1-82 0,1 1 36 16</inkml:trace>
  <inkml:trace contextRef="#ctx0" brushRef="#br0" timeOffset="51126.68">23975 11814 137 0,'0'0'217'16,"0"0"-7"-16,-8-3-15 0,8 3-13 0,0 0-15 16,0 0-18-16,-9-2-13 0,9 2-15 0,0 0-13 15,0 0-13-15,0 0-7 0,0 0-11 0,0 0-5 16,0 0-7-16,0 0 5 0,0 0-7 0,0 0-5 15,0 0-4-15,0 0-4 0,0 0-5 0,0 0-5 16,0 0-8-16,32-1-1 0,-23-1-1 0,5-1-5 16,1 1-3-16,4-2 0 0,-1 0-2 0,3 0-3 0,-1-1 0 15,8 0-4-15,-1-1 2 0,-1 2-7 16,1-3 4-16,-7 5-1 0,0 0-1 0,7 0-2 0,-5-3 0 16,5 2 0-16,-7 1-2 0,2 0-1 0,5 2-2 15,2-1 0-15,-8-1 1 0,7 0-8 0,0 0 6 16,3-1-5-16,-2 2 1 0,1 0-2 0,0 0 2 15,-1-2 0-15,-2 1-4 0,5 1 3 0,-1-2-2 16,4-1-6-16,-4-2 4 0,4 2-1 0,2-1 5 16,-4-2-3-16,6 2 1 0,-2-2 2 0,1-1-5 15,0 3 3-15,-1-2 2 0,2-1-3 0,12-2 3 0,-13 4 3 16,12-5-5-16,-12 5 2 0,-3 1 0 0,3-3 1 16,-2-1-2-16,1 4 6 0,-1-1-2 0,0 1 1 15,-2 1 0-15,4-2-2 0,-6-1 0 0,3-1-7 16,-1 3 10-16,2 1-6 0,-3 0 4 0,3-4 3 15,-2 2-4-15,-1-2 2 0,2 4-1 0,1-3-1 16,-3-1-1-16,-1-1 2 0,3 1 0 0,-1-3 1 16,0 4 0-16,-1-2 0 0,-1 1-1 0,-5-2 0 0,4 0 2 15,-1 1-7-15,-1 2-2 0,-2-1 9 0,-9 3-3 16,2-3-1-16,-2 4 1 0,-2 0-2 16,-3-2-7-16,-2 3-14 0,-2-1-8 0,1 2-13 0,-4 0-14 15,-6 2-7-15,9-3-18 0,-5-1-9 0,-4 4-23 16,8-3-22-16,-8 3-20 0,0 0-137 0,4-6-321 15,-4 6 142-15</inkml:trace>
  <inkml:trace contextRef="#ctx0" brushRef="#br0" timeOffset="55299.06">21445 4947 36 0,'0'0'89'0,"-1"-12"-1"16,1 12-14-16,0 0 2 0,-1-7-11 0,1 7-8 15,0 0-5-15,0 0-7 0,0 0-9 16,0 0 2-16,0 0-7 0,0 0 0 0,-3-7-9 0,3 7 1 15,0 0-6-15,0 0-6 0,0 0 7 0,0 0-5 16,0 0 4-16,0 0-3 0,0 0-5 0,0 0 4 16,0 0-8-16,0 0 5 0,0 0-1 0,0 0 1 15,0 0-6-15,0 0 3 0,0 0-4 0,0 0 0 16,0 0 0-16,0 0 2 0,-2 24-4 0,2-24 4 16,0 11-2-16,-2-4 2 0,2 3-3 0,-1 3-2 15,-1 4 1-15,0-1 5 0,1 4-3 0,1 6-1 16,-3 2 1-16,0 2-4 0,1 0 4 0,-3 2-2 0,3 4 2 15,-1 10 8-15,-1-9-11 0,1-2 6 16,0 11-4-16,2-9 1 0,-2-2 2 0,2 1 7 16,-1-1-3-16,4 10-5 0,-4-11 1 0,1-1 0 0,1 0 3 15,-1-2-7-15,1 1 4 0,-1-2-1 0,-1-1 3 16,0-3-3-16,1 0-5 0,-1-6-3 0,0-1 5 16,1 0-1-16,-1-1 3 0,0-1 0 0,0 0 3 15,1-2 0-15,0-2 4 0,-2 0 3 0,1-2-3 16,0-1-2-16,1-1-2 0,0-1 0 0,0-2-4 15,-1 2 1-15,2-8 7 0,-2 10-6 0,2-10-3 16,-3 7-2-16,3-7 7 0,0 0-1 0,0 8 0 16,0-8 0-16,0 0-1 0,0 0 8 0,-4 7 6 0,4-7 2 15,0 0-4-15,0 0 6 0,0 0-7 16,0 0 3-16,0 0-3 0,0 0 5 0,0 0-6 16,0 0 1-16,0 0-2 0,0 0 0 0,-3-21-9 0,3 21 1 15,0 0 4-15,0-11-4 0,0 11 3 0,-2-8-7 16,2 8 5-16,0 0-1 0,2-10-2 0,-2 10-3 15,0 0 4-15,0 0 2 0,0-10-5 0,0 10 12 16,0 0-14-16,-2-8 2 0,2 8 2 0,0 0-4 16,0 0 0-16,2-10 10 0,-2 10-8 0,0 0-6 15,0 0 3-15,0 0 1 0,0 0 1 0,0 0 0 16,0-9-2-16,0 9 4 0,0 0-2 0,0 0 1 16,0 0-4-16,0 0 3 0,0 0-3 0,0 0 8 0,0 0-7 15,0 0-1-15,0 0 3 0,0 0 2 0,0 0-1 16,0 0 0-16,0 0-5 0,0-10 12 15,0 10-9-15,0 0 0 0,0-11 0 0,0 11 5 0,1-11-6 16,-1 1 1-16,1 0-3 0,-1-3 8 0,3-3 16 16,-2-1 6-16,0 1-1 0,-1-5 3 0,4-5-6 15,-3 1-8-15,-1-3 0 0,2 1 0 0,0-2 1 16,1 1-5-16,-1-1-6 0,1 1 6 0,-3-1-6 16,0 2-2-16,0-3 1 0,0 4 3 0,1 0-11 15,-1-1 6-15,0 0 0 0,-1 1 5 0,0-1-5 16,-2 10 3-16,2-9-4 0,-2 2 0 0,1 5-1 15,-1-1 1-15,2 1 4 0,-3-4-10 0,1 4 4 0,2 0 4 16,0 0-4-16,0 0-1 0,-1 2 6 16,1-1-6-16,0 2-3 0,-1-1 7 0,1 2-9 0,1-2 3 15,-2 1 3-15,3 1-4 0,-1 3 1 0,-1 1 3 16,1 0-5-16,0 2 5 0,-2-2 2 0,2 11 0 16,-1-13-3-16,1 7 3 0,0 6-1 0,0-10-1 15,0 10 6-15,0 0-5 0,0-12 0 0,0 12-2 16,0 0-4-16,0 0 1 0,0 0 0 0,0-10-2 15,0 10-5-15,0 0 0 0,0 0-1 0,0 0 5 16,0 0-1-16,0 0 2 0,0 0 2 0,0 32 1 16,0-15-4-16,0 1 0 0,-3 6 4 0,5 2 7 0,-4 1-5 15,1 3 3-15,1 0-2 0,0 7 2 16,0 8-3-16,-1 7 9 0,2-1-7 0,-1 3 7 16,-1-3-4-16,1 1 2 0,-1 1 2 0,1-2 2 0,-3-4-6 15,4-1 2-15,-1-13 1 0,0-2 1 0,2-1-1 16,-2-3-4-16,0-2 4 0,1-6 1 0,-1-1-8 15,-1-1 6-15,2-4 4 0,0-2-10 0,0-2 3 16,-1-3 1-16,0 2-2 0,0-8 5 0,2 11-4 16,-2-11 4-16,0 10-2 0,0-10 0 0,0 0 1 15,1 6 3-15,-1-6-2 0,0 0 0 0,0 0-6 16,0 0 4-16,0 0 0 0,0 0 2 0,3-29 1 16,-3 17-6-16,2-2 8 0,-2-4-1 0,1 0-1 0,1-1-3 15,-4-7-3-15,4-4-1 0,-2-1 2 16,2-2 2-16,-2 0-5 0,0-1 5 0,2-1-6 15,-2-1 4-15,1-10-6 0,1 11 4 0,0-11-13 0,-1 12 4 16,0-1-1-16,3 2-2 0,-1 1 2 0,-5 1 2 16,4 0 1-16,-2 4 3 0,-2-2-10 0,1 3 9 15,0 2-6-15,-2 5 3 0,2-7 2 0,-3 7-2 16,2 1 5-16,-2 0-2 0,1 3-1 0,-1-1 4 16,3 3 1-16,-3 2-1 0,2 0-5 0,0 1 4 15,1 3 1-15,-3-1 1 0,4 8 2 0,-1-10-1 16,1 10-1-16,-1-7-1 0,1 7-11 0,0 0-3 15,-1-8 0-15,1 8-6 0,0 0-4 0,0 0 5 16,0 0 7-16,0 0 6 0,0 0-7 0,1 30 3 16,0-14 2-16,0 2 2 0,2 8-2 0,-2 4 9 0,3 0-5 15,0 4 5-15,0 12-4 0,1 3 2 0,-1 5-2 16,-1 0 9-16,1 1-2 0,1 0 1 0,-2 1 6 16,-3 0-5-16,-1-2 3 0,-1-3-3 0,2-4 4 15,-1-13-13-15,0-4 0 0,-3-2 1 0,5-3-2 16,-2-6 7-16,0-2-4 0,1-4 2 0,0-3 4 15,0 0-1-15,-2-1 1 0,2-9-4 0,-1 12-3 16,1-12 12-16,-1 9-4 0,1-9 0 0,0 0 7 16,0 0 0-16,0 0-1 0,0 0-5 0,0 0 3 0,0 0 0 15,0-30-2-15,-1 19 0 0,-1-5-3 0,0-3 7 16,-1-1-9-16,2-5 5 0,-3-3-3 16,0-3 0-16,-1 1 9 0,0 0-3 0,0-3-8 0,2 1-2 15,-1-1-3-15,1-3 1 0,0 4-5 0,0-4 1 16,2 3 8-16,-1 1-6 0,-1-1 2 0,1 2 3 15,-2 2-8-15,1-1 3 0,-1 4-2 0,3 1-2 16,-1 6-4-16,0 0 11 0,1 2-6 0,0-2-1 16,1 5 5-16,0-2 3 0,-2 4-1 0,2 2-3 15,2-1 6-15,-4 2-3 0,4 2-6 0,-2 7 3 16,-2-11-4-16,2 11 7 0,0-8-8 0,0 8-2 16,0 0-9-16,3-8 8 0,-3 8-5 0,0 0 3 0,0 0 2 15,0 0 5-15,10 21-2 0,-5-7-1 16,3 5 1-16,0 4 7 0,-2 6-7 0,3 0 10 15,2 4-3-15,-2 3-1 0,3 11 3 0,3 1-6 0,-3-1-4 16,2-1-8-16,-3-2-12 0,1-9-7 0,-3-2-13 16,0 2-25-16,0-2-50 0,1-1-137 15,-1-6 60-15</inkml:trace>
  <inkml:trace contextRef="#ctx0" brushRef="#br0" timeOffset="55854.2">21332 5836 101 0,'0'0'97'0,"0"0"-14"0,0 0-11 16,0 0 2-16,0 0-9 0,0 0-11 0,0 0-6 15,16 12 1-15,-2-6-7 0,3 1 5 0,9 2-17 16,2 0 2-16,5-2 1 0,3 4-4 0,2-4-7 16,16 0-14-16,1 3 1 0,-1-8-3 0,3 3-5 0,-3-4-8 15,2 1-8-15,1-1 4 0,-1 1-11 0,1-4 8 16,-5 1-13-16,2 0 1 0,-1 0-6 16,-3 1-4-16,-9-2-6 0,9 0 2 0,-12 2-7 0,-1-1-5 15,-1 0-37-15,-1 0-96 0,-5 0 43 0</inkml:trace>
  <inkml:trace contextRef="#ctx0" brushRef="#br0" timeOffset="56479.31">22649 5914 96 0,'0'0'16'16,"0"0"13"-16,10 0-4 0,-10 0 4 0,0 0 0 16,0 0-2-16,0 0-1 0,0 0-1 0,-32 0 4 15,13 2-6-15,-4-1 2 0,-7-1 2 0,-5 3-8 16,-3-3 1-16,-16 1-1 0,3 0-2 0,-5 0 7 16,0 0-4-16,-1-2-2 0,3 2 2 0,-7-1 2 0,5 0-2 15,0-2 5-15,0 2-2 0,1-1-1 16,0 1 1-16,2-1 1 0,1-2-3 0,12 3-1 0,-11-1-1 15,13 1 1-15,3 0 0 0,-3-2-6 0,4 1 3 16,0 1-6-16,4 0-1 0,-1-2 5 0,9 2-8 16,3 0 3-16,5 0 0 0,-4 0 0 0,7 0-9 15,3 0 6-15,0-1-2 0,8 1-4 0,-10 0 6 16,10 0-6-16,0 0-6 0,0 0 9 0,0 0 0 16,0 0-2-16,0 0 7 0,26 17-9 0,-7-12 3 15,9 2 1-15,4-4-2 0,4 1 4 0,16-1-9 16,0-2 6-16,5-1-13 0,3-1 12 0,-3-1 1 0,3-4 1 15,0 1-11-15,4-1 5 0,0 1-11 0,-1 1 10 16,-3-1-5-16,0 0 7 0,-3 3-9 16,-2-1 10-16,-5 1-6 0,-13 1-1 0,0 0 0 0,-3-3 3 15,-1 3-1-15,-4 1-1 0,-6 0 3 0,-2 0-7 16,-2 3 4-16,-1-1 0 0,-6-1 1 0,0 0 0 16,-2 0 4-16,-2 0-16 0,-2-1 14 0,-6 0-2 15,12 0-1-15,-12 0 8 0,7 0-4 0,-7 0 2 16,0 0-2-16,0 0 2 0,0 0 4 0,0 0-8 15,0 0 3-15,0 0 2 0,0 0-4 0,-35 4 1 16,14-4-3-16,-7 1-3 0,-1 1-4 0,-5 1 6 0,-3-2-6 16,0 2 4-16,-3-2-2 0,-13 3 5 0,2-4-3 15,0 4 9-15,-2-2 0 0,13-1-1 0,0 2 3 16,-10-2 0-16,12-1 1 0,2 0 3 0,-1 3-4 16,2-2 5-16,0 0-2 0,4-1 2 0,3 1 1 15,0-1-1-15,7 1 5 0,3-2 2 0,6 1 5 16,1 0-6-16,0 0 1 0,3-1-3 0,8 1-7 15,0 0 3-15,-10 0 0 0,10 0 3 0,0 0-8 16,0 0 6-16,0 0-2 0,0 0 3 0,36-5-2 16,-15 5-2-16,10-1-3 0,1 0 9 0,4-2-8 15,2 1-1-15,18 0 4 0,1-1 3 0,-5-1-7 0,3 0-7 16,0 1-1-16,-4 0-7 0,-1 0-9 0,-12 1-2 16,15 1-7-16,-16-3-2 0,0 2-13 0,-4 4-22 15,-1-4-63-15,-4 2-141 0,-2-1 64 0</inkml:trace>
  <inkml:trace contextRef="#ctx0" brushRef="#br0" timeOffset="69737.78">21729 12853 242 0,'-7'-5'259'0,"7"5"-6"0,-11-5-9 0,11 5-29 16,-8 0-19-16,8 0-17 0,-7 9-11 0,4 1-10 15,1 6-5-15,-2 9-4 0,1 6-3 0,-2 1-14 16,1 14-3-16,2-11-13 0,-1 1-7 0,1 0-12 0,-1-2-10 16,1-4-4-16,-1 1-3 0,1-6-15 0,2-5-3 15,-2-1-2-15,2-2-4 0,-2-4-3 0,2-3-8 16,0-1-3-16,0-3-3 0,0-6 10 0,-2 11 4 15,2-11 11-15,0 0 0 0,0 0-15 0,0 0 2 16,0 0 1-16,0 0-9 0,-6-36 0 0,3 11-5 16,1-3-8-16,-1 0-4 0,3-8-4 0,0-9-6 15,2-4 5-15,0 1-5 0,-1-3 1 0,2 3 0 16,3-2-1-16,1 3-7 0,-1 13 0 0,4 0 2 16,-3 4-1-16,1 3 0 0,-2 7 10 0,1 2 8 0,-1 1 3 15,-2 8-3-15,-1-1-4 0,1 4-7 0,0-1 5 16,1 5-3-16,-5 2-6 0,12-2 2 0,-2 6 0 15,0 1-2-15,3 5-5 0,1 3-2 0,5 5 2 16,-1 3 1-16,0 4-6 0,0 0 4 0,-2 1 5 16,4 4-10-16,-4 2 5 0,-1 0 3 0,8 9-3 15,-8-7-7-15,1-1 1 0,2 9-20 0,-7-9-11 16,1-3-21-16,-3 0-21 0,0 1-14 0,0-3-18 0,-1-1-18 16,-2-4-40-16,0-3-30 0,1-4-36 0,-3-4-21 15,-2 0-7-15,1-2-1 0,-1-2-218 16,-2-2-516-16,0-6 229 0</inkml:trace>
  <inkml:trace contextRef="#ctx0" brushRef="#br0" timeOffset="69932.14">21765 13237 108 0,'-12'0'255'0,"12"0"1"15,-14-1-4-15,14 1-14 0,-11-1-21 0,11 1-20 0,-9 0-17 16,9 0-14-16,0 0-18 0,0 0-14 0,0 0-16 15,19-17-6-15,-4 9-15 0,11-5-9 16,1-3-13-16,1-1-18 0,4 1-22 0,0-2-32 0,4 3-37 16,-2 2-53-16,-3-2-37 0,0 2-33 0,-2 1-50 15,-4 0-148-15,-8 3-384 0,1 1 170 0</inkml:trace>
  <inkml:trace contextRef="#ctx0" brushRef="#br0" timeOffset="70486.95">22135 12889 233 0,'-3'-5'245'0,"3"5"6"0,-10-7-3 0,6 2-15 16,4 5-18-16,0 0-23 0,-8-6-22 0,8 6-17 15,0 0-13-15,0 0-10 0,0 0-12 0,0 0-1 16,0 0-7-16,22 12-5 0,-8-1-11 0,4 0 9 16,3 8-1-16,2 2-3 0,-2 3-9 0,-4 1-6 15,2-2-3-15,-4 1-7 0,-1 0-1 0,-2 2 5 16,-2-2-8-16,-3-6-4 0,-2-2-1 0,-1-4-12 0,-1-2-4 15,0 2 11-15,-1 0-9 0,-1 0 7 0,2-3 4 16,-3-2-7-16,0 1-1 0,0-8 3 16,0 10 2-16,0-10-1 0,-5 9-9 0,5-9-1 0,0 0-3 15,-7 2-9-15,7-2-8 0,0 0 9 0,-14-10-11 16,7 2 2-16,0-3-1 0,1-4-4 0,1-5 2 16,0 1-14-16,-2-8 2 0,3-1 3 0,2 2-2 15,3-2-2-15,-1 1-1 0,3 10-6 0,-1 0 3 16,3 0-1-16,0 0-9 0,2 3-2 0,-1 0 7 15,1 4-4-15,1 2 11 0,3 2-18 0,0 1 13 16,6-2-10-16,-3 4 1 0,3 1 4 0,-3 2 2 0,4 2-9 16,-1 2 2-16,0 2 2 0,1 1-2 0,-1-1 0 15,-1 5-4-15,-2-1-1 0,0 4 4 0,-2-4-3 16,-4 5 3-16,2-2-3 0,-3 1 5 0,0 1-2 16,-5-3 7-16,1-3-4 0,-1 1-2 0,-2 0-3 15,0-3 10-15,0 4 1 0,0-1 4 0,-2-1-2 16,2-9 4-16,-1 12 2 0,1-12 8 0,-4 10 4 15,0-6 8-15,0 0-2 0,4-4 8 0,-9 7 1 16,9-7-1-16,-11 0-5 0,11 0 1 0,0 0-6 16,-16-10 4-16,11 3-6 0,-1-2-7 0,1-9-1 0,2 0-5 15,2-1-15-15,1-9-18 0,2 0-14 0,2 0-25 16,6-1-13-16,1 0-29 0,3 3-24 0,2 1-22 16,0 5-28-16,4 0-34 0,3 5-22 0,4 1-25 15,1 2-24-15,1 2-24 0,-3 4-218 0,7 3-568 16,3 3 252-16</inkml:trace>
  <inkml:trace contextRef="#ctx0" brushRef="#br0" timeOffset="71662.47">23196 12733 79 0,'-10'-14'237'0,"-4"1"-2"0,2 2-9 16,3 3-23-16,-1 0-18 0,0 4-14 0,0 0-18 16,-3 3-14-16,0 2-13 0,2 3-16 0,-6 4-7 15,1 4-10-15,-4 4-11 0,1 4-4 0,3 2-6 16,0-1-12-16,2 3-5 0,0 1-4 0,3-1-6 16,4-6-5-16,3 3-4 0,1-2 0 0,0-2-8 0,2 1-2 15,1 0 0-15,4-6-13 0,-1-1-3 0,1-3-5 16,4-1 4-16,1 0-5 0,1-4-1 0,3-4 0 15,-2-1 0-15,3-1-1 0,2-4 2 0,2-3-4 16,-3-2 1-16,5-5 0 0,-2-1-1 0,-4 4 1 16,3-6 1-16,-4-4 0 0,2 1 2 0,-5-3 0 15,1 1 5-15,-4 0-1 0,2-1 2 0,-5 3 5 16,0 5-5-16,-3 2 7 0,0 4-9 0,1 4 7 16,-1-2 1-16,0 5-7 0,-1 5-4 0,3-8 1 15,-3 8 2-15,0 0-3 0,0 0-3 0,0 0 1 16,0 0-1-16,11 17 0 0,-8-8 3 0,1 1-4 0,0 3 1 15,-1-3 0-15,1 0-8 0,1 1 1 16,2 2-4-16,-4-3 0 0,3 0 3 0,0 1-6 0,-1-3 6 16,0-2-4-16,2 1-2 0,-4-2 2 0,3 0-2 15,-3-2 3-15,-3-3-4 0,9 3 8 0,-9-3 1 16,0 0-7-16,13-3 8 0,-13 3-7 0,8-5 9 16,-4 0-2-16,-4 5 0 0,5-11-2 0,-3 4 3 15,0 1 0-15,-2 6-1 0,5-12 1 0,-4 7-2 16,-1 5 1-16,5-8 2 0,-5 8-5 0,5-5 1 15,-5 5 0-15,0 0 3 0,12 3-3 0,-12-3 0 16,10 8-1-16,-5-4 0 0,0 0-13 0,0 2 6 0,1 0-2 16,2 1-6-16,-3-1 2 0,2-1-3 0,-2-1-3 15,1 0 5-15,2 0 1 0,-2-2 1 16,-6-2 7-16,13 1-6 0,-4-2 6 0,-9 1-4 0,18-4 5 16,-9-4 4-16,1 1 1 0,-1-1 4 0,3-4-3 15,-5 2-2-15,4-4 5 0,-5 3 3 0,2-3 5 16,-2 3-2-16,-2-5 4 0,0 4 2 0,-3-5 6 15,1 1 5-15,1 3 0 0,-2 2-1 0,-1 0-2 16,2-1 1-16,-1 3 5 0,0 2 0 0,-1 7-2 16,-1-9-3-16,1 9-2 0,0 0-3 0,-1-12-9 15,1 12 6-15,0 0-1 0,0 0 1 0,0 0-5 0,0 0 1 16,0 0-2-16,0 0 0 0,2 30-4 0,-2-20 3 16,2 3-1-16,0 3 4 0,2 1-4 0,-2 0 3 15,1 1 2-15,1 0-1 0,1 5-7 0,1 2 4 16,-2-6-1-16,5 5 4 0,0 0-5 0,-1-5 6 15,-1 7-1-15,2 0 0 0,2 2-4 0,-2 0 1 16,1-2 3-16,-1 1-3 0,1-2-5 0,3 2 9 16,-4-3-4-16,-2 0-2 0,0-1 0 0,-2-2 2 15,0 3 0-15,0-5 1 0,-1-3 1 0,0 3 1 16,-3 0-7-16,0-2 2 0,-1-2 1 0,-4 1 0 16,1 0-3-16,-4 1 7 0,-6-3-3 0,3 2 0 0,-1-3 1 15,-3 0 8-15,-2-1 5 0,-2-2 5 0,2 0 0 16,-2-2 2-16,0 0-2 0,0-1-2 0,-1-3-1 15,1-1-1-15,4-3-1 0,-3-1-1 0,5-2 2 16,0-4-6-16,-1-3-1 0,3-5-1 0,1-2-12 16,3-9-6-16,1-4-5 0,1-4-9 0,6-2-19 15,5-16 0-15,3-2-1 0,3-5 0 0,2 4 2 16,8 0-4-16,-2-2 6 0,3 2 3 0,14-22 0 16,-14 27 8-16,3 0 0 0,6 4 7 0,-1 3 7 15,-3 0 10-15,-8 14 12 0,0 0 3 0,-2 1 6 16,-1 4 0-16,-5 2 11 0,-4 8 7 0,-2 3 3 15,-1 1 3-15,-3 5-6 0,2-4-2 0,-2 4-4 0,-3 5-4 16,4-7-6-16,-4 7-5 0,0 0 3 0,4-3-6 16,-4 3 0-16,0 0 0 0,0 0-8 0,10 9-2 15,-7-4-9-15,4 2-4 0,-3 3-1 0,3-1-4 16,4 4 0-16,-4-2 5 0,5 2-2 0,0 0 2 16,0 3-1-16,2-1 5 0,1 4-4 0,-3-2-1 15,1 0 3-15,-2-2 0 0,-1 4 2 0,-2-2-4 16,-1 0 1-16,-4 0-1 0,0 2-11 0,0-1-8 0,-3 0-11 15,-2-3-18-15,0 3-15 0,-2-1-23 0,1-1-27 16,-3 0-31-16,1 1-45 0,-3-3-191 16,3-2-422-16,-1 1 188 0</inkml:trace>
  <inkml:trace contextRef="#ctx0" brushRef="#br0" timeOffset="72537.61">24605 12609 149 0,'-8'1'180'0,"-3"1"-8"16,3 0-8-16,0 0-7 0,8-2-13 0,-14 3-8 16,8-1-13-16,-1-1-9 0,7-1-12 0,-9 5-6 0,9-5-10 15,0 0-5-15,-7 2 1 0,7-2-4 16,0 0 1-16,0 0-6 0,0 0-8 0,29 2-7 0,-10-6-4 15,11-5-13-15,4 0-6 0,1-3-27 0,14-7-36 16,-1 2-35-16,2-4-42 0,1 2-49 0,-14 7-168 16,12-8-347-16,-1 3 154 0</inkml:trace>
  <inkml:trace contextRef="#ctx0" brushRef="#br0" timeOffset="73162.37">25603 11833 22 0,'-9'-14'259'16,"-4"1"0"-16,3 3 1 0,2 3-7 0,1-3-5 16,3 6-32-16,-3-1-13 0,4 0-25 0,3 5-17 15,-6-5-18-15,6 5-16 0,0 0-11 0,0 0-15 0,-3 19-9 16,5-3-5-16,1 10-14 0,1 0-1 0,2 2-8 15,0 0-3-15,3 2-2 0,-3-1 1 16,0 0-1-16,2-1 6 0,1-1-3 0,-5-3-6 0,2-5-2 16,2-2-4-16,-4-1 10 0,1 1-3 0,-1-6-7 15,-4 3 3-15,3-7-13 0,-2-1 4 0,0 1-1 16,1-1-7-16,0 1 2 0,-2-7-3 0,0 10 9 16,0-10-1-16,0 0-2 0,0 0-6 0,0 0-3 0,0 0-7 15,0 0-10-15,-20-11 6 0,11 2-6 0,2-1-1 16,-2-5-11-16,3 0-6 0,-4-4-6 15,0-3-4-15,3-2-2 0,1-1 0 0,0 1-1 0,4 0-9 16,2 5 2-16,4 1 3 0,0 1-1 0,2 1 0 16,3-1 2-16,3 3 1 0,2 0 2 0,0 5 4 15,4-1-1-15,-2 6-1 0,6 2-1 0,-4 1 4 16,0 4 2-16,2-2 4 0,-1 3-3 0,-4 5-1 16,1-1 2-16,-5 0-1 0,0 1 4 0,-4 2-2 15,0 5 3-15,-2 0 9 0,-1-1-2 0,-4 1-2 16,-1 1 5-16,-2 0-9 0,-2 2 5 0,-2-3-4 0,0 0-25 15,2-6-29-15,1 2-40 0,-4 0-37 16,3-3-39-16,0-2-43 0,5-2-18 0,0-5-48 16,-4 6-164-16,4-6-480 0,0 0 213 0</inkml:trace>
  <inkml:trace contextRef="#ctx0" brushRef="#br0" timeOffset="73637.55">25918 11719 69 0,'9'-14'174'0,"-5"3"-6"16,-2 6-11-16,1 0-7 0,-3 5-10 0,10-1-13 15,-10 1-12-15,0 0-1 0,16 10-17 0,-11-2-6 16,1 3-5-16,2-1-13 0,-2 5-8 0,1-1-2 0,-1 2-7 16,4-4-9-16,-3-1-1 0,-1-3-4 0,1 0-2 15,3 0-3-15,0-4-7 0,1 0 12 16,1-4-2-16,1 0 4 0,-2-3 8 0,3-2-1 0,1-6 6 16,1 2 3-16,-3-3 4 0,1-2 6 0,-3-3-2 15,-2 1 5-15,1-1 9 0,-2-2 4 0,-3-6-2 16,-1-1 1-16,1 9 0 0,-3-11 1 0,1 4-7 15,-3-2-4-15,0 10-2 0,0 1 1 0,0 2 0 16,-3 2-10-16,3 6-14 0,0 5 1 0,3-12-14 16,-3 12-2-16,0 0-2 0,0-8-8 0,0 8-3 15,0 0 0-15,0 0-9 0,9 27-3 0,-5-12-6 0,4 10-7 16,2-1-6-16,-3 1-3 0,-1 3-3 0,3 0 0 16,1 2 2-16,-2 1-3 0,3 0 3 0,-1 3 0 15,1-2-2-15,0 2 2 0,0-2 1 0,0 0-1 16,-2-2 4-16,1 1 1 0,-2-2-2 0,-3-4 0 15,-1 0 5-15,0 0-5 0,-2-5 4 0,4 3 1 16,-6-4-3-16,2-4 5 0,-2 1-3 0,0-4 2 16,0-2 0-16,-2 0 4 0,2 1-3 0,-7-3 1 0,2 1 1 15,3-5 3-15,-5 1 1 0,1-1 2 0,-2-2-1 16,0 0 0-16,8-2 3 0,-23-5-7 16,10 0 1-16,-3 0 4 0,0-4-10 0,-2-3-16 0,3-1-27 15,-8-8-24-15,3 2-22 0,2-6-24 0,0-3-27 16,2-2-22-16,8 0-16 0,-2-3-16 0,4 1-29 15,3-1-164-15,3-2-425 0,5 3 187 0</inkml:trace>
  <inkml:trace contextRef="#ctx0" brushRef="#br0" timeOffset="74029.1">26446 11431 140 0,'13'-13'166'0,"-4"7"-13"0,2 0-6 0,-2 1-7 15,0 3-7-15,0 0-9 0,0 4-3 0,0 4 2 16,1 1-11-16,2 3-5 0,1 5 6 0,-1 7-9 15,-3 2-7-15,0 1-11 0,0 0-7 0,-4 0-2 16,-1-7-6-16,0 2-3 0,-1-1-2 0,-1-2-1 16,0-1-11-16,0 1 4 0,-2-4-5 0,0-1 0 15,0-2-5-15,0 0-4 0,0-2-3 0,0-8-6 16,2 11 2-16,-2-5 1 0,0-6 19 0,0 0 8 16,-4 8 2-16,4-8-5 0,0 0-1 0,0 0-16 15,0 0-5-15,-11-14-4 0,3 3 3 0,0-4-5 0,1-1 0 16,3-3-5-16,-5-9-3 0,5 0-6 0,-1-3 4 15,8-1-3-15,-3-2-4 0,4 5-4 16,3 0 2-16,1 5-5 0,-1 5-1 0,5 2-4 0,-4 3-2 16,6 3 1-16,-5 3 0 0,0 2-3 0,2 3-1 15,3 1 3-15,-3 4 0 0,3 2-1 0,1 4 0 16,-1 0-4-16,-1 6 2 0,7 6 0 0,-6 0 1 16,2 4-1-16,-5-1-9 0,0 2-13 0,-4-5-13 15,4 2-18-15,-2-5-15 0,2-2-22 0,-6 1-20 16,4-3-15-16,-1-2-13 0,2-1-8 0,1-4-11 15,0-3-9-15,5 0-5 0,4-1-4 0,0-7 5 0,7-1-12 16,2-2-99-16,-2-4-305 0,1 0 134 0</inkml:trace>
  <inkml:trace contextRef="#ctx0" brushRef="#br0" timeOffset="74344.67">27210 11451 395 0,'23'-39'28'0,"-4"8"8"0,2-11 20 16,-8 9-3-16,-1-1 9 0,-4 1 10 0,1 2 3 16,-5 2 20-16,0 1 8 0,-4 3 10 0,0 8 6 15,-4 6 8-15,4 0-5 0,-4 2-2 0,-1 4-13 16,-1 1-3-16,-4 3-7 0,-1 2-2 0,-7 4-6 0,1 3-7 15,-11 7-5-15,-3 2-5 0,4 1-10 16,-4 6 1-16,3-2-7 0,1 1-9 0,5 0-3 16,-2 0-5-16,7 1-3 0,2-2-2 0,3-8-3 0,4 1-4 15,1-4-7-15,3 1-7 0,-1-4-10 0,4 1 1 16,1-3-2-16,0-6-1 0,8 8 0 0,-2-6 0 16,-6-2 1-16,21-6 0 0,-10 1-2 0,6-5 2 15,-3-1 0-15,5-6 6 0,-6 3 7 0,-3 0 11 16,3-3 9-16,-2 1 11 0,1 1 5 0,-2 3 0 15,-3 2 6-15,-1 1-7 0,-1 4-10 0,0 0-1 16,-1 1-7-16,-4 4 1 0,0 0-4 0,0 0-1 0,18 11-6 16,-12-4-2-16,2 4-6 0,0 2-6 15,-1 1-15-15,3 0-14 0,-2 1-30 0,-1-1-20 16,3 0-22-16,0-1-27 0,-1-2-34 0,4-1-29 0,-1-1-40 16,1-3-189-16,1 0-447 0,-1-2 198 0</inkml:trace>
  <inkml:trace contextRef="#ctx0" brushRef="#br0" timeOffset="75162.23">27438 10941 196 0,'-4'-7'241'0,"4"7"-9"16,-2-10-23-16,2 10-18 0,-2-9-23 0,2 9-18 15,0 0-13-15,0 0-7 0,0 0 6 0,0 0-9 16,0 0-5-16,0 0-3 0,1 31-14 0,4-17-2 15,1 4-9-15,-1 0 3 0,1 1-2 0,0-2-3 16,2 4-9-16,1 1-6 0,-2-4-11 0,-2 1-3 16,1-3-7-16,-1-1 0 0,-1-5-8 0,0 2-5 0,-2-1-1 15,1-1-4-15,-3-1-7 0,2-1 0 16,0-2-5-16,-2 0-1 0,0-6 2 0,5 10-3 16,-5-10 1-16,0 0-2 0,1 6-1 0,-1-6-1 0,0 0 0 15,0 0-7-15,0 0-1 0,-10-22-6 0,7 10-10 16,-1-2 3-16,0-5-11 0,2-5-2 0,0-2-8 15,2-2-10-15,4-1-8 0,0 0-4 0,1 1-1 16,1 2 2-16,2 8-1 0,-1 1 3 0,1 2-5 16,-1 5 6-16,0-1 0 0,2 3-3 0,0 2 7 15,0 4 3-15,2-3 3 0,-2 7 0 0,4 1 0 16,-3 2 8-16,0 0 1 0,2 3 1 0,1 4 1 0,-2 2 3 16,3-1 0-16,-5 5 3 0,3-4 1 0,-2 3 2 15,-1 0 4-15,-2-1 5 0,2-2 12 16,-5 2 5-16,-1-4 1 0,3-2 0 0,-2 2 1 0,-1-3 4 15,-1 1 7-15,3-1 2 0,-4-3-4 0,1 1-2 16,-2-7 4-16,0 9 2 0,0-9 1 0,6 7 1 16,-6-7 4-16,0 0 0 0,3 6 10 0,-3-6 3 15,0 0 3-15,0 0-4 0,0 0-8 0,0 0-4 16,0 0-6-16,0 0 1 0,0 0-6 0,0-25-2 16,0 25-5-16,-3-16 3 0,3 9-7 0,0 7-1 15,-2-12-5-15,2 12-1 0,-2-13-3 0,2 13 5 0,0-12 1 16,0 12-5-16,0-10-3 0,0 10 4 0,0-11-1 15,0 11 2-15,0-11-7 0,0 11 3 0,0-11-6 16,0 5 4-16,4-4 0 0,-4 2-3 0,6 0 3 16,-5-3 0-16,3 3-6 0,3-2 0 0,0-1-3 15,-1 1-3-15,-1-1-4 0,3 1-4 0,-3 0 4 16,5 1 2-16,-4 0-4 0,1-1 5 0,-3 5-6 16,4 1 1-16,1-1-4 0,-3 4-3 0,4 1-4 15,-10 0 0-15,19 5-4 0,-10-1-8 0,2 2-6 16,-2 2-2-16,2-1-1 0,-1 0 0 0,-1 1 2 15,0 0 2-15,2-2 1 0,-2 2 5 0,0-1 1 0,-1-1 2 16,0-5 0-16,2 4 2 0,-1-3-1 0,1 0-1 16,1 1 1-16,0-3 3 0,-3 0-3 0,2 3 6 15,-2 0 2-15,2-2 0 0,-3 4 2 0,-2-3 3 16,1 4 0-16,0-3 3 0,-3 2 3 0,2 1 6 16,-1-1 6-16,-1 1 3 0,-3-6-1 0,6 7 7 15,-4-3 5-15,-2-4 9 0,6 4 0 0,-6-4 3 16,7 3 5-16,-7-3-4 0,12-3-1 0,-12 3-3 0,16-7-11 15,-9 1-15-15,3-2-24 0,-3 1-22 0,2-2-37 16,2-5-52-16,-2-1-36 0,0 2-227 0,0-6-438 16,0-5 194-16</inkml:trace>
  <inkml:trace contextRef="#ctx0" brushRef="#br0" timeOffset="75314.03">28179 10556 122 0,'0'0'297'0,"-10"-5"-8"0,10 5-25 0,-10-1-28 16,10 1-16-16,0 0-25 0,-9-3-21 0,9 3-17 0,0 0-15 16,0 0-14-16,0 0-37 0,0 0-45 0,11 18-54 15,-1-8-66-15,2-4-71 0,-1 1-211 16,6 2-386-16,1-1 172 0</inkml:trace>
  <inkml:trace contextRef="#ctx0" brushRef="#br0" timeOffset="75554">28405 10606 25 0,'0'0'262'16,"-10"0"-21"-16,10 0-15 0,-8 3-21 0,3 2-25 0,0 0-12 16,1 4-19-16,1 4-12 0,1 2-10 0,1 3-12 15,2-2-15-15,-1 1-11 0,2 2-7 0,3-1-11 16,2-3-7-16,-1 1-12 0,5-2-3 0,1 0-15 15,1-3-10-15,5-1-10 0,-2-3-10 0,5-3-8 16,0 0-18-16,0-4-14 0,2-2-17 0,-1-1-15 16,5-3-28-16,1-4-18 0,0-2-36 0,-3 0-163 15,1 0-339-15,-1-1 151 0</inkml:trace>
  <inkml:trace contextRef="#ctx0" brushRef="#br0" timeOffset="75878.3">28966 10407 156 0,'-10'-3'175'0,"0"0"-17"16,-4 3-6-16,-4 0-16 0,0 2-5 0,-1 4-20 16,0 0-6-16,-7 3-11 0,7 1-8 0,-2 7-5 15,5-5-12-15,2 3-7 0,2 0-6 0,3 2-1 16,3-3-9-16,3-1-2 0,3 3-17 0,5 2-9 16,3-5-16-16,4-1-12 0,13 1-7 0,1-4-4 15,6-1-17-15,2-6-3 0,3-5-11 0,0 0-12 16,2-2-17-16,-5-3-10 0,17-2-13 0,-15-1-104 0,-1-2-225 15,0 1 100-15</inkml:trace>
  <inkml:trace contextRef="#ctx0" brushRef="#br0" timeOffset="76237.5">26980 11969 45 0,'-18'6'215'15,"7"0"-5"-15,2-3-1 0,0 2 10 0,0-3-13 16,4 0-13-16,5-2-13 0,0 0-22 0,-8 0-15 16,8 0-10-16,0 0-20 0,19-18-6 0,6 2-12 15,6-2-13-15,24-9-19 0,23-16-15 0,7-3-16 0,-1 2-11 16,14-5-23-16,4 3-16 0,6-4-15 0,0-7-18 16,3 3-11-16,0 0-14 0,0 1-12 0,7-1-18 15,-2 2-21-15,-8-3-20 0,-2 6-147 0,-8 0-318 16,-6 2 141-16</inkml:trace>
  <inkml:trace contextRef="#ctx0" brushRef="#br0" timeOffset="76380.75">29224 10887 3 0,'0'0'143'15,"0"0"-19"-15,0 0-14 0,0 0-15 0,-27 2-5 16,27-2-28-16,0 0-48 0,0 0-50 0,-9 1-66 15,9-1-109-15,0 0 50 0</inkml:trace>
  <inkml:trace contextRef="#ctx0" brushRef="#br0" timeOffset="78113.63">29300 9490 8 0,'-13'-5'136'0,"8"2"0"0,5 3-4 15,-12-3-10-15,12 3-15 0,-10-5-9 0,10 5-10 16,-9-2-5-16,4-1-5 0,5 3 4 0,-10-3-6 16,10 3-3-16,-7-3 0 0,7 3-6 0,0 0-6 15,0 0-1-15,-9-1-6 0,9 1 3 0,0 0-7 0,0 0-1 16,0 0-8-16,0 0-1 0,0 0-6 0,0 0-6 15,0 0 0-15,16-9-1 0,-5 7-6 0,6 0-5 16,2 0 7-16,0 1-7 0,3-1-1 0,0 1-4 16,6-2 2-16,0 3 2 0,-9 0-7 0,8 3 2 15,-7 0 0-15,-2 0-1 0,1 1-3 0,-2 0-1 16,0 2-2-16,-2 3-1 0,-6-3-4 0,0 3 5 16,-3 0 0-16,2 1 0 0,-6-1-1 0,1 1-2 15,-3 1 0-15,-3-2 1 0,0 3 0 0,-4-2 0 16,2 1 2-16,-1-2 0 0,-1 1-3 0,0-1 0 0,-2 0 2 15,2-2-2-15,4-1 1 0,-1 0 4 16,0 0-5-16,1-2 3 0,3-4 3 0,-2 10-2 16,2-10 0-16,2 9 0 0,-2-9-4 0,8 11 0 0,-3-9 0 15,2 1 2-15,-1 0-11 0,5-1 3 0,0 1 7 16,1-1-7-16,0 1 4 0,0-1-4 0,3-1 5 16,-2 3 4-16,2-2-3 0,2 4-3 0,2-1 3 15,1 1-4-15,-2 1-1 0,-5-1 1 0,3 6-2 16,-4-6 0-16,5 2 1 0,-7 1-3 0,1-1 6 15,-4 0-2-15,2 0 3 0,-4 1 3 0,1-2 1 16,-5-1 4-16,-1 2 3 0,0-2 11 0,0-6 7 0,-7 14 8 16,0-5 5-16,-3-2 1 0,-5 2 0 0,-1 0 0 15,-9 0-5-15,-2 1-1 0,0-4-4 16,7-4 1-16,-1 3-11 0,2 1 1 0,2-3-1 0,2-2-8 16,5 1-17-16,2-1-19 0,1-1-34 0,7 0-29 15,-11-3-44-15,11 3-29 0,-3-9-50 0,3 2-105 16,0 7-340-16,12-16 151 0</inkml:trace>
  <inkml:trace contextRef="#ctx0" brushRef="#br0" timeOffset="78455.06">30042 9526 145 0,'-9'6'155'0,"2"4"-5"0,-5 4-14 0,1 0-13 15,-1 9-7-15,1-4-19 0,0 3-4 0,4 1-9 16,2-5-12-16,3 0-5 0,1-1-7 0,4-2-6 16,0 0-6-16,3-4-3 0,4 1 1 0,1 0-9 15,2-2-1-15,4-4 0 0,-1 0 5 0,5-2 1 0,-2-2 5 16,3-2 3-16,-1-2 11 0,1 1 0 16,4-6-2-16,1-1 12 0,-10-1 4 0,0 2 12 15,0-2-4-15,-3-2-4 0,0-1-6 0,0-1 1 0,-3-1-4 16,0-3-6-16,0 0-3 0,-3 3-8 0,-2-2 0 15,-3-1-13-15,-2 0 3 0,-1 5-10 0,-1 0-3 16,-2 3-4-16,-2-2-5 0,-3 5-8 0,-2 0-5 16,-7 1-19-16,-3 4-15 0,-7 2-8 0,-1 6-25 15,-3 2-9-15,-1 3-18 0,-1 2-17 0,3 3-27 16,-2 2-20-16,2 2-41 0,-7 10-169 0,10-8-390 16,3 5 172-16</inkml:trace>
  <inkml:trace contextRef="#ctx0" brushRef="#br0" timeOffset="78687.32">29392 10475 156 0,'0'0'254'0,"-5"3"-4"15,5-3-15-15,0 0-24 0,0 0-24 0,0 0-16 16,20-15-23-16,7 3-10 0,5 3-11 0,15-11-18 0,7 2-9 15,3 1-12-15,3-7-15 0,27-6-9 0,-4-2-19 16,-21 9-14-16,27-12-12 0,-4 0-25 0,-1 3-24 16,-24 7-26-16,0 2-29 0,23-18-41 0,-29 19-40 15,-6 0-158-15,-3-1-349 0,-16 11 156 0</inkml:trace>
  <inkml:trace contextRef="#ctx0" brushRef="#br0" timeOffset="88661.79">26430 6364 288 0,'-3'-7'310'0,"3"7"-13"16,0 0-28-16,0 0-26 0,-4-7-23 0,4 7-25 0,0 0-23 16,0 0-14-16,0 0-16 0,0 0-13 0,0 0-11 15,2 35-8-15,0-18-11 0,-2 2-5 0,5 0-9 16,-1 1-7-16,1-1-8 0,-2-1-5 0,3-1-6 16,0 1-4-16,1 0-11 0,1-2-4 0,0-1-3 15,-3-4-4-15,1 1 4 0,-1 0-7 0,2-3-8 16,-1 1 3-16,-1-3-10 0,-1 1-15 0,0-2-12 15,-1-1-10-15,1 1-21 0,1-1-26 0,-2 0-27 0,-3-5-37 16,6 7-27-16,-6-7-28 0,5 4-29 16,-5-4-217-16,0 0-469 0,0 0 208 0</inkml:trace>
  <inkml:trace contextRef="#ctx0" brushRef="#br0" timeOffset="88858.58">26419 6249 208 0,'-5'-9'276'16,"1"-1"-7"-16,-2 2-9 0,2 0-18 0,2 3-22 0,-2-1-20 15,4 6-24-15,-9-9-17 0,5 4-13 0,4 5-18 16,-4-7-28-16,4 7-31 0,-2-7-36 16,2 7-42-16,0 0-31 0,0 0-31 0,0 0-31 0,0 0-33 15,19-3-43-15,-19 3-148 0,20 7-352 0,-4 2 156 16</inkml:trace>
  <inkml:trace contextRef="#ctx0" brushRef="#br0" timeOffset="89307.53">26625 6419 61 0,'-5'-6'330'0,"5"6"-9"0,-2-10-11 0,2 10-24 16,-2-7-29-16,2 7-24 0,0 0-29 0,0 0-20 16,0 0-21-16,0 0-16 0,0 0-16 0,0 0-10 15,4 27-14-15,2-9-10 0,2 7-8 0,-1-2-8 16,-1-2-8-16,-1 1-10 0,0-3-5 0,-1-3-4 16,1 1-6-16,-1-4-4 0,-2-1-5 0,3-4-1 0,-1 3-6 15,-2-4-1-15,0-1-5 0,1 0 1 0,-3-6 0 16,5 6-4-16,-5-6-5 0,6 2 2 0,-6-2-3 15,0 0 4-15,9-8-7 0,-3-1-1 0,0-1 2 16,0-1-3-16,-1-3-6 0,3-3-1 0,-1 0 0 16,2 1 4-16,0-9-5 0,0 0 2 0,1 1 1 15,-2-1-4-15,-1 7-3 0,-1-1-3 0,2 4 3 16,-2 4-2-16,-1 0 1 0,-1 4 3 0,0 1-4 16,-1 0-6-16,-3 6-2 0,11-2 4 0,-11 2 4 15,11 7 2-15,-2 0-6 0,-1 1 3 0,0 5 1 16,-1 3-10-16,2 0-9 0,0 0-4 0,-2 1-15 15,1-1-17-15,-1-2-18 0,3 2-18 0,-2-4-20 0,-3-1-12 16,5-3-16-16,0-2-9 0,3-1-18 0,-1-2-24 16,7-2-17-16,-4-2-20 0,4-3-136 0,2-1-395 15,6-5 175-15</inkml:trace>
  <inkml:trace contextRef="#ctx0" brushRef="#br0" timeOffset="89508.13">27256 6243 126 0,'2'-20'184'0,"-2"2"11"0,0 1 3 0,0 7 10 15,0-1-7-15,0 4-10 0,0 7-18 16,2-10-19-16,-2 10-14 0,0-8-17 0,0 8-10 16,0 0-3-16,0 0-2 0,0 0-1 0,0 0-10 0,3 28 0 15,-3-12-9-15,2 3-8 0,0 0-6 0,0 7-8 16,4 2-3-16,-2-3-9 0,0 0-5 0,0 1-2 16,1 0-7-16,-1 0-12 0,-2-3-12 0,1-4-27 15,6 6-24-15,-5 1-28 0,-3-8-33 0,3 0-24 16,-2 0-44-16,1-3-25 0,1 1-51 0,-4-3-129 15,0-3-400-15,4 0 177 0</inkml:trace>
  <inkml:trace contextRef="#ctx0" brushRef="#br0" timeOffset="89728.77">27013 6454 52 0,'-10'-4'320'0,"5"1"2"16,-4-2-17-16,9 5-23 0,-9-7-25 0,9 3-26 16,0 4-25-16,0 0-18 0,6-17-20 0,1 9-20 15,7 1-15-15,1-1-14 0,12-4-14 0,0 4-14 16,5-2-31-16,-1 3-25 0,1 0-38 0,-3 1-39 16,-2 4-38-16,2-2-47 0,3 0-45 0,-5 1-51 0,-7 1-174 15,2 2-428-15,0 0 190 0</inkml:trace>
  <inkml:trace contextRef="#ctx0" brushRef="#br0" timeOffset="91404.21">26023 7306 74 0,'-11'-7'254'0,"-1"0"-4"0,2 1-10 0,1 1-28 16,-1 2-18-16,2 0-24 0,8 3-13 0,-17 1-22 15,6 2-14-15,-1 3-8 0,-3 6-10 0,-4 7-15 16,0 1-4-16,1 2-10 0,1 3-4 0,2 3-9 16,4-1-7-16,1 2-2 0,3-1-12 0,2-3-4 15,-2 4 3-15,5-2-5 0,4-2-2 0,1-8-2 0,3 1-2 16,4-1-3-16,5 4-2 0,-1-7-6 16,6 1 2-16,3 0-15 0,3-5-8 0,-1-3-13 0,3-1-8 15,3-2-28-15,-5-2-9 0,3-5-14 0,3 3-2 16,-3-4-17-16,-2-3-14 0,2 0-3 15,-4-8-11-15,-2 4 2 0,-1-5-13 0,-6 0-2 0,6-5-17 16,-6 2-104-16,-5-5-276 0,-4 1 123 0</inkml:trace>
  <inkml:trace contextRef="#ctx0" brushRef="#br0" timeOffset="92486.54">26178 7116 22 0,'-4'-5'138'16,"-1"1"-6"-16,5 4-1 0,-9-8-5 0,9 8-3 0,-5-8 0 15,5 8-9-15,-4-5-10 0,4 5-18 0,0 0-2 16,0 0 10-16,-9 0-6 0,9 0-3 0,0 0 12 16,-8 17 0-16,8-6-1 0,0 5-1 0,2 4 3 15,0 7 2-15,4-1-5 0,-1 4 4 0,1 2-2 16,-1 0 3-16,4-1-1 0,0 1-1 0,-3-2-2 16,4 2-2-16,-3-1 1 0,2-5-7 0,-3 1-4 15,1-3-13-15,0-7 5 0,-2-1-7 0,-1 2 4 16,0-6 5-16,1 1-4 0,1-4-5 0,1 1-7 0,-4-2-5 15,1 1 3-15,-2-6-9 0,0 2-6 0,-2-5 3 16,5 6 1-16,-5-6 9 0,6 3 7 0,-6-3-8 16,0 0 1-16,0 0-13 0,21-12-3 0,-13 3 0 15,2-1 0-15,1-5-14 0,0-1 5 0,-1-2-11 16,0-5 5-16,3-2-8 0,1-2-2 0,-3 1 0 16,3-3-8-16,-3 2-1 0,3 2 3 0,-7 8 1 15,1 2-6-15,-5 4 4 0,1 3-9 0,-2 1-20 0,1 0-3 16,2 4-13-16,-5 3 4 0,0 0 6 15,0 0 1-15,15 9-15 0,-9 0-6 0,-3 2-3 0,6 3-2 16,-6 2-5-16,3-1-5 0,0 1 4 0,-1-4-1 16,2-1-1-16,-2 0 2 0,4-3 4 0,-1 0-1 15,2 1 2-15,3-4 6 0,-2 0 4 0,-1-2 3 16,2 0 3-16,2-3 2 0,-1-1 5 0,-2-1 1 16,3-1 3-16,0-3-1 0,0 0 5 0,-2-2 3 15,-1 0 2-15,1-3 2 0,-3 0 2 0,0-2 0 16,0-1-2-16,-4-2 1 0,-3 1 4 0,0 0 0 0,0-1 3 15,-2-1-3-15,-2 4 2 0,2 3-4 16,-4 0 3-16,1 3-1 0,-1 1 2 0,4 6-9 16,-7-8 8-16,7 8-7 0,-9 1 5 0,9-1 3 0,-15 12-3 15,5 0 3-15,-1 4 3 0,2 1-5 0,-2 0 4 16,2 1-2-16,-2 3 3 0,2-3 2 0,2 1 0 16,3-4 1-16,1 2-5 0,1-6 3 0,0 2-1 15,0-5-3-15,2-1 8 0,0-7-5 0,0 10 3 16,0-10 0-16,4 7 0 0,-4-7 3 0,9 2 0 15,-9-2-1-15,14-4 2 0,-5-4-3 0,-1 0 0 16,8-5-2-16,-3-1 3 0,-1-1 0 0,4-6 1 0,-1 0 2 16,1-2 0-16,-5-1-7 0,3 0 11 0,-3-1 6 15,1-2-3-15,-4 3-1 0,-3 9 4 16,1 0-2-16,-2 5-4 0,-1 1 1 0,-1 3-5 0,1 0-5 16,-3 6 4-16,4-5-2 0,-4 5 3 0,0 0-4 15,0 0 1-15,7 15-5 0,-5-4 4 0,0 5 4 16,1 1-4-16,-1 0 0 0,-2 0 1 0,2-1-1 15,-2 1 1-15,0-2-1 0,0-2 2 0,2 2-3 16,-2-3-3-16,2-1 3 0,-2-2 4 0,2-2 1 16,-2-7 1-16,0 12 5 0,0-12 0 0,0 9 14 15,0-9 13-15,6 5-4 0,-6-5 2 0,0 0-3 0,0 0-2 16,0 0-3-16,15-14 0 0,-9 5-13 0,-5-1 4 16,4-2-1-16,3-5-8 0,-3-1 2 0,1-2 2 15,-1-3-3-15,-1 4 0 0,1 0-5 0,0-1 1 16,-1 1 1-16,0 5 1 0,-1 2-1 0,-1 2-3 15,0 2-6-15,-2 2-4 0,0 6-9 0,6-8 5 16,-6 8-5-16,10-1-2 0,-10 1 5 0,9 7-4 16,0-3-4-16,0 7 8 0,0-1-3 0,6 2-9 15,-3 2 6-15,3 1 2 0,-3-2-2 0,-3 3 3 16,2-1 7-16,1-2-1 0,0 0 1 0,-5-4 1 16,3 0 3-16,0 0-1 0,-5-2-3 0,2 0 10 0,-2-2-3 15,-1 0 14-15,-4-5 6 0,5 7 10 0,-5-7 12 16,4 3 5-16,-4-3 18 0,0 0 19 0,4 7 13 15,-4-7 4-15,0 0-13 0,0 0-1 0,0 0-13 16,0 0-9-16,0 0-3 0,-2-25-8 0,2 15-6 16,0-7-1-16,0 2-12 0,2-3-4 0,1-3-8 15,1-4-22-15,0 0-15 0,4-1-22 0,-2 6-15 16,-2 3-12-16,1 5-19 0,-1 1-26 0,2 1-25 0,0 3-27 16,0 4-25-16,-1-1-6 0,3 1-14 0,-8 3-26 15,13 0-25-15,-5 3-230 0,-1 1-525 0,3 2 232 16</inkml:trace>
  <inkml:trace contextRef="#ctx0" brushRef="#br0" timeOffset="93297.72">27622 6735 189 0,'0'-12'249'0,"0"0"-18"0,0-1-11 15,-2 3-20-15,0 0-15 0,0 0 4 0,0 3-9 16,2 7-18-16,-1-8-15 0,1 8-14 0,-4-11-18 15,4 11-9-15,0 0-14 0,-5-6-11 0,5 6-7 16,0 0-4-16,-19 11-13 0,6-3 0 0,1 4-5 16,-2 1-8-16,2 1-3 0,-1 2-10 0,1 2 4 15,2-2-2-15,1 8-7 0,0 0-1 0,4-5-8 16,1 8 4-16,4 2 0 0,0-2-2 0,2 1-2 16,3 2-3-16,-1 2 6 0,6-3-1 0,-4 2-5 0,4-1-1 15,0 0 1-15,2-2 2 0,0 1-5 16,0-2 5-16,-3 2-3 0,2-4 2 0,-4-7-5 0,2 0 1 15,2-2-6-15,0-1-14 0,-1-2-26 0,-2-3-21 16,-1 1-29-16,3-4-30 0,-2 0-25 0,0-1-22 16,-3-2-31-16,5-2-35 0,-6 0-154 0,-4-2-412 15,13-2 182-15</inkml:trace>
  <inkml:trace contextRef="#ctx0" brushRef="#br0" timeOffset="93628.71">27746 6782 95 0,'2'-31'178'0,"1"3"5"0,-1 3-10 16,2 6-13-16,0 1-11 0,1 3-6 0,0-2-9 0,-1 7-14 15,2-2-9-15,1 2-7 0,3 2-13 0,0 0-7 16,1 2-9-16,0 0-7 0,2 4-13 0,1 1-2 16,3 2-2-16,-1 1-6 0,-1 4-5 0,3 1-5 15,-2 1-1-15,3 2-5 0,-4 1-4 0,-2 2-2 16,0 1-2-16,-4 1-2 0,5 0-1 0,-7 3-2 15,1 0 0-15,2-1-2 0,1 7-3 0,-5 0-1 16,-1-5-1-16,0 6 3 0,0 0-1 0,-3 1-4 0,4-2 2 16,-2-5-1-16,1 5-3 0,0-5-3 0,1 0 1 15,1 1 3-15,-1 0-1 0,2 2 1 16,-4-3 0-16,6-2-4 0,-4 0 3 0,2 1-6 0,-1 1 0 16,0-2-7-16,-4 4-3 0,2-3-8 0,-3-1-18 15,-2-1-9-15,-2 3-16 0,-4-1-23 0,0 1-21 16,-7 3-31-16,-5-1-39 0,-2-1-123 0,-3-2-323 15,0-2 143-15</inkml:trace>
  <inkml:trace contextRef="#ctx0" brushRef="#br0" timeOffset="93811.73">27602 7585 95 0,'25'-17'197'0,"-7"9"-12"15,9-3-15-15,9-6-19 0,11-2-16 0,2 0-12 16,6-1-14-16,0-1-17 0,3 0-23 0,-1-2-22 16,-3-1-30-16,0 0-28 0,1-5-17 0,0 4-38 15,-2-2-47-15,-3 0-83 0,-1 2-211 0,-3-1 93 16</inkml:trace>
  <inkml:trace contextRef="#ctx0" brushRef="#br0" timeOffset="93976.74">28943 7010 166 0,'5'-3'243'0,"-5"3"-5"0,8-4-6 0,-8 4-16 0,0 0-13 16,6-4-15-16,-6 4-14 0,0 0-15 0,4-6-16 15,-4 6-15-15,0 0-12 0,0 0-12 0,5-4-21 16,-5 4-25-16,0 0-34 0,0 0-45 0,0 0-32 16,0 0-25-16,0 0-29 0,0 0-36 0,0 0-60 15,-14 30-109-15,4-14-338 0,-5 5 150 0</inkml:trace>
  <inkml:trace contextRef="#ctx0" brushRef="#br0" timeOffset="98162.17">26769 8666 16 0,'-7'-17'262'0,"3"2"5"0,-5-1-24 0,2-1 7 16,0 4-20-16,-2-1-8 0,1 6-17 0,0-3-20 15,1 5-11-15,-3 0-26 0,0-4-16 0,1 5-11 16,1-1-14-16,-1 3-10 0,-1 2-13 0,10 1-9 16,-15 1-7-16,5 2-6 0,-1 3-10 0,3 3 0 15,-4 5-6-15,-3 9-6 0,4 2 0 0,1 2 4 0,1 5-3 16,1 3-3-16,3 13-4 0,0-2-3 16,1 0-5-16,2 0 4 0,2 1-8 0,2-10 0 0,-2 13-1 15,2-14-1-15,0 11-2 0,3-13-4 0,0 2-11 16,1-2-9-16,1 0-8 0,1-3-22 0,0 1-20 15,-1-4-22-15,1-2-25 0,-1-1-29 0,-2-8-21 16,0 0-24-16,-1-1-19 0,0-4-30 0,0-1-169 16,-3-4-427-16,1 0 190 0</inkml:trace>
  <inkml:trace contextRef="#ctx0" brushRef="#br0" timeOffset="98370.5">26465 9290 107 0,'-9'-3'151'16,"1"-1"-10"-16,-2 1 2 0,4 2-5 0,-3-2-2 16,9 3-6-16,-11-2-2 0,11 2-9 0,-10-3 1 15,10 3-13-15,0 0-10 0,-8-3-8 0,8 3-9 16,0 0-7-16,0 0-7 0,0 0-5 0,13-11-10 16,3 4-6-16,4 1-17 0,5-4-11 0,6-3-29 15,3-2-4-15,-2 0-34 0,4-1-14 0,-1 1-36 0,1 1-37 16,-2-2-138-16,-3-1-298 0,0 1 133 15</inkml:trace>
  <inkml:trace contextRef="#ctx0" brushRef="#br0" timeOffset="98629.48">26965 8738 148 0,'0'0'257'0,"-4"-6"-9"0,4 6-13 0,0 0-18 16,0 0-24-16,0 0-13 0,-6-4-23 0,6 4-16 16,0 0-11-16,0 0-6 0,0 0-6 0,0 28-8 15,0-13-6-15,0 1-9 0,0 9-12 0,2-1-3 16,-2 0-13-16,5 3-10 0,0-1-3 0,-7-1-1 16,2 1-11-16,2 3-15 0,0-4-21 0,0 3-23 15,0-2-35-15,3 1-34 0,-1-8-19 0,3 0-25 16,2-1-27-16,0-4-31 0,0-1-29 0,2-1-112 0,3-3-357 15,-3-3 157-15</inkml:trace>
  <inkml:trace contextRef="#ctx0" brushRef="#br0" timeOffset="99446.05">27325 9028 95 0,'5'-15'205'0,"0"-2"-6"16,-3 1-5-16,-2 4 11 0,1 2-8 0,-1 1-9 15,0 9-20-15,-8-13-18 0,6 8-13 0,2 5-20 0,-7-7-7 16,1 4-14-16,6 3-9 0,-11 1-10 15,1 3-4-15,3 2-12 0,-1 0-5 0,2 1-5 16,-4 1-7-16,5 1-22 0,-1 0-8 0,4 0-19 0,-1 2-17 16,-1-2-10-16,2-2-20 0,2 2-5 0,0-1-21 15,0-8-7-15,4 11-5 0,-4-8-3 0,0-3 0 16,9 6 5-16,-9-6 6 0,7 3 15 0,-7-3 8 16,0 0 12-16,13-6 8 0,-13 6 8 0,5-7 12 15,2 4 12-15,-7 3 8 0,4-10 8 0,-2 5 5 16,-2 5 9-16,6-10-3 0,-3 5-2 0,-3 5-1 15,3-7 2-15,-3 7-9 0,0 0 6 0,4-6-5 0,-4 6 0 16,0 0-1-16,0 0-3 0,11 1-2 16,-11-1-3-16,9 8 4 0,-5-4 1 0,1 1-4 0,-2 1-1 15,1-2-6-15,0 1 3 0,1 0-6 0,1 1 1 16,1-3-4-16,-4 0 0 0,3 2 1 0,-1-1 5 16,3 0 4-16,-3-2-6 0,-5-2 2 0,16 0-1 15,-8 1 1-15,-8-1 0 0,21-4-4 0,-12 0 5 16,1 1-5-16,1-3 0 0,0 0-8 0,0-3 5 15,0-1-3-15,0-2 9 0,3-1-5 0,-5 0 5 16,2 0-13-16,1-2 13 0,-6 1-1 0,5-2 6 0,-4 1 3 16,0 2 0-16,-1 3 0 0,-1 0 2 0,-1 5 4 15,-2-2-6-15,1 2 5 0,-3 5 1 0,5-8 0 16,-5 8-5-16,0 0-2 0,4-2 3 0,-4 2 0 16,0 0 6-16,0 0-5 0,0 0 2 0,13 12-4 15,-11-8 3-15,2 2-3 0,-4-6 3 0,8 12-3 16,-3-5-3-16,-1-2-5 0,3 1-5 0,-1-2-2 15,4 0-6-15,-4-1 2 0,3 0-3 0,2-1-2 0,-2-2-4 16,2-2-6-16,1-1-12 0,-1-1 11 0,0-3-6 16,1 2 9-16,1-5-1 0,1 0-8 15,-4-1 11-15,1 0-6 0,2-5 12 0,-7 5 5 0,2-3 12 16,-3-2-5-16,5 2 12 0,-6-4 8 0,3 0 4 16,-4 1 10-16,0-2 1 0,-1-2 9 0,0 2 14 15,-1 0-6-15,-2 1 14 0,-1-2 3 0,0 2 13 16,2 1-3-16,-2 3 7 0,4 4 9 0,-4 0 1 15,1 4-4-15,1 6-12 0,-2-12-1 0,2 12-7 16,-1-9-9-16,1 9-11 0,0 0 0 0,0 0-6 16,0 0-1-16,0 0-5 0,0 0-4 0,-12 25-3 0,12-10 2 15,-1 3-8-15,-2 1 1 0,2 6-1 16,5 0-1-16,-3 0 1 0,-2 0-3 0,2 1-6 0,2-7 1 16,-1 0 1-16,2 6 0 0,-3-7-2 0,3 1 0 15,0-2-9-15,1-1-4 0,-1-6-1 0,1 2-6 16,1-5 1-16,-3 0 0 0,5-1-1 0,-3-1-5 15,-1-2-1-15,3 2-5 0,0-5-3 0,2 0-12 16,-9 0-1-16,16 0-8 0,-9-4-9 0,2 0-8 16,0-2-14-16,-1-2-5 0,-1 0-10 0,1-5-6 15,2 1-17-15,-3-3-10 0,-1 0-28 0,-1-1-119 0,0 0-293 16,-1 0 129-16</inkml:trace>
  <inkml:trace contextRef="#ctx0" brushRef="#br0" timeOffset="99637.15">27865 8614 26 0,'0'0'194'15,"-11"-1"-1"-15,11 1-7 0,-7 0-11 0,7 0-17 16,0 0-13-16,0 0-17 0,0 0-13 0,0 0-14 16,0 0-24-16,24-22-7 0,-10 13-24 0,13-5-12 0,0 1-17 15,5-1-22-15,0-2-17 0,0 2-17 0,2 0-18 16,2 4-12-16,-1-2-14 0,-5 2-4 0,2 2-23 15,1 0-90-15,-5-3-214 0,1 5 94 0</inkml:trace>
  <inkml:trace contextRef="#ctx0" brushRef="#br0" timeOffset="99771.35">28366 8411 408 0,'12'-1'40'16,"2"-2"25"-16,-3 0 17 0,3 0 6 0,-9 2 7 15,4 0 2-15,-9 1 13 0,12-2 5 0,-12 2 4 16,8-4 9-16,-8 4 3 0,7-1-2 0,-7 1 0 0,0 0-5 16,0 0-8-16,0 0-13 0,0 0-3 0,0 0-16 15,10-1-5-15,-10 1-6 0,0 0-8 0,0 0-16 16,0 0-18-16,0 0-24 0,0 0-30 0,0 0-35 15,0 0-37-15,0 0-24 0,0 0-42 16,0 0-192-16,10 0-380 0,-10 0 169 0</inkml:trace>
  <inkml:trace contextRef="#ctx0" brushRef="#br0" timeOffset="100770.84">25756 10368 14 0,'0'0'122'16,"-2"-15"-3"-16,-1 9-6 0,3-2 3 0,-4-1-2 0,0-1 0 15,1 2-7-15,-1-3-5 0,2 3-2 16,-4-1-7-16,4-1-2 0,-4-2 1 0,2 4 3 0,1 0 8 16,-1 0-8-16,-3 2-13 0,0-2-7 0,0 3-9 15,1 2 2-15,-1-1-9 0,0 0-5 0,-4 3-7 16,2 1-7-16,-3 3-1 0,2 0-5 0,-1 2-3 15,-1 2-1-15,3 0-7 0,-4 8 2 0,-1 0-4 16,-3 5-1-16,3 3-2 0,0 0-1 0,0-1 1 16,1 2 0-16,7 2-4 0,-4-1 0 0,3 0-2 15,3 1 5-15,0 1-6 0,2-2-2 0,-2 3-1 0,6-2-1 16,-2 3 1-16,2-3 2 0,2 0-2 0,1 4-2 16,3-5 3-16,-4 2 0 0,4 0 1 0,1 0-2 15,-3-2-4-15,3-2 4 0,3 0-5 0,-5 1 1 16,1-6-8-16,2-2-16 0,-3 3-26 0,1-2-22 15,1 0-36-15,-2-2-26 0,0 1-35 0,-1-3-172 16,-2 1-363-16,1-3 161 0</inkml:trace>
  <inkml:trace contextRef="#ctx0" brushRef="#br0" timeOffset="100996.02">25452 10903 58 0,'0'0'215'0,"-4"-9"-15"15,4 9-14-15,0 0-20 0,-5-5-20 0,5 5-15 16,0 0-16-16,7-13-11 0,1 6-14 0,0-3-18 0,5-3-15 16,10-4-21-16,0 0-14 0,4-4-24 0,2 2-20 15,2-4-21-15,3 2-25 0,6-7-20 0,-6 9-23 16,-1 0-100-16,-4 1-228 0,1 0 100 0</inkml:trace>
  <inkml:trace contextRef="#ctx0" brushRef="#br0" timeOffset="101279.8">26054 10269 152 0,'-1'-7'276'0,"1"7"-14"0,-1-11-28 0,1 11-24 16,-2-5-21-16,2 5-14 0,0 0-16 0,0 0-11 16,0 25-13-16,0-7 4 0,0 7-10 0,4 4-15 15,-1-1-14-15,1 2 0 0,2 0-18 0,2 3-2 16,-4-3-11-16,3 4-17 0,2-2-30 0,-2 1-40 15,0-2-32-15,-1 1-59 0,1-3-26 0,1-1-52 0,0 1-201 16,1-6-421-16,-1-5 186 0</inkml:trace>
  <inkml:trace contextRef="#ctx0" brushRef="#br0" timeOffset="101629.39">26324 10437 239 0,'0'0'251'16,"0"0"-8"-16,-18 3-9 0,14 3-22 0,-5 2-19 15,-1 0-21-15,4 2-18 0,-1 4-9 0,3-1-17 16,-1 0-19-16,3-1-6 0,2 1-11 0,-2 1-10 16,4 3-12-16,1-4-14 0,1-1-18 0,0-4-11 15,3 3-11-15,2 1-13 0,2-6-8 0,0 0-2 16,1-3-6-16,3 1 0 0,1-4 1 0,-3-4-2 15,0 2 2-15,-1-2 2 0,-1-3 10 0,6-1 2 0,-7 1 9 16,-1-3 14-16,1 1 11 0,-2-1 5 0,1-3 12 16,-4 1 0-16,2 2 10 0,-3-2 4 0,-4 1 5 15,0 2-1-15,0-3-6 0,0 5-8 0,-4-3-4 16,0 4-10-16,-2 1-1 0,0 2-9 0,-5 0-5 16,-1 2-5-16,-1 1-14 0,-6 4-15 0,6 0-24 15,-5 1-20-15,7 0-29 0,1 3-21 0,0-1-38 16,1 1-22-16,3-2-23 0,5-2-29 0,-1 3-183 0,2-7-429 15,2 12 190-15</inkml:trace>
  <inkml:trace contextRef="#ctx0" brushRef="#br0" timeOffset="102365.15">26618 10412 207 0,'4'-8'216'0,"0"4"-1"0,-4-3-8 15,0 7-5-15,0 0 1 0,4-9-16 0,-4 9-15 16,0 0-16-16,0 0-13 0,0 0-15 0,0 0-13 15,0 0-11-15,0 0-10 0,0 0-8 0,-21 22-12 0,19-13-1 16,-2 1-8-16,4-1-8 0,0-1-10 0,0 1-14 16,0-9-13-16,4 12-9 0,0-7-7 0,-1-1-5 15,3 0-1-15,2-2-4 0,-8-2 1 0,15 0-2 16,-15 0 5-16,18-8-1 0,-7 2 1 0,2-4 8 16,1-1 8-16,-1 0 1 0,1 1 11 0,-5 3 4 15,0-1 5-15,2 2-1 0,-4-1-4 0,-1 4-2 16,-1 0 0-16,-5 3-3 0,10-3-2 0,-10 3-4 0,11 0-1 15,-11 0-3-15,10 3-2 0,-10-3 0 0,10 6-3 16,-1 0 2-16,-1-3-2 0,-1 3-1 0,1-3 0 16,-2 3-2-16,3-3-3 0,-3-2-6 0,4 1 6 15,1-2-4-15,3-2-5 0,-1-1-4 0,-2-3-7 16,5-1 6-16,-1-3-1 0,3-2-5 0,-4-1 4 16,8-7-2-16,-11 5-2 0,5 1 2 0,-7-4 7 15,7-4 0-15,-9 2 1 0,-1 2 3 0,3-4 9 0,-1-1 3 16,-2-2 7-16,-4-2 5 0,1 2 4 15,-1 0 2-15,-4-3 7 0,2 3 10 0,-3 6 3 16,1 2 9-16,-2 2 1 0,4 4 4 0,0 5-2 0,0-2-6 16,0 8-4-16,-5-11-7 0,5 11-11 0,-2-6-2 15,2 6-3-15,0 0-5 0,0 0 4 0,0 0-3 16,-3 28-8-16,1-10 3 0,2 9-4 0,0-2 1 16,2 1-2-16,3 0 3 0,-2 1-3 0,3 0-2 15,0 0 1-15,1-1 3 0,1 3-5 0,5-4-2 16,-2 1-3-16,3-2-11 0,1-2-11 0,3-2-16 15,-7-6-24-15,5-1-28 0,-7-6-23 0,5-1-24 16,-3-1-22-16,0-3-4 0,3-2-11 0,-1-4 2 16,3-5-7-16,-3 0-8 0,0-2 2 0,-1-4 13 0,-3 1 23 15,-3-1 5-15,2-1 22 0,-6-2 8 0,0 2 24 16,-2-4 19-16,-2 3 7 0,-6-2 28 0,2-6 8 16,-5 2 22-16,2 7 3 0,-2-1 10 0,-7-1 9 15,2 3 5-15,3 4 1 0,-8 2 1 0,1 3 2 16,0 2 14-16,-9-1 10 0,0 4 8 0,-1-4 14 15,1 5 3-15,6 0 6 0,4 0 0 0,-2 0 8 16,3 0-1-16,5-1-1 0,4 1 0 0,-1 0-3 0,10 0-2 16,-10 0-8-16,10 0-10 0,-5-6-5 0,5 6-6 15,0 0-7-15,22-22-7 0,1 5-11 0,6-3-12 16,2 4-11-16,15-8-18 0,-12 10-20 0,14-5-11 16,0 3-28-16,-12 7-13 0,-1 1-22 0,-3 1-31 15,-5 4-30-15,2-2-42 0,-13 7-147 0,-1 0-384 16,-4 1 170-16</inkml:trace>
  <inkml:trace contextRef="#ctx0" brushRef="#br0" timeOffset="102581.71">26515 10825 33 0,'-27'19'256'0,"4"-1"-27"0,10-9-15 15,4-2-4-15,2 1-3 0,1-5-5 0,5 1-7 16,1-4-16-16,0 0-15 0,0 0-15 0,36-18-19 16,-4-1-12-16,17-5-17 0,6-2-24 0,1-4-15 0,26-10-14 15,-27 11-26-15,1-3-28 0,0 6-45 16,-1-4-47-16,24-8-61 0,-29 16-222 0,3 0-412 0,-9 0 183 16</inkml:trace>
  <inkml:trace contextRef="#ctx0" brushRef="#br0" timeOffset="113845.63">22338 14252 2 0,'-6'-7'138'0,"4"1"-1"0,-3 0-2 0,2 0-10 0,-1 0-9 15,0-1-6-15,4 7 1 0,-7-12-2 0,4 7-2 16,3 5-8-16,-5-8-5 0,5 8-6 0,-5-8-5 16,5 8-1-16,-4-7-5 0,4 7-4 0,-4-5-3 15,4 5-4-15,0 0-1 0,-2-5-6 0,2 5-6 16,0 0-8-16,0 0-1 0,0 0-7 0,0 0-4 15,0 0-4-15,-8-5-5 0,8 5-3 0,0 0-4 16,0 0 0-16,0 0-2 0,0 0-2 0,4 30 0 16,0-17 1-16,0 7 6 0,-1-1-1 0,3 6 1 15,-1 3-4-15,1-2-1 0,3 0-1 0,-5 2 2 16,1-3-2-16,1 3-6 0,1-4 3 0,0 0-2 16,-2 1-2-16,1-7-3 0,-1 3 4 0,0-7-3 0,-1 3 0 15,1-3 3-15,-3-2-3 0,1-1 1 0,-2 0-1 16,0 0-2-16,2-3 3 0,0-1-6 0,-2 0 4 15,-1-7-2-15,1 7 7 0,-1-7 4 0,1 8 7 16,-1-8 8-16,2 6 11 0,-2-6 2 0,0 0 8 16,0 0 4-16,0 0-5 0,0 0-4 0,0 0 3 15,0 0-10-15,0 0-1 0,0 0-5 0,0 0-3 16,-16-14-3-16,9 7-2 0,2-4-4 0,-3-3 1 16,3 3-2-16,-3-4-2 0,-1-1-2 0,1-2-1 15,1-1-3-15,-3-4-2 0,1 1-1 0,0-3-2 16,0 0-6-16,0-1-6 0,1-1 1 0,2 0-3 15,1 1-2-15,-3 0-4 0,0 0-13 0,3-2 1 16,1 3 1-16,-1 0 1 0,3-1 0 0,-3 2 3 16,3 4-6-16,2-5-4 0,0 6-3 0,2-6-2 0,0 6-7 15,1 0-2-15,0-1 2 0,4 4-5 16,-2-1 6-16,4 2-2 0,0-1 2 0,0 2 0 16,0 3 4-16,2-1-1 0,2 3 6 0,-3 0 1 0,2 4 0 15,-1 1 4-15,1 2 1 0,-1 2 6 0,0-2 4 16,3 2-4-16,-4 2 5 0,0-2 1 0,0 4-1 15,-3-1-1-15,-1 3 4 0,-1-2 1 0,2 4 1 16,0 0 2-16,0 1-2 0,-5 1-1 0,3 1 6 16,-2 1 1-16,-2 0-2 0,2-2 2 0,-3 6 2 15,0 0-2-15,-1 2 5 0,-2 0-2 0,-1 0 1 16,0 1-4-16,-4 5 3 0,0-2 5 0,0 3-4 16,2-6 4-16,-6 5-2 0,1-2 8 0,0 3 2 15,0-3 2-15,-1 1-2 0,3 1-1 0,-1-2 2 16,3-3 4-16,-1 1-1 0,0 5 5 0,3-6-4 15,0-2-3-15,2 2 0 0,1-3-1 0,3-1-2 16,2 3 0-16,2 1-4 0,-2-5 3 0,4 2-4 0,2-2 5 16,2-5-2-16,2 1 2 0,1 1-12 0,3-1-11 15,1-2-11-15,-2-1-15 0,3-3-22 16,0-1-17-16,2 0-14 0,-1-5-22 0,9 2-17 0,-10-4-27 16,1-2-103-16,-3 0-282 0,2-5 125 0</inkml:trace>
  <inkml:trace contextRef="#ctx0" brushRef="#br0" timeOffset="114188.67">22684 14447 73 0,'-3'11'129'16,"3"-1"-3"-16,-1 7-4 0,2 0-4 0,2-1-14 0,-1-1-11 15,2 1-3-15,0 1-13 0,0-5-5 16,1 3-12-16,0-4 1 0,3-1-4 0,-1-2-3 15,0-1-4-15,1 3-1 0,-1-8-5 0,-1 3 3 16,2-4 5-16,-3 3 1 0,-5-4 14 0,17-2 0 0,-11 2 4 16,-6 0 6-16,13-6-4 0,-7 0 1 0,1 1 9 15,-2-5-3-15,0 2 3 0,-1-4-3 16,0 1-7-16,-2 0 6 0,-2-3-7 0,2 4-3 0,-4-5-6 16,0 0-5-16,-1 3-6 0,-1-5-4 0,-1 3-6 15,-1-3-1-15,-1 6-8 0,-1-4-2 0,0 4-3 16,1 3-4-16,0 1-3 0,-2-2-2 0,1 1-6 15,0 2-9-15,3 4-15 0,5 2-12 0,-10-5-26 16,10 5-24-16,-7-6-21 0,7 6-20 0,-8-1-16 16,8 1-11-16,0 0-3 0,0 0-13 0,0 0-4 15,0 0-4-15,0 0-14 0,0 0-91 0,19 14-291 16,-13-11 129-16</inkml:trace>
  <inkml:trace contextRef="#ctx0" brushRef="#br0" timeOffset="114765.6">22869 14485 33 0,'4'5'87'15,"1"0"1"-15,0 0 9 0,-1 2-6 0,0-3 2 0,0 0-3 16,1 2 0-16,-5-6-10 0,6 8-1 0,-2-6 2 16,-4-2-2-16,5 3 9 0,-5-3 7 0,0 0-4 15,13-1-12-15,-13 1 10 0,13-9-9 0,-6 1 3 16,1 0-1-16,1-1-10 0,0-4-6 0,0 0 1 16,2-1 1-16,-3-2-7 0,0 0 2 0,-2 0-10 15,3-11-1-15,-4 5-3 0,0-3-4 0,-1 0-2 16,-1-1-5-16,-3-1-1 0,0-1-5 0,-3-1-2 15,-1 1-4-15,-2 1 0 0,1 2-7 0,-3 6 1 16,3 2-3-16,-3-1-3 0,1 4-3 0,-1 3-2 16,0 1 1-16,1 3 2 0,-1 0-4 0,-3 2-3 15,4 2-3-15,7 3 2 0,-17-1-3 0,6 6-1 16,2 1-1-16,-1 2 0 0,0 7 1 0,3-1 2 0,1 5-2 16,1 0 0-16,1 6 0 0,0 1 1 0,4 1-1 15,5 0-2-15,0-1-1 0,0 4 3 16,2-3-2-16,0-2-9 0,5 0 11 0,-1 0 4 0,0-2-7 15,0-6 2-15,5 3-5 0,-4-5 5 0,0-2-3 16,3-1 1-16,-5-3 0 0,2 1 1 0,0-3 4 16,0-1-2-16,2-2-3 0,0-4 6 0,-1-2-3 15,1 2 3-15,3-3 1 0,-5-1-5 0,3-5 4 16,-4 0 4-16,3-1-3 0,0-2 1 0,-1-1-2 16,1-6 3-16,0 2-5 0,-1-3-2 0,-3 3 4 15,-1-7-3-15,-1 0 2 0,-3 1 0 0,1-4-1 16,-3 0 2-16,-2 0-3 0,0 0 1 0,-3 0-3 15,-1 0 3-15,-2 2-3 0,0-1 4 0,-2 6 0 0,1 3-1 16,0-1 1-16,-4 5-7 0,2 3 3 16,1 3-1-16,0 0-3 0,0 4 4 0,1-1-6 15,6 4 4-15,-12 0-2 0,12 0 6 0,-11 10-2 0,5 1 0 16,2 5 0-16,0 3 1 0,3 6-3 0,1 1 0 16,0 4 0-16,5-3 2 0,1 4 1 0,4-1-12 15,1 1-11-15,3-2-18 0,1-1-20 0,3 0-20 16,0-3-18-16,3 0-27 0,-1-4-23 0,3-5-30 15,-2 0-123-15,-1-7-327 0,0-2 146 0</inkml:trace>
  <inkml:trace contextRef="#ctx0" brushRef="#br0" timeOffset="115387.82">23457 14087 135 0,'0'0'143'0,"-6"-6"-14"16,6 6-7-16,0 0-19 0,0 0-5 0,0 0-5 16,2 21-6-16,2-7-5 0,2 4 0 0,5 5-13 15,1 3-1-15,0-1-7 0,-3 0-2 0,5 2 0 0,-3-1 0 16,-2-9 2-16,3 1 0 0,-3 0-7 0,1-2 8 16,1 1 1-16,-3-3-5 0,0-1-3 0,-3-1-1 15,1-5 0-15,-2-1 2 0,-1-1 4 0,-1 0 1 16,-2-5 10-16,5 7 5 0,-5-7 2 0,3 5-8 15,-3-5-5-15,0 0-5 0,0 0-5 0,0 0-9 16,0 0-3-16,-17-20-6 0,10 12-5 0,-2-1-3 16,-2-4-4-16,-2-1-5 0,0-3-1 0,-5-5-7 15,2 0-4-15,1 2 2 0,1-4-1 0,1-1-3 16,4 1 0-16,2 5-2 0,0 1 1 0,0 3-5 16,3 3 2-16,0 0-2 0,1 3-2 0,1 2-7 15,1 1-10-15,1 6 2 0,0 0 2 0,2-10-4 16,-2 10 2-16,10-1 0 0,2 3 3 0,-3 4-10 15,5-3-3-15,2 7 0 0,2-1-5 0,-1 0-7 16,2 4 8-16,3-1 0 0,0 3-6 0,-1 2 6 16,-5-7 3-16,3 1 2 0,-3-1 4 0,6 4 1 15,-5-6 0-15,-3 0 4 0,-2-2-1 0,0 1 3 0,-3-5 1 16,1 3 0-16,0-3 6 0,-4 1 4 0,0-1-2 16,-6-2 6-16,11 1 2 0,-11-1 2 0,9-3 9 15,-9 3-1-15,8-7 6 0,-3 2-3 0,0-1 4 16,-2-5 4-16,-1 4-5 0,1-3 6 0,-3 0 3 15,3-2-1-15,-6 1-2 0,0-5-1 0,0-1-1 16,-4 0 2-16,0-1-2 0,0 3 3 0,-3-2 0 16,0 0-2-16,-2 1-1 0,-1-1-2 0,-1 3 7 15,0 2-2-15,-2-1-3 0,2 2-2 0,0 0-3 16,5 4 0-16,-2 1-6 0,0-1 2 0,3 1 0 16,0 2-4-16,1 0 2 0,2 0-10 0,5 4-13 15,-8-5-22-15,8 5-15 0,-5-3-17 0,5 3-14 16,0 0-23-16,0 0-24 0,-4 13-22 0,4-13-34 0,9 13-172 15,-2-6-384-15,1 2 169 0</inkml:trace>
  <inkml:trace contextRef="#ctx0" brushRef="#br0" timeOffset="115739.72">23918 13979 87 0,'-5'-3'235'0,"5"3"-28"0,0 0-19 16,0 0-24-16,0 0-12 0,0 0-14 0,0 0-14 16,0 0-11-16,4 32-9 0,0-14-13 0,0 2-11 15,1-2-7-15,1 1-7 0,1-2-5 0,0 2-7 16,2-3-9-16,0 0-3 0,3-3 0 0,-2 0-8 16,-1-3-1-16,1-3-7 0,-1 1 0 0,3-5-1 15,0 0 0-15,-1 0-4 0,-1-3 3 0,1-2 2 16,-1 1 10-16,1-4 2 0,-1 3 11 0,-2-5 1 15,1-1 4-15,-2-2 3 0,2 0 5 0,-2-1-10 0,0-3 3 16,0 0-4-16,-4-2-4 0,0 1 1 16,-2-3-3-16,-1 2-7 0,-1 1-2 0,-3-3-4 0,-2 3-5 15,-1-3-2-15,0 0-2 0,-1 2-6 0,-2 1-1 16,0 2-15-16,2 4-4 0,-1-1-11 0,1 3-13 16,2 1-22-16,-1 1-25 0,2 1-27 0,5 4-30 15,-10-4-16-15,10 4-26 0,0 0-29 0,0 0-172 16,-9 0-406-16,9 0 180 0</inkml:trace>
  <inkml:trace contextRef="#ctx0" brushRef="#br0" timeOffset="116353.7">24193 13775 153 0,'0'0'231'16,"0"0"-15"-16,-4-11-9 0,4 11-22 0,0 0-25 15,-1-6-15-15,1 6-17 0,0 0-9 16,0 0-16-16,0 0-11 0,0 0-7 0,8 32-10 16,-3-15-3-16,0 0-8 0,0 0-7 0,1 7-8 0,2 0-4 15,-3-4 0-15,3 4-10 0,-4-6-1 0,1-3-6 16,0 2 1-16,0-9-5 0,-1 4-3 0,0 0-5 16,0-1 4-16,-1-3-2 0,1 1-2 0,-2-4-2 15,-1 1-3-15,-1-6 1 0,6 8 1 0,-5-5 0 16,-1-3 4-16,0 0 4 0,4 7 7 0,-4-7-5 15,0 0 2-15,0 0-2 0,0 0-2 0,0 0-4 16,0 0 2-16,0 0-4 0,0-25 0 0,0 18-7 16,-2-4 4-16,2 2-4 0,-2-3 1 0,1 0-2 0,1-3-3 15,-4-2 1-15,3-3 1 0,1 1-1 16,-2-6 1-16,2-1-3 0,0 10 2 0,0-2-1 16,0 0 1-16,0 1-2 0,1 6 0 0,0 1-2 0,-1 3 2 15,0 7-4-15,0-13-2 0,1 8 0 0,-1 5 1 16,0 0-1-16,9-4 0 0,-9 4-2 0,0 0 4 15,18 9-8-15,-9-2 9 0,0-1-2 16,1 3 2-16,0 2-2 0,-3 1 0 0,1 1-6 0,-1 2 0 16,-1-3-5-16,-2-1 2 0,3 0-4 0,-2 1-2 15,-1-2 3-15,0-1 5 0,-1-2-1 16,-1-2 2-16,0 0 1 0,-2-5 1 0,7 8 4 0,-7-8-1 16,3 3 2-16,-3-3 0 0,0 0-1 0,0 0 4 15,11-12-3-15,-7 6 4 0,-2-4-3 0,1-1 3 0,3-1 0 16,-3 1-3-16,0-8 3 0,1 0-1 15,0-4 2-15,-1 3 1 0,-1 4-1 0,1-3-4 16,0 6-2-16,1 1 3 0,-1 0 1 0,-2 4-5 16,2 0 2-16,0 3 0 0,-3 5-3 0,8-5 0 0,0 6 3 15,-8-1-2-15,18 7 1 0,-9 0-2 0,6 4-2 16,-5 5-16-16,4 5-20 0,-1 1-28 16,-4 3-24-16,2 3-17 0,2-3-34 0,-4 2-32 0,2 0-161 15,-2 0-365-15,-2-1 161 0</inkml:trace>
  <inkml:trace contextRef="#ctx0" brushRef="#br0" timeOffset="116995.6">23846 14987 106 0,'-6'-12'171'0,"0"1"-5"0,-2 1-6 16,1-1-4-16,2 4-1 0,-2-2-3 0,5 0-14 15,-1 4-4-15,3 5-6 0,-5-9-13 0,2 3-7 16,3 6-13-16,-5-7-9 0,5 7-11 0,0 0-7 15,0 0-12-15,0 0-4 0,0 0 1 0,0 0-8 16,17 25 2-16,-6-11-2 0,6 6-5 0,-3 2-1 0,1 3-2 16,1 0 2-16,0 1-2 0,1 1 2 0,1 3 8 15,2-1 1-15,5 12-5 0,-6-9-1 16,5 12-2-16,3 0 0 0,-3 2-3 0,-2 3 4 0,3 1 1 16,-2 3-5-16,2 1 1 0,-2 3 3 0,15 20-9 15,-14-21 0-15,12 19 1 0,-12-19 1 0,13 23 0 16,-3-3 7-16,1 1 0 0,-5-1 2 0,11 0 0 15,-9 1-7-15,0-2-1 0,-2 1 2 0,-8-25-4 16,7 28 8-16,-4-24-13 0,4 22-1 0,-11-24 2 16,2 3-6-16,1-3 2 0,-2 1-2 0,-1-4 4 15,-3 0-3-15,1-4 3 0,-9-13-10 0,4 0-8 16,-4-4-13-16,3 1-14 0,-2-4-8 0,-5-7-25 16,1-2-22-16,-2-2-26 0,0-3-24 0,0-1-23 0,-2-7-37 15,0-4-32-15,0 0-26 0,0 0-18 0,0 0-137 16,0 0-429-16,-15-29 190 0</inkml:trace>
  <inkml:trace contextRef="#ctx0" brushRef="#br0" timeOffset="117786.6">23871 15054 107 0,'-5'-4'205'0,"5"4"-13"0,-8-7-21 16,8 7-10-16,-5-7-15 0,5 7-15 0,-4-6-13 16,4 6-12-16,8-11-10 0,3 0-16 0,2-1-5 15,14-5-3-15,3-4-11 0,13-8-5 0,6 1-6 16,4-1-2-16,3-2-4 0,20-14-6 0,-22 15-8 16,0 3-12-16,1-6 0 0,0 1-3 0,25-9 2 15,-29 15 1-15,-3 3-9 0,-3 0 3 0,-13 8 1 16,-1 0-4-16,-7 3-1 0,-5 2-4 0,-2 3 7 15,-5 2-3-15,-3 1 0 0,-5 1 11 0,4 0 3 0,-3 1-9 16,-5 2 3-16,0 0 2 0,10-2 0 16,-10 2-4-16,0 0-1 0,0 0 5 0,7 6 0 15,-6 2 0-15,-1 2 2 0,0-1 2 0,4 8-2 0,-2 2 2 16,3 6-2-16,3 2-4 0,-3 1 0 0,5-1 0 16,0 5-3-16,0 2 0 0,7 10-4 0,-4-1 3 15,1-10-2-15,0 1-2 0,3 9 2 0,-4-8-3 16,6 7-1-16,-2 2 3 0,-3-10-5 0,4 8 3 15,0 2-1-15,-4-10-1 0,1-1 0 0,3 14 1 16,5-3 0-16,-8-11-4 0,4 9 1 0,-2-8 6 16,7 7-6-16,-1 1 1 0,-8-12-1 0,11 14-2 15,-9-11 2-15,0-1 0 0,10 7 1 0,-7-7 3 16,3-4-4-16,-1 1-1 0,10 9 3 0,-11-8-1 16,2-2-4-16,0 0 2 0,-3-3-6 0,0 1 1 15,0 3 1-15,-2-2 3 0,2-1-6 0,-3-1 1 16,-2 3-1-16,-1-1-8 0,-2-1 9 0,-2-1 1 0,-1 0-2 15,-5-6 2-15,1 6-2 0,-5-4 0 16,4 4 3-16,-8-6-5 0,4-1 1 0,-5 5 3 16,1-4-3-16,-4-1 4 0,2 7-1 0,-2-6 1 0,1-2 1 15,-5 1 6-15,-1 3-2 0,-1 3 8 0,-5-1-2 16,4-1-1-16,-4 0 3 0,0-1 0 0,-6 2 9 16,0-1 0-16,0 2-2 0,-2-1-2 0,-1 1 1 15,-9 6 0-15,10-8-5 0,-1 1-1 0,-1-1 2 16,-11 10-2-16,8-7-5 0,-7 4 1 0,10-9-8 15,-2-2-15-15,-1-2-23 0,1-2-29 0,2-2-26 16,-1-2-27-16,5-4-31 0,4-2-40 0,1-4-165 16,-8-4-386-16,11-2 170 0</inkml:trace>
  <inkml:trace contextRef="#ctx0" brushRef="#br0" timeOffset="118144.52">24430 15704 155 0,'-7'-7'174'15,"7"7"-15"-15,-4-6-11 0,4 6-11 0,3-16-7 16,3 4-3-16,3-4-6 0,12-8-4 0,1-8-12 16,16-2-1-16,6-5-9 0,2 1-6 0,22-19-5 0,-17 17-7 15,23-14-2-15,-3 5-10 0,-23 17-6 0,6-4-7 16,-7 4-2-16,3-1-9 0,-3 2-3 16,0 2-3-16,-3 1-5 0,-13 10-8 0,0 0-8 15,-5 4-11-15,-1 1-12 0,-6 4-7 0,-2 1-20 0,-6 1-17 16,-2 3-22-16,-2 1-4 0,-3 2-13 0,-4 1-13 15,0 0-19-15,0 0-18 0,4 11-121 0,-4-11-284 16,-14 21 126-16</inkml:trace>
  <inkml:trace contextRef="#ctx0" brushRef="#br0" timeOffset="118478.58">24534 16108 101 0,'-5'3'198'0,"5"-3"-12"0,-5 5-10 16,5-5-14-16,0 0-13 0,0 0-9 16,0 0-6-16,0 0-9 0,0 0 1 0,27-20-7 15,-1 5-7-15,0-5-7 0,15-12-7 0,6 0-1 0,3-3-11 16,4 0-7-16,19-19-7 0,0 5-4 0,-23 12-4 15,21-13-9-15,-22 14-1 0,3-1-12 16,-1 3 1-16,-1-2-5 0,0 6-3 0,0 1-5 0,-9 2-3 16,-9 9-6-16,-7 2-6 0,2 4-10 0,-12 1-13 15,-1 3-15-15,-3 2-19 0,-2 2-15 0,-3 0-10 16,0 4-15-16,-6 0-12 0,0 0-12 0,11 4-21 16,-11-4-2-16,0 10-15 0,0-10-17 0,-9 19-126 15,-3-5-312-15,1 1 139 0</inkml:trace>
  <inkml:trace contextRef="#ctx0" brushRef="#br0" timeOffset="118757.74">24648 16511 45 0,'-5'4'150'0,"1"2"-5"0,3 0-7 0,1-6-3 15,0 0-10-15,0 0 1 0,6 7-2 0,-6-7 3 16,22-8-4-16,-5-1-8 0,7-7-4 16,4-6-3-16,14-13 0 0,0-3-3 0,3 6-10 0,2-8-9 15,2-1-1-15,-3-1-9 0,23-22-7 0,-22 28-4 16,-2-6-4-16,7 6-1 0,-3 0-5 0,1-2-4 16,-4 6-6-16,-3 2-8 0,-11 10-5 0,-2 1-10 15,-4 0-22-15,-8 10-31 0,-2-1-26 0,-5 4-20 16,1 1-26-16,-5 3-13 0,1 2-25 0,-8 0-26 15,6 4-155-15,-6-4-350 0,3 10 155 0</inkml:trace>
  <inkml:trace contextRef="#ctx0" brushRef="#br0" timeOffset="119752.82">24339 15771 2 0,'0'0'132'0,"-9"4"-16"0,9-4-3 0,0 0 2 16,-7 2-17-16,7-2-2 0,-7 2-16 0,7-2 6 16,0 0-9-16,0 0-14 0,0 0 3 0,0 0-6 15,0 0 2-15,0 0 5 0,0 0-4 0,0 0-5 16,0 0 3-16,27-11 10 0,-3-1-1 0,7-1-8 16,2-6-4-16,17-7-6 0,2 1-1 0,-1-1-4 15,2-3-14-15,-1 2-20 0,-3 0-30 0,-2 3-43 16,-14 5-40-16,0 0-50 0,-4 1-108 0,-2 5-279 15,0-4 124-15</inkml:trace>
  <inkml:trace contextRef="#ctx0" brushRef="#br0" timeOffset="123956.88">23517 15080 64 0,'-5'-5'146'0,"5"5"-1"0,-10-9 4 0,5 6 4 0,5 3-15 15,-8-7-9-15,3 3-6 0,5 4-8 0,-10-6 5 16,10 6-3-16,-7-3-4 0,7 3-6 16,-8-5-6-16,8 5-7 0,-6-3-6 0,6 3-9 0,-9-2-7 15,9 2-7-15,0 0-4 0,0 0-10 0,-14 2-3 16,14-2-6-16,-5 8-3 0,0-3-5 0,1 2-6 16,0 2-3-16,2 4-2 0,-1 1-3 0,-1 3-2 15,3 2 1-15,1 6-3 0,-1-6-4 0,1-1 4 16,1 0-3-16,3 8-5 0,-2-7 3 0,2 0-3 15,1 0 1-15,3-2 2 0,-2-2-5 0,2 0-1 16,-1-4 3-16,1-3-2 0,1 1-3 0,-1-2 5 16,2-3-2-16,3 1 1 0,-1-1-3 0,0-3 3 15,0-1-1-15,-2-3 1 0,3 1-2 0,-2-2-2 0,1-1 2 16,2-5-1-16,-3-3-2 0,0 5 6 16,-2-1 1-16,-2-2 8 0,-2-5 5 0,3 2 10 15,-2-1-2-15,-3-3 7 0,1 1 8 0,-2 2 0 0,-2-2 0 16,-1 1 1-16,-1 0-4 0,-4-1-2 0,1 0-6 15,-2 3-4-15,-1-1-4 0,-1 3-1 16,0 1-3-16,-5 3-3 0,4 0-4 0,-4 3-3 0,-2 1-4 16,-3 1-12-16,1 4-22 0,-2 0-15 0,-2 2-27 15,3 4-35-15,-7 4-9 0,10-3-27 0,-1 2-23 16,6-3-25-16,2 3-41 0,1 2-150 0,3 0-408 16,2-1 182-16</inkml:trace>
  <inkml:trace contextRef="#ctx0" brushRef="#br0" timeOffset="124424.69">23825 15696 85 0,'-5'-9'232'15,"4"2"-10"-15,-2 1-15 0,3 6-13 0,-4-8-14 16,4 8-11-16,-2-5-24 0,2 5-17 0,0 0-11 0,-5-6-17 15,5 6-15-15,0 0-15 0,0 0-23 0,0 0-24 16,0 0-27-16,3 24-28 0,1-14-25 16,3 3-37-16,2 1-33 0,2 1-36 0,-2 2-92 0,4-3-275 15,-2 3 121-15</inkml:trace>
  <inkml:trace contextRef="#ctx0" brushRef="#br0" timeOffset="124601.97">24075 15962 36 0,'0'0'163'0,"0"0"-8"0,0 0-4 0,4 6-8 16,-4-6-13-16,0 0-1 0,0 0-7 0,3 7-13 15,-3-7-4-15,0 0-13 0,1 8-11 0,-1-8-5 0,0 0-9 16,3 5-19-16,-3-5-17 0,0 0-27 16,2 7-24-16,-2-7-41 0,0 0-31 0,-1 11-31 15,1-11-102-15,-5 14-243 0,4-5 108 0</inkml:trace>
  <inkml:trace contextRef="#ctx0" brushRef="#br0" timeOffset="124790.45">24382 16431 216 0,'3'3'209'0,"-3"-3"-14"0,7 4-7 0,-7-4-16 16,0 0-17-16,4 5-15 0,-4-5-15 0,0 0-15 15,5 8-9-15,-5-8-24 0,0 0-23 0,1 8-28 16,-1-8-49-16,-1 9-25 0,1-9-37 0,1 11-34 16,-1-11-131-16,-1 14-269 0,2-3 120 0</inkml:trace>
  <inkml:trace contextRef="#ctx0" brushRef="#br0" timeOffset="125323.47">24274 17542 24 0,'-12'-5'237'16,"-1"1"-15"-16,2-2-2 0,2 2 6 0,-3-2-18 16,5 0-20-16,-1-1-12 0,0 1-16 0,1 1-8 15,3 0-13-15,2 0-14 0,2 5-12 0,-3-14-9 16,6 5-7-16,0 0-9 0,6 0-7 0,0 1-12 16,4-2-8-16,2-2-2 0,1 5-5 0,1-2-8 15,-1 2-5-15,-2 4-5 0,0 3-2 0,0-2-4 16,-1 5-8-16,-3-1 6 0,1 1-8 0,-2 3 0 15,2 1-3-15,-3-1 4 0,0 3 3 0,2 4-10 16,-8-1-4-16,0-2 4 0,3 2-4 0,-2 2-4 16,-1-1 2-16,2-3 0 0,-1 0-3 0,-1 2 0 15,2-2-8-15,0-1 0 0,0 1-1 0,1-4-3 16,0 0 0-16,2-1 3 0,2 0-3 0,-2-1 2 16,-1-2 1-16,5 2 5 0,-1 0-1 0,1-4 5 0,0-2 6 15,-1 2 3-15,-10 0 0 0,15 0 9 16,-10 2 14-16,-5-2 9 0,8 4 12 0,-5 1 9 15,-2 1 6-15,3 1-7 0,-8 4-1 0,-5 6-10 0,1-2-4 16,-6 8-10-16,-1 2-1 0,3-9-9 0,-4 5-24 16,7-6-24-16,-2 1-33 0,4-5-32 0,2-3-37 15,1-1-39-15,1-6-39 0,3-1-42 0,0 0-29 16,0 0-192-16,3-23-496 0,3 6 220 0</inkml:trace>
  <inkml:trace contextRef="#ctx0" brushRef="#br0" timeOffset="125615.36">24671 17242 76 0,'9'-13'181'16,"-4"4"6"-16,-3 2 15 0,0 3-4 0,-2 4-12 0,0 0-9 16,0 0-1-16,0 0-3 0,0 0-6 0,0 0-11 15,-2 30-15-15,2-18-16 0,0-1-8 0,1 7-10 16,2-3-8-16,1 1-11 0,-1-2-9 0,-1-2-8 16,4-4-3-16,1 2-7 0,0-3-8 0,2 1-3 15,0-2-1-15,1-3-8 0,0-3-5 0,3 0 6 16,-1-5 2-16,4-2 11 0,0-6 6 0,-1 1 6 15,0-1 13-15,-2-1-14 0,-3-1 4 0,0 2 16 16,-3 3 8-16,-4 0 1 0,0 2 11 0,-1 0-1 16,-4 0-14-16,2 8-11 0,-9-13-12 0,-1 9-5 15,-3 1-15-15,-4 1-21 0,-1 2-30 0,-1 3-25 16,1 4-32-16,-1 2-27 0,3 2-35 0,-7 5-26 16,2 3-36-16,6 1-35 0,1-4-37 0,1 5-17 15,5-3-25-15,-2 7-158 0,-1-3-494 0,2 1 219 16</inkml:trace>
  <inkml:trace contextRef="#ctx0" brushRef="#br0" timeOffset="125844.48">24459 18068 45 0,'0'0'282'0,"0"0"-5"0,0 0-23 16,0 0-15-16,0 0-20 0,-13 16-18 0,14-19-10 15,-1 3-21-15,0 0-13 0,16-19 1 0,-4 6-6 0,1 1-22 16,4-1-15-16,-3-2-8 0,8-2-11 0,-1-2-11 16,1-2-8-16,2 0-9 0,-1 1-13 0,3 0-11 15,-4-3-16-15,-1 4-20 0,4-1-19 0,-5-1-25 16,1 4-34-16,-1-2-37 0,-3 6-55 0,1-5-40 16,3-1-42-16,-8 9-144 0,0-3-420 0,1 1 186 15</inkml:trace>
  <inkml:trace contextRef="#ctx0" brushRef="#br0" timeOffset="129379.12">25799 13205 40 0,'-5'-9'219'0,"0"-1"-14"0,1 2-9 16,1 4-17-16,3 4-19 0,-6-8-16 0,6 8-18 15,0 0-11-15,0 0-16 0,0 0-7 0,0 0-9 16,0 0-7-16,16 28-8 0,-3-12-6 0,0 6-6 16,1 0-5-16,1 0-9 0,2-1 0 0,-2 0-4 15,-3-6-3-15,-1 1-3 0,0-3-5 0,3-1-6 16,-6-1 1-16,-1-2-1 0,0-1-5 0,-2-2 1 15,-1 0-3-15,0-4 0 0,1 2 5 0,-5-4 16 16,4 7 17-16,-4-7 5 0,4 3-1 0,-4-3-7 0,0 0-2 16,0 0-8-16,0 0-1 0,0 0-2 0,-21-16-4 15,11 7-3-15,2 1-4 0,-5-4-1 0,0-1-6 16,0 0-1-16,-3-2-3 0,1-7 1 0,-3 2-5 16,3-3 0-16,0-1-4 0,0 2 1 0,4-1-4 15,1 0 0-15,2 7-2 0,2 3-1 0,3 1 2 16,-2 2-2-16,5-1-3 0,-3 4 1 0,3 7-1 15,3-10-3-15,5 7-2 0,-8 3-1 0,19-3-5 16,-7 5-6-16,8 3-6 0,2 0-14 0,7 4-3 16,-2 1-5-16,3 3-6 0,-1 3-11 0,0 0 1 15,0 0-1-15,-2 0 6 0,-3 2-2 0,3-3 8 16,-4 1 4-16,-2 0 8 0,-4-2-2 0,-1-5 6 16,-7 1 5-16,4-3 5 0,-5 0 4 0,2-2 4 0,-5-1 12 15,1-1 7-15,-6-3 14 0,8 7 23 0,-4-7 15 16,-4 0 9-16,0 0 5 0,0 0-1 0,11-5 9 15,-11 5 2-15,0-14 0 0,-2 4 3 0,0-2 1 16,2-4-2-16,-2 0-7 0,-3-1-3 0,1-4-2 16,-3 3-6-16,-2-5-6 0,-2-2-5 0,1 7-6 15,-1 1-1-15,-2-5-5 0,-3 0-6 0,5 8-2 16,1 1-5-16,0 5 4 0,1-1-12 0,0 4-4 16,-1 2-14-16,4 3-13 0,6 0-17 0,-13 4-11 15,13-4-22-15,-10 9-27 0,8-2-27 0,0 2-38 0,6 1-18 16,1 0-20-16,6 3-18 0,-2-4-174 0,5 2-417 15,1-1 185-15</inkml:trace>
  <inkml:trace contextRef="#ctx0" brushRef="#br0" timeOffset="130253.47">26430 13008 140 0,'-3'-6'198'0,"-1"-3"-16"0,0 3-7 15,-5 0-11-15,-1 1-10 0,1 1-8 0,-1 1-12 16,-4 2-14-16,1 2-13 0,-2 0-11 0,3 2-7 15,-5 7-11-15,6-3-6 0,-2 5-7 0,-1 0-4 16,3 2-10-16,0 1-5 0,2 1-4 0,7-4-6 16,-3 0-2-16,5 0-2 0,0-3-8 0,1 1 2 0,3-2-3 15,2-2-2-15,1 0-2 0,2-3-1 0,2-1-1 16,3-4-3-16,-1-1 0 0,3-2-2 16,0-2 2-16,4-1-6 0,-4-4 4 0,2 1 3 0,-3-2 7 15,4-6 6-15,-6 4 7 0,1 1 5 0,-4 2 3 16,-1 2 6-16,-1 0 8 0,-2 2-5 0,-3 2-3 15,1 0-5-15,0 3-4 0,-4 3-5 0,5-7-7 16,-5 7-4-16,0 0-2 0,4-4-3 0,-4 4 0 16,0 0-3-16,0 0 0 0,9 12-5 0,-6-5-10 15,-1-1-2-15,2 2-6 0,0 1 0 0,-1-1 1 16,1-3-2-16,1 3 1 0,-4-4 2 0,3 1 1 16,2 0 0-16,-6-5 1 0,7 6 2 0,-3-6-1 0,-4 0 1 15,10 2 3-15,-10-2-1 0,9-5-2 16,-5 2 3-16,2-2 1 0,-3-1-2 0,4 1-1 0,-3-4 0 15,-1 4 0-15,1-3 0 0,0 0 0 0,-2 2-3 16,1 0-3-16,1-4-1 0,-2 3 2 0,-2 7-5 16,2-12-8-16,1 6-1 0,-2-1 2 0,-1 7-6 15,4-8-1-15,-4 8-7 0,2-6-6 0,-2 6 0 16,0 0-2-16,4-9 1 0,-4 9 0 0,0 0 0 16,0 0 0-16,0 0 1 0,0 0 0 0,14 6 2 15,-14-6 5-15,9 3 5 0,-9-3 0 0,9 1 2 16,-9-1 4-16,11 1 2 0,-11-1 3 0,11-1-1 15,-4 0 7-15,-7 1-2 0,15-8 6 0,-5 4-1 16,-1-2 5-16,-1-1 1 0,2-2 0 0,-1 0 5 16,-3 2-1-16,3-4 4 0,-1 3 0 0,-2 0-1 0,1-1 5 15,-1 1 9-15,-2 3-4 0,2-3 4 0,-2 2-7 16,0 1-1-16,-4 5 0 0,5-9-5 0,-3 4 2 16,-2 5-3-16,4-6-2 0,-4 6-5 0,4-6-4 15,-4 6 1-15,0 0-5 0,0 0 4 0,0 0-5 16,12 0-1-16,-12 0 0 0,7 6-1 0,-7-6-6 15,9 7 6-15,-3-2-2 0,0-2 5 0,0 1-3 16,1 0 3-16,3 2 2 0,-2-4 1 0,-1 0-3 16,3 1 1-16,-3-2 1 0,3-1 3 0,0-1 0 0,1-1 5 15,-1 0 1-15,1-1 4 0,-2-3-3 16,3 2 5-16,-2-4-2 0,-3-1 1 0,5-1-1 16,-4-2-2-16,-3 3-3 0,4-4 5 0,-4 2-4 0,-1 2 1 15,1-4 1-15,-4 2 1 0,-1-1-4 0,0 2-1 16,-4-1 1-16,2 0 1 0,0 3 0 0,-3-2-5 15,3 5-1-15,2 5 1 0,-5-7 0 0,5 7-1 16,-6-2-3-16,6 2 2 0,0 0-3 0,0 0 2 16,-14 10 3-16,11-6 0 0,1 3-1 0,2-7 1 15,0 12 1-15,0-12-2 0,6 12-1 0,-2-6-1 16,4 2-2-16,-1-1-3 0,3-3-2 0,3 2-3 16,2-1-7-16,5 1-12 0,1-5-7 0,8 2-3 0,1-2-24 15,-1-1 2-15,2-4-33 0,1 3-1 16,-3-2-36-16,2 0-28 0,-3-2-111 0,-7 4-298 15,8-4 132-15</inkml:trace>
  <inkml:trace contextRef="#ctx0" brushRef="#br0" timeOffset="130811.04">25983 13964 166 0,'-7'-25'266'0,"2"4"-10"16,3 0-4-16,-4 5-10 0,1 0-9 0,1 3-16 16,4 2-6-16,-2 2-13 0,-1-1-18 0,3 3-20 15,0 7-16-15,-7-8-15 0,7 8-15 0,0 0-12 16,0 0-12-16,0 0-8 0,0 0-7 0,0 0-11 16,21 20-6-16,-9-7-2 0,5 7-9 0,1 3-3 15,-1 3-5-15,6 4-2 0,4 14-5 0,0-2-6 0,-1 4 2 16,4-1-2-16,4 7-2 0,13 17 0 0,-18-22-4 15,3 3-4-15,15 27-3 0,-5-5 7 0,-14-19-6 16,9 27 3-16,2-5-1 0,-1 0-7 0,-12-21 0 16,13 22-3-16,-9-25 2 0,12 21-5 0,-15-23 5 15,2 4-2-15,3-6 0 0,-3 4-1 0,2 3 2 16,-3-5 2-16,-1 0-3 0,-1-2 0 0,1-3-4 16,-2 2 5-16,4 0-5 0,-2 2 3 0,2-3-7 15,-4 2-1-15,2 2 3 0,-3 1 0 0,1 0 1 16,-4-1-3-16,1 1-5 0,0 3-1 0,-1 0 3 15,1 1-9-15,0-1-2 0,1-2-14 0,1 2-7 16,-1-3-11-16,-5-3-11 0,6 1-32 0,-5-3-29 0,0-1-24 16,-2-1-27-16,-6-13-35 0,-2 1-54 15,-2-1-177-15,-3-3-474 0,1-10 211 0</inkml:trace>
  <inkml:trace contextRef="#ctx0" brushRef="#br0" timeOffset="131861.7">26090 13952 40 0,'0'0'117'15,"0"0"0"-15,14-9-9 0,-3 5-6 16,6-6-9-16,7-3-2 0,4 0-5 0,8-3-1 15,12-6-13-15,-3-4 9 0,4 1-20 0,3-5-3 0,-1 1-7 16,5-2 0-16,-1 5-6 0,-1-4-3 0,1-1-6 16,-1 0-5-16,-2 0-2 0,0 0-6 0,-3-3 1 15,1 2-3-15,-3-1-2 0,-2 2-3 0,2-1 1 16,-2 2 2-16,-5 3 0 0,-11 7-5 0,-2 1-9 16,-1 1 10-16,-5 0-7 0,0 1 2 0,-5 5 0 15,-3 1 6-15,0 1-4 0,-3 3-1 0,-4 1 0 16,-1 0 2-16,-1 2-7 0,0 1 6 0,-4 3-8 0,10-5 7 15,-5 2-4-15,-5 3-6 0,12 0 0 16,-12 0 1-16,12 3 1 0,-5 0 2 0,2 3 1 16,-1 2 4-16,2 0-10 0,5 5 1 0,-1 1 3 0,-1 0-2 15,4 1-1-15,0 5 5 0,3 1-5 0,-4 2 1 16,2 0-3-16,-2 0 4 0,0 3-1 0,2 2-2 16,-1-3-3-16,-3 2 5 0,2 4 1 0,1-1-1 15,-3-2-7-15,2 6 11 0,1-2-10 0,4 11 3 16,-6-12 1-16,6 13 4 0,0-3-3 0,0 1 5 15,-5-9-1-15,9 8 0 0,0 3 2 0,1-1-2 16,1-4-1-16,1 3-2 0,1 1 5 0,0 0 2 16,0-2 1-16,-6 3 0 0,4-2-1 0,4-1-1 0,-3 2 5 15,3 0 4-15,-5 1-8 0,1-1 6 16,2 5-4-16,-1-4 4 0,-1 2-2 0,2-1 3 16,-3 1 3-16,1 0-3 0,1 2 2 0,-3-1-4 0,5-2-3 15,-2 1-1-15,0-1-1 0,-1 1 2 0,1 0-4 16,1-2 3-16,-2 4-10 0,0-4 11 0,2 1-8 15,-2-3 1-15,4 2-2 0,-4 1-1 0,2-3 0 16,-2 1-2-16,0-2 1 0,1 3-4 0,-3-3-2 16,5 2-1-16,-3 0-10 0,-1-4 1 0,-1 3 1 15,-5-13-8-15,2 1 1 0,-1 0-1 0,0 0-6 16,2-1-2-16,-1 0-3 0,-3 1 2 0,0-1 0 16,-2-2-2-16,1-2 1 0,-4 0 6 0,1-2 2 0,-6-1 0 15,0-5 3-15,-1-2 5 0,-5-1-5 16,0-4 6-16,-2 3-5 0,-1-1-2 0,-1 1 4 15,-2-4 0-15,-2 0 6 0,-1 0 8 0,-2 1 8 0,-1-3 5 16,-1 3 1-16,-5-2 7 0,-3 3-9 0,-6-2 7 16,-3 1 4-16,-3-2 14 0,-2 1 5 0,-1 0 7 15,-4 3-7-15,-13-3-1 0,-2 4-10 0,-2-2 2 16,-7 1-13-16,-2 1-1 0,-23 5-28 0,23-3-5 16,-31 6-15-16,4-5-15 0,0 0-25 0,2-1-19 15,28-4-7-15,-29 6-27 0,29-9-97 0,-3 3-240 16,5-5 106-16</inkml:trace>
  <inkml:trace contextRef="#ctx0" brushRef="#br0" timeOffset="132369.34">26542 14608 4 0,'0'0'117'0,"-4"6"-7"0,4-6 1 0,0 0 8 16,0 0-8-16,-5 4 4 0,5-4-5 0,0 0-5 15,0 0-9-15,0 0-5 0,0 0-11 0,0 0-3 16,20-19-7-16,1 0-1 0,6-2-3 0,4-2-6 15,16-9-6-15,5-4 4 0,23-16-7 0,-2 4-6 16,5-2-3-16,-1-2-3 0,5-2-11 0,4 1-7 16,-2 1-9-16,1 0 3 0,1 5-11 0,-4 0-12 0,-5 2 1 15,-21 13-6-15,0 3-9 0,-2-2 1 0,-2 6-19 16,-1 0-2-16,-4 3 2 0,-16 9-10 16,-4 1-17-16,-9 4-6 0,0 3-17 0,-9 2 3 0,-2 1-3 15,-7 2 3-15,0 0-12 0,3 9-75 0,-3-9-189 16,-14 23 83-16</inkml:trace>
  <inkml:trace contextRef="#ctx0" brushRef="#br0" timeOffset="132670.22">26836 15237 162 0,'14'-18'158'0,"-1"4"-8"0,7-7-15 0,3-3-3 16,15-10-5-16,4-3-6 0,26-18-17 16,2-5-5-16,1 4-12 0,1 1-1 0,3-4-15 15,3 1-6-15,3-1-5 0,-2 5-4 0,-1 2-14 0,-4 2-10 16,-20 14-10-16,18-13-5 0,-18 17-14 0,-2-4-18 15,2 3-2-15,-5 2-9 0,-2 1-32 16,-4 6-3-16,-16 8-10 0,0 2-15 0,-9 3-12 0,-7 7-30 16,0-2-68-16,-5 5-210 0,-2-1 93 0</inkml:trace>
  <inkml:trace contextRef="#ctx0" brushRef="#br0" timeOffset="132936.4">26946 15447 65 0,'0'0'116'16,"0"0"-8"-16,13 1-9 0,-13-1 0 0,30-15-6 15,3-5-4-15,17-10 2 0,0 1 7 0,28-18-7 0,1-2-8 16,1-2-5-16,4-4-10 0,-1 0-2 0,5-6-4 15,-1-1-14-15,0-3-6 0,1 3-7 16,0-2-21-16,-1 8 2 0,-8 1-9 0,-1-1-2 0,-24 23-6 16,-2-2-21-16,1 5-13 0,-6 3-25 0,-16 8-26 15,-2 2-21-15,-5 1-87 0,-7 6-210 0,-3 3 93 16</inkml:trace>
  <inkml:trace contextRef="#ctx0" brushRef="#br0" timeOffset="133219.4">27164 15786 146 0,'23'-7'140'0,"-6"-6"0"0,12-5-9 15,3-4-13-15,18-10-11 0,6 0 5 0,22-17-3 16,-3 7-6-16,3-5-7 0,-24 13-6 0,30-13-6 16,0-5-8-16,1 7 0 0,-7-1-15 0,0 8-15 15,-23 13 0-15,3-3-15 0,-2 3-15 0,-5 0-14 16,-1 3-19-16,-3 1-26 0,-16 10-20 0,-4-3-48 16,-7 8-139-16,-6 3-270 0,-3-2 120 0</inkml:trace>
  <inkml:trace contextRef="#ctx0" brushRef="#br0" timeOffset="133478.75">27512 16400 36 0,'14'1'178'0,"6"-2"-10"16,9-7-9-16,9-4-11 0,10-9-12 0,5-1-9 16,4-4-12-16,19-13-3 0,-20 9-4 0,28-17-7 15,-8 3-9-15,4-3-7 0,-2 2-12 0,3-2-8 16,-1-2-20-16,-27 17-8 0,22-22-16 0,-24 18-18 16,23-18-22-16,-29 15-37 0,3-1-37 0,-1 3-67 15,-14-1-88-15,4 4-266 0,-13 9 117 0</inkml:trace>
  <inkml:trace contextRef="#ctx0" brushRef="#br0" timeOffset="134220.46">27735 16573 95 0,'-5'6'102'0,"5"-6"-5"0,-1 13-9 0,2-4-10 16,1 0 3-16,1 2 2 0,-1-2-15 0,0 7 0 16,1-4-7-16,-1-2-4 0,0 3-1 0,-2-2-2 15,4 1-1-15,-2-3-1 0,1 1 1 0,-1-3 3 16,0-1-10-16,4-1 1 0,-2 0 0 0,-4-5-4 0,11 3 1 15,-3-3-1-15,6-2 0 0,1-4 2 0,2-1-1 16,10-5-1-16,4-4-5 0,2 0-3 16,10-12-7-16,5 2 2 0,3-2-4 0,1 1 0 0,1 0-8 15,4 0 0-15,22-13-2 0,-24 18-22 0,0-1-12 16,-4 0-31-16,3 0-22 0,-5 0-35 0,-2 1-49 16,-13 10-92-16,-2-3-266 0,0-1 118 0</inkml:trace>
  <inkml:trace contextRef="#ctx0" brushRef="#br0" timeOffset="136303.41">25895 14102 61 0,'-9'0'161'16,"9"0"-12"-16,-9 9-19 0,4 1 0 16,1 1-11-16,2 1-8 0,-2 4-12 0,3 2-6 15,2 0-8-15,3 1-7 0,0-1-9 0,1 7-7 0,-1-9-6 16,6 0-1-16,-4-2-4 0,3 0-5 0,-2-5-5 15,4 0-2-15,0-2 1 0,0-1 2 0,1-2 7 16,1 1-3-16,1-3 1 0,-3-3 8 0,2 0 9 16,-1-5 2-16,1 3 3 0,1-3 8 0,-5-1-6 15,7-6 3-15,-5 1-3 0,2-2 9 0,-4 1 1 16,-2-3-8-16,1 1-4 0,-3 2 5 0,-1-4 0 16,0-1-4-16,-6 2-13 0,2-1-1 0,-2 0-7 15,-2 6-5-15,-1 0-4 0,1 0-4 0,-5 1-9 16,0 3 3-16,2-1-7 0,-2 4-7 0,-1 2-15 15,-2 4-13-15,1 5-22 0,-5 4-15 0,5 2-19 16,-5 8-20-16,5 5-25 0,0-2-22 0,7 4-22 16,0-1-22-16,5 2-20 0,4 3-180 0,1-3-410 15,3 2 181-15</inkml:trace>
  <inkml:trace contextRef="#ctx0" brushRef="#br0" timeOffset="136628.76">26199 14735 181 0,'-3'-8'232'0,"3"8"-20"0,-2-6-22 0,2 6-19 15,0 0-19-15,0 0-11 0,0 0-10 16,0 0-10-16,0 0-7 0,0 0-10 0,13 33-7 0,-6-19-12 16,0 2-5-16,4 8-12 0,0 0-16 0,-2 1-24 15,5 2-26-15,-3 0-41 0,3 0-42 0,-3-1-40 16,5 1-52-16,-7-3-119 0,6 1-315 0,1-1 140 15</inkml:trace>
  <inkml:trace contextRef="#ctx0" brushRef="#br0" timeOffset="136944.91">26427 15443 191 0,'0'0'251'0,"0"0"-19"0,0 0-17 16,-11-4-23-16,11 4-19 0,0 0-17 0,0 0-15 15,0 0-12-15,0 0-8 0,20-9-13 0,-8 9-4 16,-1 3-16-16,3 1-8 0,5 2-7 0,-9 0-2 16,5 6-2-16,-4 0 0 0,3 2 2 0,-7 5-1 15,3 7 2-15,-7 1-5 0,0-2 5 0,-3 6-5 16,-5-3-7-16,2 1-5 0,-1-3-1 0,0-1-3 15,1-7-7-15,-1 1-7 0,6 0-3 0,0-8-8 16,-2 1-5-16,5-5-16 0,3 2-14 0,0-4-16 16,3-5-29-16,0-1-30 0,11-5-37 0,5-5-35 15,1-3-21-15,5 0-34 0,-1-5-11 0,1 2-147 0,-1-1-399 16,-3 0 177-16</inkml:trace>
  <inkml:trace contextRef="#ctx0" brushRef="#br0" timeOffset="137321.06">26841 16179 220 0,'0'0'221'0,"0"0"-21"0,0 0-19 0,0 0-16 15,0 0-22-15,0 0-18 0,0 0-8 0,0 0-10 16,22-3-15-16,-22 3-8 0,10 7-10 0,-4-3-7 16,1 2-9-16,-3 2-9 0,2 0-15 0,-3 1-12 15,4 4-4-15,-5-4-7 0,3 2-5 0,-1 4-2 16,3-4-15-16,-3 4-4 0,5-3-11 0,-4-3 0 16,4 5 2-16,2-5-2 0,2 1 6 0,1 0 4 0,2-2 0 15,-1 1 2-15,6-3-4 0,-1-2 4 16,0 0 3-16,9 1 9 0,-8 1 4 0,6 0 9 15,-10 1-1-15,3-1 6 0,-5 1-1 0,0 0 6 0,-5 0-6 16,0 7-2-16,-1 1-1 0,-3-2 0 0,-5 3-1 16,-2 0-11-16,-3 3-18 0,2 0-18 15,-5 5-39-15,-4-7-38 0,2 5-49 0,-2-5-88 0,1 1-269 16,2-4 120-16</inkml:trace>
  <inkml:trace contextRef="#ctx0" brushRef="#br0" timeOffset="137521.21">27677 16911 164 0,'2'16'225'15,"0"0"-20"-15,2-1-20 0,-4 2-17 0,3 0-17 0,0 2-32 16,-2-3-22-16,-1 2-32 0,0 0-39 15,4 0-42-15,3-6-49 0,-2-1-53 0,2-1-83 16,1-3-218-16,1-4 96 0</inkml:trace>
  <inkml:trace contextRef="#ctx0" brushRef="#br0" timeOffset="139569.97">28768 12047 78 0,'0'0'190'0,"-9"-7"-25"0,9 7-15 0,-4-1-15 0,4 1-6 15,0 0-17-15,0 19-5 0,7-5-7 0,-5 3-6 16,3 8-8-16,-1 0-8 0,6 2-7 0,-2 7-7 16,0-6-5-16,-2 3-7 0,4-3-4 0,-3-1-7 15,0-4-3-15,1 0-2 0,1-7 0 0,-4-3 2 16,-1-5-4-16,0 3 1 0,-2-4 0 0,1 0 11 16,-2-1 5-16,-1-6 9 0,4 8 16 0,-4-8 7 15,4 5 10-15,-4-5-10 0,0 0-10 0,0 0-11 16,0 0-4-16,0 0-9 0,-8-27 1 0,3 15-4 0,-4-1-11 15,3 1 5-15,-4-6-5 0,-1 0-7 0,1-4 0 16,-5-3-12-16,2 0 4 0,-1-3-10 0,1 5-3 16,2-4-1-16,-1 2-6 0,1 0-5 0,-3-1 4 15,3 1-2-15,2 0 1 0,-2 1-2 0,6 7 3 16,-3 2-2-16,3 0 2 0,2 4-2 0,-3 2 2 16,4 0-3-16,-1 2 2 0,2 2-3 0,1 5 3 15,0 0-5-15,1-13 5 0,-1 13-6 0,13-3 4 16,-3 3-6-16,3 0 2 0,-1 2 6 0,6 0-2 15,-1 4 3-15,-3 0 0 0,5 3-1 0,8 1 1 0,-3 4-2 16,-7-3 1-16,0 1 2 0,3 5-3 0,-9-2-4 16,2 1 2-16,1 5 2 0,-7-4 3 0,0-1 0 15,-1 0 0-15,-1 1 0 0,-2 1-4 0,0 1 5 16,0-2 1-16,-3 1-3 0,1-6 3 0,0 0-2 16,0 0 1-16,-1-3-1 0,0-2 2 0,0-7 1 15,3 10-9-15,-3-5 10 0,0-5 6 0,0 0 7 16,1 8 8-16,-1-8-3 0,0 0-1 0,0 0-3 15,0 0 0-15,0 0-1 0,0 0-1 0,-4-27-1 16,3 18-1-16,-1-5 3 0,-1 2-4 0,-2-3 1 16,1-4 1-16,0-1-3 0,-1-5 3 0,-1 0-11 15,1-3 5-15,-4 0-1 0,6-1 2 0,-2-1-4 0,4-2-1 16,-3 4 1-16,4-1-2 0,2 1 0 0,1 3-2 16,-2 6 1-16,3 3-1 0,-1-1 1 0,-1 6-3 15,6 0 0-15,-6 3-1 0,4 3-5 0,0 2 2 16,2 3-1-16,-8 0 1 0,23 9 2 0,-7-1-1 15,5 8 4-15,-1 3-4 0,-1 1 3 0,1 2-7 16,0 3-12-16,-1-2-16 0,0 1-21 0,-2-3-19 16,0 1-18-16,0-1-20 0,-4-7-17 0,2-1-10 0,0-1-20 15,0-1-8-15,-2-1-28 0,-1-5-152 16,-1 0-377-16,0 0 167 0</inkml:trace>
  <inkml:trace contextRef="#ctx0" brushRef="#br0" timeOffset="140345.31">29319 11712 143 0,'-5'-7'205'15,"2"2"-22"-15,-2 2-12 0,5 3-17 0,0 0-14 16,-16 4-7-16,9 3-7 0,-1 3-17 0,0 3-3 16,0 2-11-16,0 1-10 0,2 4-10 0,1-1-7 0,0 1-6 15,2-1-6-15,0-3-6 0,2 0-4 16,2-1-4-16,1-4-5 0,0-1-3 0,2-2 0 0,0-2-5 15,2-2-3-15,-1 1-3 0,1-3-3 0,-6-2 4 16,14 1-3-16,-14-1-4 0,16-8 0 0,-7 4-2 16,0-3 5-16,-3-1 3 0,3-2 6 0,-2 0 7 15,2-5-1-15,-3 1 8 0,-1-3-5 0,-1-2 6 16,-1 2 1-16,-1-1 3 0,0 1-5 0,-1 4 8 16,-1 2-6-16,1 2 1 0,-1-2-9 0,0 11-3 15,1-10-6-15,-1 10-5 0,4-4-2 0,-4 4-3 16,0 0-1-16,13 2 0 0,-13-2-5 0,13 11 2 0,-3-4-2 15,-1 1-1-15,0 0 0 0,1 1 0 16,0-1-5-16,-1 0-4 0,1 0 6 0,-2 0-1 16,0-2-1-16,0 0 0 0,-1-1 0 0,-1 0 2 0,-2-2-3 15,0 1 2-15,-4-4 0 0,9 3-1 0,-9-3 0 16,9 0-1-16,-9 0 0 0,0 0-1 0,5-10-1 16,-5 10 1-16,1-11-1 0,-1 11 4 0,2-17-5 15,-4 6 3-15,1 1 0 0,1-4-3 0,-2-1 0 16,0-3-2-16,2 4 1 0,0 3-4 0,2-1 2 15,-1 3-1-15,0 2-3 0,-1 7 1 0,0-12-1 16,0 12 2-16,3-6 2 0,-3 6-2 0,0 0-1 0,14 2 1 16,-14-2 2-16,13 7-5 0,-4-2 0 15,1 4-2-15,1-4-1 0,0 3-1 0,-1 1 2 0,5-1 1 16,0-2 0-16,-3 3-3 0,-2-5 3 0,2 2 0 16,-2-3 0-16,0 1 1 0,-3-1-4 0,0-1-1 15,-2 1-8-15,-5-3-9 0,0 0-5 0,13-5-4 16,-13 5-2-16,7-10-6 0,-6 6-5 0,1-2 0 15,-2 6-2-15,-1-19-4 0,0 9-6 0,-3-1 6 16,-3 1-4-16,-3-6 0 0,0 1 4 0,0-2 3 16,-1-7 3-16,-2-2-4 0,0-4 12 0,-1 4 3 15,2-3 10-15,-1 4 10 0,1 0 10 0,-1-1 13 16,0 3 7-16,5 7 16 0,-1-1 19 0,2 4 7 0,-1 4 1 16,3 1 15-16,0-2 2 0,1 6-13 0,4 4-3 15,-6-9-7-15,6 9-6 0,-7-1-7 0,7 1 0 16,0 0-1-16,0 0 0 0,4 25 5 0,1-14-4 15,2 6-2-15,4 6-2 0,1 2-4 0,-1 3-9 16,6 3 4-16,-2 0 3 0,0 0-5 0,2 1-3 16,2-1-11-16,-5-2-12 0,3-4-18 0,-2 1-11 15,-5-9-15-15,2-1-15 0,0-2-23 0,-1-1-15 0,0-3-12 16,0-3-14-16,3-1-9 0,-5-4-8 16,3-1-12-16,-4-1-10 0,2-2-142 0,-4-3-335 15,1 1 147-15</inkml:trace>
  <inkml:trace contextRef="#ctx0" brushRef="#br0" timeOffset="140704.03">29803 11350 56 0,'-14'3'152'16,"9"0"-11"-16,-1 0 2 0,0 2-11 0,-1 3-14 15,1 1-6-15,-2 1-9 0,3-1-7 0,-3 6-9 0,2 1-5 16,1 0-12-16,1-1-3 0,2-1-10 15,4-1-4-15,-1-1-9 0,0-1-1 0,3-1-3 0,-1-2-6 16,4-2-10-16,1 1 5 0,-2-4-8 0,5-2-1 16,0-1-4-16,1-1-7 0,0-4-1 0,1 0-3 15,4-3-4-15,-2-1 3 0,-3-2-3 0,2-2 2 16,-3 1 10-16,1-2 4 0,-2-4 14 0,0 2 6 16,-1-1 7-16,0-8 14 0,-1 2 8 0,2-1 5 15,-1 6-1-15,1-4 7 0,-1 6 4 0,1 1-2 16,1 4-5-16,-4 0-12 0,3 2-1 0,1 2-6 15,-1 2-4-15,3 3-5 0,-3 0-6 0,1 4-3 16,2 1-1-16,-1 3-6 0,-1-1-2 0,1 7-2 16,-1 0-2-16,2 1-9 0,-5 0-25 0,-2 5-24 15,-5-1-28-15,2 0-31 0,-2 2-41 0,-3-1-43 0,0-2-47 16,-2 0-154-16,1-6-409 0,0 0 181 0</inkml:trace>
  <inkml:trace contextRef="#ctx0" brushRef="#br0" timeOffset="140853.28">30317 11109 4 0,'4'-8'209'0,"-3"3"-24"0,2-2-17 0,-3 7-25 16,5-6-20-16,-5 6-19 0,0 0-21 0,0 0-36 16,13 16-21-16,-9-5-49 0,-2 5-36 0,3 4-110 15,-6 6-182-15,1 5 81 0</inkml:trace>
  <inkml:trace contextRef="#ctx0" brushRef="#br0" timeOffset="141840.37">28680 12534 54 0,'-6'-6'75'0,"6"6"-7"0,-10-5-9 16,10 5-7-16,-8-2-14 0,8 2 3 0,-7-3-3 15,7 3 0-15,0 0-1 0,-7-4-3 0,7 4-5 16,0 0-6-16,-4-5 0 0,4 5 4 0,0 0-5 16,0 0-2-16,0 0 9 0,0 0 6 0,-4-6 0 15,4 6-1-15,0 0 2 0,0 0-2 0,0 0 11 16,0 0-11-16,0 0 4 0,0 0-2 0,0 0 2 16,0 0 5-16,0 0 2 0,0 0 0 0,0 0-3 15,0 0 5-15,0 0 4 0,0 0-6 0,-5-5 2 0,5 5 7 16,0 0 3-16,0 0 4 0,0 0-3 0,0 0-1 15,0 0 5-15,0 0-1 0,-9-2 3 0,9 2-6 16,0 0 3-16,0 0-3 0,0 0 1 0,0 0-6 16,0 0 5-16,-1-10-1 0,1 10-1 0,0 0 1 15,0 0-5-15,0 0 2 0,0 0-5 0,0 0-2 16,0 0-1-16,0 0-2 0,0 0-7 0,0 0-1 16,0 0-5-16,-4-5 1 0,4 5-7 0,0 0-4 0,0 0-1 15,0 0-3-15,0 0-3 0,0 0 3 16,0 0-19-16,0 0 1 0,0 0-1 0,0 0 6 15,10 23-1-15,-6-13 1 0,3 1 0 0,-1 3 1 0,3 2-3 16,3 7 5-16,-1 1-2 0,1 1 2 16,2 2-3-16,2 2 1 0,2 0 3 0,-1 0-2 0,2 2 1 15,11 8 1-15,-1-3-2 0,0 3 1 0,-7-10 1 16,8 9-2-16,-11-8 2 0,4-1 3 0,7 12 9 16,-10-10 3-16,11 8 9 0,-3 3-3 0,-3 1-2 15,2-3 1-15,-1 1 0 0,-1 4-1 0,2-2 5 16,-3 1 0-16,1 1 4 0,-1 1-4 0,0 1-3 15,0-3-4-15,1 5 4 0,-3 3-5 0,3 0 2 16,-1-1-3-16,2 3-6 0,10 19 3 0,-12-20-2 16,0 3 1-16,13 17 0 0,-14-17-7 0,18 19 1 15,-11-25 1-15,0 3-4 0,10 26 2 0,-8-29-2 0,14 23 1 16,-14-21 2-16,15 15-10 0,-16-18 2 0,2 3 2 16,13 19 1-16,-15-20 0 0,-1-4 6 0,3 5 4 15,-4-4-1-15,1 0 0 0,-2 3-1 0,3 2-6 16,-4-2 9-16,0 0-6 0,-3 2-1 0,3-5-3 15,-2 2 0-15,1 0 0 0,-4-3 0 0,2-1 11 16,2 0-14-16,0-2-3 0,3 0-4 0,-4-5-8 16,-8-10-5-16,1 1-13 0,-2-3-9 0,2 1-11 15,-4-2-16-15,-1-1-19 0,-5-6-22 0,-1-3-20 0,-1 1-22 16,0-3-29-16,-5-2-28 0,0-5-17 16,-1-1-30-16,0-6-169 0,-5 11-453 0,5-11 201 15</inkml:trace>
  <inkml:trace contextRef="#ctx0" brushRef="#br0" timeOffset="143270.63">28728 12837 21 0,'0'0'70'0,"0"0"-1"0,0 0 2 15,0 0-2-15,0 0 4 0,0 0-8 0,0 0-2 16,0 0-3-16,0 0 13 0,0 0 5 0,0 0-6 16,15-14 2-16,-7 9 0 0,3-3-5 0,4 1 7 15,11-5-1-15,0-1 3 0,5-1-11 0,0 0-2 16,3-3-7-16,17-2-4 0,0-2-2 0,3-4-6 15,5 0-2-15,1 0-5 0,24-13-2 0,-26 13-1 16,21-12-7-16,-19 10 1 0,22-11-9 0,2 6 5 16,-25 5-2-16,23-11-3 0,-25 11-4 0,28-13-4 15,-27 13 1-15,0-2-10 0,20-14-2 0,-26 15-4 16,1-1 3-16,-3-2-4 0,-1-1-1 0,5-3-3 16,-3 1 2-16,2-1-2 0,-1-2 1 0,-2 2 0 15,1 0 5-15,-5-2-8 0,3 4 11 0,2 1-8 0,-1-1 8 16,-3 3-2-16,0 3-1 0,-3 0-3 0,-1 1-10 15,-14 6 13-15,2 1-1 0,-3 0 5 16,2 2-7-16,-4 0 3 0,-1 0 5 0,-2 2-7 0,-7 3 4 16,1 1 5-16,-2 1-4 0,-2-1 2 0,0 4-3 15,-4 0 6-15,-1-1 4 0,-3 3 6 0,1 2-1 16,-1-1-4-16,-5 4-2 0,7-7 0 0,-7 7-4 16,7-2 1-16,-7 2-19 0,0 0 18 0,8-2-3 15,-8 2 0-15,0 0 3 0,7 11-4 0,-3-5 1 16,0 2 0-16,-1 3-3 0,-1 2 4 0,5 4-1 15,0 0-10-15,5 10 11 0,-2-1-7 0,2 2 5 16,-3 0 0-16,2 2-2 0,0 2 6 0,1 2-6 16,10 10 3-16,-6-1 0 0,4 0 0 0,0 3 5 15,-1-2-9-15,4-2-2 0,0 4 4 0,-4-2-4 16,4 2 6-16,2-2-6 0,1 4 5 0,4 2 1 16,-1 1 2-16,2-3-3 0,2 3-3 0,0-3-8 0,2 0 14 15,-1 2-6-15,-2-1 1 0,2-1 3 0,-1 2-3 16,-4 0-5-16,-1-4 3 0,0 2 0 0,-1 2 0 15,0-1 2-15,1 2 0 0,-1 1-2 0,-3-4 0 16,-2 2 0-16,2 0 0 0,-2 0 0 0,0-1 0 16,-4 0 4-16,1-1-3 0,-1 4 0 0,2-8 2 15,-2 0-2-15,1-1-6 0,3 1 9 0,-5 0-7 16,-2-12 3-16,4 14 4 0,0-4-8 0,0 2 13 16,-1-2-13-16,-4-11 2 0,2 1 1 0,-1 0-1 0,0 2-2 15,-1-1 5-15,4 10-4 0,-5-10 0 0,-1-2 1 16,1 1 1-16,0-3-2 0,-1 0-1 15,1-2 3-15,-3 1-1 0,-1-2 1 0,4-1 0 0,-13-25 4 16,16 36-4-16,-16-36 3 0,12 34-5 0,-12-34 6 16,10 31-4-16,-10-31 1 0,8 28 0 0,-8-28 2 15,0 0 3-15,1 31-6 0,-1-31 0 0,0 0 3 16,0 0-3-16,-14 44 4 0,14-44 0 0,-23 25 2 16,6-11-1-16,-3 4-5 0,-3 0 11 0,-3 1-8 15,0 0 2-15,-4-1-4 0,-2-3 3 0,0 4-2 16,-11 10 2-16,-1-2 1 0,0-1 1 0,-5 2-5 15,0 1 9-15,-2-2-3 0,1 5 0 0,-1-2-2 16,-1 3-1-16,-3-2 2 0,1 1 5 0,-21 14-1 16,24-14-5-16,-4 2 1 0,-27 15-1 0,8-3-10 15,19-13 6-15,-27 10-7 0,0 4 10 0,1-3-22 16,1-2 2-16,1 3-6 0,-3-4-2 0,-6 3 6 16,4-5-4-16,-8-1-2 0,-2 1 5 0,-4-1 2 0,2-5-2 15,-6-2-9-15,2 1 6 0,-2-2-19 0,-3-4 3 16,4 2-15-16,5-6 7 0,-3-1-6 15,6-7-7-15,1 1-15 0,31-6-22 0,-4-4-96 16,1-3-210-16,6-8 92 0</inkml:trace>
  <inkml:trace contextRef="#ctx0" brushRef="#br0" timeOffset="144153.47">30267 12266 144 0,'0'0'171'15,"-2"-11"-13"-15,2 11-11 0,-3-9-7 0,3 9-14 16,0 0-16-16,-3-7-14 0,3 7-7 0,0 0-17 15,0 0 3-15,0 0-7 0,0 0-9 0,0 0-9 16,0 0 2-16,0 0-5 0,15 17-1 0,-9-9-4 16,0 3-6-16,3-2-9 0,-1 3 4 0,4 0-1 15,-2 2-2-15,0 1-5 0,2 1 2 0,-1-3-8 16,0 4 9-16,0 6-16 0,5-1 1 0,-4 3 1 16,2-1-3-16,-3 1 2 0,1 0 2 0,-1 4 2 0,0-1 3 15,4 2 0-15,-2 1 2 0,1 0-3 0,-3-1 1 16,2 1-1-16,1 4 2 0,-2-4-2 0,3 12 1 15,-4-11-2-15,6 12-4 0,-4-10 2 0,3 12-1 16,0-2 3-16,3 1-2 0,-4 0 2 0,0 2-3 16,5-1 6-16,0 1 1 0,-2-1 0 0,-1 1 1 15,2 0 2-15,0 1-3 0,2-1 6 0,0-1 1 16,0 0 5-16,0-2-3 0,2-2 2 0,-2 6 3 16,1-1 1-16,-2 2 1 0,2-3-4 0,-2 2 2 15,-1 1-2-15,3-1-5 0,-3 0 3 0,4 1-7 0,-1-1 0 16,-1-1 1-16,3-2-4 0,-1-1-2 15,1 4-2-15,-1 2-1 0,-1-4 2 0,6 4-3 16,-1 0 1-16,-1 0-5 0,1 0 4 0,-2 3-2 0,3-1-2 16,-1-1 2-16,1-4 1 0,-1 6-4 15,3-6-1-15,-2-3-1 0,3 3 3 0,-3 0-3 0,1-4 2 16,0 1-2-16,0-5 0 0,-8-9 2 0,0-2-3 16,2 3-4-16,4 8 1 0,-8-14 1 0,2-3-17 15,-1 2-4-15,-3 0-1 0,1-1-4 0,-7-6-11 16,3-2-8-16,-2 0-17 0,-2-1-13 0,-1-3-21 15,-3-4-21-15,1 2-23 0,-2-5-30 0,0 1-24 16,-1-2-19-16,-4-3-123 0,0 0-357 0,0 0 158 16</inkml:trace>
  <inkml:trace contextRef="#ctx0" brushRef="#br0" timeOffset="145270.16">29620 12506 121 0,'0'0'125'0,"0"0"-3"0,0 0-10 16,0 0-8-16,0 0-7 0,0 0-2 16,17 12-11-16,-5-7 2 0,-1 8 3 0,-2-1-9 15,9 8-7-15,0 2 5 0,-3 2-10 0,-1 1 0 0,4 2-9 16,0 2-3-16,4 10-3 0,-6-8-7 0,-1 1 1 15,-2 2-2-15,8 7-1 0,-10-8-1 0,6 10 2 16,-2 2-7-16,1-2 1 0,-4-11-2 0,6 11-4 16,0 4-2-16,-4-5 0 0,0-8 4 0,3 9 5 15,1 1-5-15,-5-12-1 0,5 15 3 0,-1-6 2 16,1 4-3-16,1-3-6 0,-3-9 0 0,4 12-3 16,2-4 0-16,-3 2-1 0,3 3-5 0,-3 1 4 15,2-6-2-15,0 1-6 0,0 6-2 0,-2-7-2 0,3 5 4 16,-2-4-5-16,-1 4 1 0,0-2-4 15,2-3-1-15,2 3-2 0,-8-13 3 0,3 0-1 16,0 1 1-16,-3-1 1 0,11 15-1 0,-11-17 2 0,3 4-2 16,0 0-2-16,1 7 0 0,-5-11 1 15,0 3 0-15,2-1 0 0,-2 0 1 0,0-1-5 16,-3 3 3-16,1-3-1 0,-2 2-2 0,2 0 4 0,-2 0-1 16,1 0 0-16,-3 1 2 0,1-1-2 0,1-3 2 15,-1 3 2-15,4 0-5 0,-4 0 0 0,2 1 0 16,-1 2-2-16,-2-3 0 0,2 1 3 0,4 10-1 15,0 2-4-15,-2-12 2 0,-1-5 0 0,1 4 1 16,-1-3 0-16,4 0-4 0,-4 2 1 0,4-5 1 16,0 0-1-16,-2 1 0 0,2-3-8 0,0 3-3 15,-1-2 3-15,1 0-2 0,-2 0 2 0,1-2-5 16,-1 1-3-16,0 0 0 0,-3-5-1 0,4 6 1 16,-3-8-7-16,1 6-6 0,-3-8 0 0,2 3-9 15,0-2-15-15,-4 1-9 0,3-2-5 0,-4-5-12 16,1 7-12-16,0-6-12 0,-2-2-15 0,-1 1-8 15,-1-3-6-15,1 1-4 0,0-2-28 0,-1 0-99 16,-3-6-281-16,1 11 124 0</inkml:trace>
  <inkml:trace contextRef="#ctx0" brushRef="#br0" timeOffset="145970.81">29089 14258 78 0,'0'0'124'0,"11"-27"-11"16,-3 17-13-16,5-3 3 0,6-5-13 0,4 0-3 15,4-5-8-15,5 1-5 0,10-8-13 0,5-3-2 0,-1 1-3 16,3-2-2-16,1 2-7 0,25-12-4 0,-2-4 2 16,-21 15-5-16,25-14-1 0,-2 0-7 0,5 3 4 15,0 1-4-15,-1-1-1 0,1 1-8 0,-3-1 0 16,2-2-5-16,1-1-2 0,-6-2-1 0,7 6 1 16,-5 1-3-16,1-3-3 0,-22 14 0 0,23-12-12 15,-22 10 9-15,2 2 0 0,-6-2-10 0,1 4 5 16,-2-1-1-16,0-2-6 0,-1 1 0 0,-6 1-4 15,1 1 6-15,-2-1-3 0,-3 3-7 0,-9 7 1 16,-1-2 0-16,1 2-2 0,-4 0 3 0,2 1-1 16,-4 2-3-16,-1 1-8 0,-8 5 0 0,0-2-8 15,0 4-1-15,-5 1 2 0,0 3-8 0,-3-1-11 0,-2 3-10 16,-1 0 5-16,-5 3-3 0,0 0 4 0,0 0-4 16,0 0-2-16,-5 21-14 0,-5-7-65 0,-7 9-149 15,-3-1 66-15</inkml:trace>
  <inkml:trace contextRef="#ctx0" brushRef="#br0" timeOffset="146454.18">29633 14975 94 0,'-7'-6'164'15,"7"6"-26"-15,-7-7-4 0,7 7-11 0,-2-3-13 16,2 3-7-16,0 0-8 0,5-16-3 0,-1 11-10 15,3-2 0-15,9-4-6 0,-1 0-6 0,9-2-8 16,3-4-3-16,2 0 2 0,14-9 0 0,1 1-3 16,1-2-2-16,2 0-5 0,5-1-7 0,0-2-1 15,4-1-2-15,20-15-6 0,-23 13 2 0,20-13-6 16,-21 12 2-16,25-13-2 0,1-3-4 0,0-1 0 16,-1-1-8-16,3-5 1 0,5 0-11 0,4-2-2 15,-2 0-3-15,5-7-3 0,1 2-5 0,3-2-1 0,5-1-1 16,4-3 0-16,2 6-2 0,10 5 2 0,-6-2-5 15,1 10-3-15,-6 0-1 0,-1 2 3 0,-4 9-6 16,-6 1-2-16,-6 5-3 0,-6 7 1 0,-25 9-6 16,0-3-3-16,-1 3-5 0,-6 3-1 0,-16 2-3 15,1 0-5-15,-4 1-17 0,-4-1-10 0,-1 1-22 16,-27 12-17-16,35-18-20 0,-35 18-90 0,16-18-239 16,-16 18 106-16</inkml:trace>
  <inkml:trace contextRef="#ctx0" brushRef="#br0" timeOffset="147045.74">30884 13252 124 0,'23'-17'143'0,"-7"9"1"0,0 0-5 0,8-4-8 16,2-4-17-16,5-1-6 0,15-4-12 0,0 1-7 15,4-5-12-15,0 0-7 0,9-1-6 0,-1 0-6 16,28-11-7-16,-27 9-12 0,26-6 4 0,-26 8-20 15,27-12-13-15,-29 13-15 0,24-12-16 0,-26 12-5 16,2-6-9-16,-4 3-15 0,-8-1-22 0,2 1-1 16,-4 2-17-16,-12 6-8 0,-6 4-78 0,-3-3-190 0,-6 7 84 15</inkml:trace>
  <inkml:trace contextRef="#ctx0" brushRef="#br0" timeOffset="149764.67">31003 10030 69 0,'-5'-5'167'0,"-2"4"-21"0,7 1-6 16,-15 6-9-16,5-2-2 0,1 6-5 0,-2 6-10 16,-3 5-7-16,2 4-4 0,-1 1-21 0,2 6-15 15,-1 1 1-15,1 1-9 0,2 0-5 0,1 1-1 0,3-1-11 16,4 0 0-16,1-1-8 0,2-3-1 0,1-3-2 16,3-2-3-16,2-7 0 0,4 0-2 0,0-3 1 15,5-2-6-15,1-3-4 0,0 1 1 0,1-5-1 16,0-1-4-16,-1 2-2 0,-5-5-1 0,-2 2-3 15,1-3-3-15,-5 1-1 0,0-1 2 0,-7-1-1 16,11 3-2-16,-11-3 1 0,0 0-3 0,8 1 0 16,-8-1 1-16,0 0 3 0,0 0-2 0,0 0 1 0,0 0 2 15,0 0-4-15,0 0 5 0,0 0-1 16,0 0 5-16,-23-8 2 0,23 8-3 0,-5-10-2 16,2 4 1-16,1 0-3 0,-1-4-1 0,3-1 2 0,1-4 0 15,2-3 3-15,0 1-3 0,2-1-7 0,0 0 0 16,4 1 3-16,1-1-2 0,-4 2 1 0,5 3-2 15,-1-2 2-15,1 2-1 0,-2 4-2 0,1 1 3 16,-1 1 0-16,-1 1 0 0,2-1-2 0,-3 7 6 16,3-1-4-16,-10 1 3 0,18 4-1 0,-9 2 3 15,-1 0 1-15,2 0 0 0,-3 2-1 0,1 1-1 16,-3 3-4-16,7 1 2 0,-5 2 1 0,0 1 3 16,2-1-2-16,-4-4-5 0,-1 0-12 0,1 2-4 15,0-3-12-15,0 1-12 0,0-1-16 0,3-1-9 16,-2-2-9-16,2 2-15 0,0-2-16 0,0-4-5 15,0 2-13-15,1-3-6 0,-2 0-99 0,-7-2-247 0,13-2 109 16</inkml:trace>
  <inkml:trace contextRef="#ctx0" brushRef="#br0" timeOffset="150261.66">31329 10031 53 0,'-2'-6'208'16,"2"6"-14"-16,-5-6-21 0,5 6-19 0,0 0-16 15,0 0-12-15,0 0-6 0,0 0-3 0,0 0-8 16,-4 28-4-16,6-9-6 0,2 8-11 0,3 4-4 0,3 2-8 16,4 11-8-16,-4-8-6 0,14 3-7 0,-6-7 0 15,-1-3-3-15,-1-4 9 0,2 0 1 0,-1-5 4 16,1 1-6-16,-7-5 2 0,2-4 0 0,0 1-3 15,-4-4-3-15,-1-1 0 0,0-1-4 0,-3-1 0 16,1-2 5-16,-3 0 12 0,-3-4 8 0,7 6 6 16,-3-3 5-16,-4-3-5 0,0 0-7 0,0 0-3 15,0 0-12-15,0 0-9 0,0 0 1 0,-11-33-9 16,5 24-7-16,-7-7-3 0,4 1 0 0,-6-8-9 16,-3-1-8-16,3-3-9 0,-2 1-8 0,-1-3-7 15,4 1-18-15,1-7-5 0,-4-8-2 0,4 11-11 0,1-2-1 16,2-1 2-16,0 3-5 0,2-2 0 0,4 2 2 15,-1 2 5-15,3 2 2 0,0 3 5 0,2 7 2 16,0 1 1-16,3 1 4 0,-2 2 5 0,0 3-1 16,2 5 2-16,0 0 2 0,2 0-2 0,6 5 3 15,-11 1-2-15,18 1 6 0,-5 6-2 0,-3 1 3 16,2 3 1-16,0 5 2 0,-3-1 1 0,-1 9 2 16,-2-5-2-16,-2 6 1 0,-4 2 2 0,0 0-5 0,-4-4-16 15,-3 3-14-15,3-8-18 0,-1-2-23 16,1 2-22-16,0-4-21 0,0-2-28 0,2-3-26 15,-1-1-24-15,3-2-130 0,0-6-360 0,0 0 160 0</inkml:trace>
  <inkml:trace contextRef="#ctx0" brushRef="#br0" timeOffset="150786.87">31673 9729 113 0,'5'-9'226'0,"-4"3"-17"16,-1 6-28-16,3-6-15 0,-3 6-19 0,0 0-3 15,0 0-6-15,4 18-11 0,-3-6-10 0,2 5-16 16,-3 9-2-16,1-1-12 0,-1 1-7 0,1 5-9 16,0-3-2-16,2-4-10 0,-2-5-4 0,2 0-8 15,1-1-6-15,-3-2-2 0,3-2-4 0,-3-3-2 0,2-2-1 16,-2-2-8-16,-1-2 1 0,0-5-4 0,2 10 6 16,-2-10 19-16,0 7 12 0,0-7-1 0,0 0-4 15,0 0-6-15,0 0-3 0,0 0-7 0,0 0-4 16,-7-21-4-16,3 10-1 0,1-2-3 0,0-5 0 15,-1 1-2-15,4-9-7 0,-3 1 1 0,3-1 0 16,0-4-5-16,0 1-4 0,-1-1 1 0,3 1 1 16,0 1-4-16,0-1 0 0,0 3-3 0,0 5 3 0,2 4-3 15,1 1 1-15,-2 4 1 0,0 2-3 16,-1 4-2-16,2 0 0 0,-1 1-2 0,5 2-1 16,1 3 1-16,-9 0 4 0,22 8-3 0,-10 0 1 0,4 1-1 15,0 2 0-15,1 8 0 0,-3-2 1 0,3 4-1 16,-1 3-12-16,-3-1-14 0,-1 1-28 0,-1 0-25 15,-3-1-17-15,-2-4-9 0,0 0-6 0,-2-3 1 16,-2-3-7-16,-1-4 2 0,-2 2 8 0,-1-2 2 16,1 0 4-16,-2-3 10 0,0-2 12 0,-5 0 8 15,8-4 10-15,-13 6 1 0,8-6 10 0,-4 3 15 16,9-3 1-16,-15-1 7 0,7 1 4 0,-3-2 9 0,2-2 1 16,1 1 6-16,8 3-2 0,-15-3 11 0,8-1 2 15,2-1 4-15,0-1-4 0,3 0 4 16,2 6-1-16,-2-17 1 0,5 9-2 0,3-3-1 0,3-3-12 15,6 2-3-15,1-1-2 0,6-1-9 0,3-4-16 16,2 6-12-16,5-1-16 0,-3 2-14 0,1 3-112 16,-5 1-207-16,6 4 92 0</inkml:trace>
  <inkml:trace contextRef="#ctx0" brushRef="#br0" timeOffset="151381.87">31807 10857 56 0,'5'-33'190'15,"2"-2"7"-15,0 7-3 0,0 3-12 0,-4 6-13 16,1 3-5-16,-2 3 1 0,0 3-10 0,1 3-10 0,-1-1-10 16,0 4-20-16,-2 4-10 0,4-10-13 0,-4 10-9 15,0-6-9-15,0 6-11 0,0 0-7 0,0 0 0 16,0 0-9-16,0 0-1 0,12 19-10 0,-5-7-2 16,-1 1-3-16,2 6-3 0,3 4-2 0,-1 3-3 15,4 1-3-15,1 3 1 0,-3 1-3 0,11 10 3 16,-5 3-2-16,3 2 4 0,-3-2-4 0,2 2 0 15,-1 0-3-15,2 0 2 0,-4 1 0 0,3-3-4 0,-3 5 1 16,3-2 2-16,0 4-7 0,-2-1 5 16,4 3-4-16,2-1-2 0,-1-1 2 0,-1 2 0 15,-2 4-5-15,2 0 3 0,-2-2-5 0,0 1 2 0,0-2-2 16,0 1 3-16,-4-2-2 0,2 4-1 0,0-2 0 16,-2 1 2-16,-3-5-5 0,5 6 5 0,-3-3-4 15,0 0 2-15,-2 1 4 0,1-1 10 0,-1 0-2 16,-1 0 4-16,3 1 7 0,-2-1-7 0,2 0 6 15,-3 1-4-15,0 0 3 0,0 1 1 0,-3 1-3 16,4-4 12-16,-2 4-16 0,-1 0 2 0,1-3-6 16,-1 1 3-16,-1-1-5 0,2-2-2 0,0-2 1 15,0-1-2-15,-3 1-1 0,-2-15 2 0,4 9-2 16,-2 2-6-16,-3-11 0 0,-1-1-3 0,1-3-12 16,-2 0-8-16,-3-31-16 0,5 47-9 0,-5-47-18 15,1 39-19-15,-1-39-25 0,1 33-22 0,-1-33-19 0,0 0-32 16,0 0-12-16,0 0-10 0,-1 33-7 0,1-33-134 15,0 0-371-15,0 0 164 0</inkml:trace>
  <inkml:trace contextRef="#ctx0" brushRef="#br0" timeOffset="152178.81">31995 10710 18 0,'-1'-11'167'0,"1"-3"-15"0,5-2-14 0,3 2-9 16,3 0-10-16,3-2-9 0,8-1-6 0,6-1-11 16,4 2-10-16,15-4-5 0,4 3-7 0,2-1-4 15,-1 5-3-15,6 3-5 0,2 0-6 0,-2 2-9 16,0 4-3-16,1 4-4 0,-2 0-7 0,-3 2-1 0,-2 6-7 16,-15 1 1-16,3 1-5 0,-3 3 0 0,-6 3 0 15,1 5-2-15,-9 0-3 0,-3 5 0 0,1 2-2 16,-7 1 0-16,5 14 0 0,-8-11-5 0,2 14 0 15,-6-2 1-15,-4-9-1 0,1 1-2 0,4 14-1 16,-7-2 0-16,3 0-5 0,1-3 6 0,0-8 4 16,0-4-3-16,7 13-1 0,3 1 2 0,-1 0-3 15,0-1-1-15,5 1 3 0,2 0-2 0,-1 1-3 0,2 3 1 16,-3-1 0-16,3 0 4 0,-3 0-4 16,0 0-2-16,3-1 1 0,-7 2-5 0,2-2 2 15,-3-2 5-15,0 2 1 0,-1-2-2 0,3-1-3 0,-3-1 6 16,5 1-3-16,-2 0 2 0,-1 1-7 0,2-2-5 15,-1-2-4-15,1 3 1 0,-1-2-7 0,2 1-2 16,-3-1-1-16,-2-10 1 0,3 12-5 0,-6-13 8 16,3 2-4-16,-3 0 9 0,-1-3-3 0,0 3-1 15,-3-1-1-15,1-3 13 0,-2-3-10 0,-5-28 1 16,11 54 5-16,-7-27-2 0,-4-27 4 0,6 43 10 16,-6-43-1-16,9 39 8 0,-2-20-5 0,-7-19-5 15,10 42 1-15,-10-42 3 0,14 32-2 0,-14-32 5 16,15 32-1-16,-15-32 4 0,13 33-6 0,-13-33 0 15,13 29 1-15,-13-29 2 0,14 30 4 0,-14-30-1 16,8 23-5-16,-8-23 4 0,0 0 5 0,12 35 6 16,-12-35-6-16,0 0 7 0,2 33 2 0,-2-33 5 0,0 0 9 15,0 0 9-15,-21 42 8 0,21-42 10 16,-21 20-10-16,21-20 7 0,-31 20 4 0,31-20 11 16,-39 16 3-16,11-7 11 0,-1-4 6 0,29-5-12 0,-70 10-2 15,16-6-4-15,3-2-8 0,-3-1-5 0,-3 0-4 16,2 1-8-16,-1-5-10 0,2 2 4 15,0-4-22-15,2 1-12 0,12 1-14 0,3-3-28 0,4 3-14 16,33 3-21-16,-62-14-40 0,37 6-14 0,25 8-19 16,-32-24-31-16,17 10-16 0,15 14-24 0,-21-49-150 15,14 23-387-15,1-6 172 0</inkml:trace>
  <inkml:trace contextRef="#ctx0" brushRef="#br0" timeOffset="152542.31">32256 11866 47 0,'0'0'158'0,"0"0"0"16,0 0-9-16,0 0-9 0,14-19-7 0,-1 8-7 15,2-1 3-15,7-6-12 0,2 1 1 0,3-3-5 16,0 1-3-16,5-2-9 0,0 1-9 0,13-9-10 16,0-1-5-16,5 6-7 0,1-1-5 0,2 2-12 0,1-2-4 15,-1-2-6-15,-2 2-3 0,4 7-11 16,2-3-15-16,-4 2-12 0,-1 0-13 0,-3 5-10 15,-12 1-16-15,-1 3-18 0,0 3-15 0,-3-1-17 0,-1 4-13 16,-32 4-14-16,50-4-15 0,-50 4-2 0,0 0-14 16,44 10-75-16,-44-10-237 0,0 0 105 0</inkml:trace>
  <inkml:trace contextRef="#ctx0" brushRef="#br0" timeOffset="152818.87">32589 12416 240 0,'0'0'247'0,"0"0"-19"0,0-13-14 16,0 13-13-16,12-17-18 0,-2 3-15 0,-10 14-16 15,47-45-12-15,-6 15-15 0,4 2-12 16,6 0-11-16,0 1-9 0,6-2-15 0,25-7-11 0,-27 9-8 15,25-11-14-15,-23 13-15 0,24-13-18 0,-24 16-17 16,3 1-21-16,0 1-20 0,-5 2-16 0,-4 1-19 16,-2 3-13-16,-13 5-20 0,-3 0-10 0,-2 5-8 15,-31 4-7-15,39-3-12 0,-39 3-104 0,0 0-274 16,32 14 121-16</inkml:trace>
  <inkml:trace contextRef="#ctx0" brushRef="#br0" timeOffset="153043.87">32893 12703 182 0,'0'0'218'0,"0"0"1"16,0 0-22-16,0 0-19 0,0 0-18 15,0 0-14-15,0 0-19 0,0 0-11 0,0 0-17 16,72-57-13-16,-21 33-16 0,5-1-19 0,27-8-28 0,-25 10-26 15,30-9-16-15,-25 13-23 0,1 1-9 0,-2 2-29 16,-2 3 7-16,-2 1-18 0,-7 9 2 0,-15-1-4 16,1 2-11-16,-4 2-2 0</inkml:trace>
  <inkml:trace contextRef="#ctx0" brushRef="#br0" timeOffset="155293.84">28709 13194 182 0,'0'0'175'0,"0"0"-14"0,0 0-13 15,0 0-17-15,0 0-2 0,-15 13-11 0,7-5-6 16,-1 5-4-16,-1 4-12 0,-1-1-8 0,-1 7-12 16,2 1-1-16,0 1-22 0,3 1-3 0,1-1-1 0,3-1-7 15,1 1-2-15,0-6-3 0,4-2-3 0,2 0-7 16,-2-1 0-16,1-2-3 0,4-3 0 0,0-2-4 15,2 1 0-15,-2-2-3 0,4-2 3 0,-1-2-6 16,1-2 6-16,3 0 0 0,-1-4 7 0,-1 1 8 16,2-3 7-16,-1-2 10 0,-2 2 8 0,3-6 5 15,-4 3 6-15,6-1 10 0,-2-2 6 0,-4 2-5 16,1-3 14-16,-5 0-2 0,2-3-8 0,-5 3-2 0,0-2-5 16,0-2-4-16,-1 0-7 0,-7 1-4 0,3-3-6 15,-7 2-10-15,0-2-5 0,-2 2-4 0,-8-4-7 16,-2 1 0-16,2 2-13 0,0 4-13 0,-7 1-14 15,8 2-18-15,-1 2-21 0,0 4-32 0,1-1-25 16,3 3-39-16,3 0-45 0,3 2-42 0,3 0-53 16,6-1-143-16,-11 6-461 0,8-2 204 0</inkml:trace>
  <inkml:trace contextRef="#ctx0" brushRef="#br0" timeOffset="156210.84">31853 11160 141 0,'0'0'168'0,"-14"-1"-16"0,3 4-12 0,3 3-9 15,-2-1-11-15,-1 4-15 0,-1 3-4 0,0 2-19 16,0 3 0-16,1 1-7 0,2-1-10 0,-1 1-9 15,6 0-3-15,-1-2-10 0,3 1-2 0,2 1-2 16,2-1 0-16,3-3-3 0,7 1-5 0,-2-3-4 16,4 1-3-16,3-3-1 0,2-1-1 0,1-3-8 0,1-1 6 15,0-2-1-15,6 0 0 0,-6-3 6 16,7-1 5-16,-7-1 4 0,8-6 8 0,-10 2 3 0,1 1 11 16,-1-5 17-16,1 2 6 0,-1-5 5 0,-4 1 10 15,0-2-2-15,3-4-5 0,-4 3 5 0,-3-1-2 16,-1 0-3-16,-1-1-7 0,0-7-9 0,-5 6-9 15,-3-1-5-15,-2-1-9 0,-2 1-4 0,-5 1-4 16,-2 0-4-16,-3 4-6 0,-3 0-3 0,0 4-4 16,-4 3-17-16,2 1-10 0,-4 3-19 0,3 3-24 15,-3 2-19-15,1 3-28 0,-6 3-22 0,1 3-29 16,3 3-26-16,7-3-20 0,2 4-41 0,-6 2-154 16,8 0-418-16,-4 2 185 0</inkml:trace>
  <inkml:trace contextRef="#ctx0" brushRef="#br0" timeOffset="157631.81">24441 15159 139 0,'0'0'160'0,"0"0"-9"0,-6 3-9 16,6-3-8-16,0 0-6 0,0 0-11 0,0 0-9 0,-7 3-4 15,7-3-10-15,0 0 0 0,0 0 4 0,0 0 7 16,0 0-7-16,0 0 2 0,27-6-6 0,-15 3 2 16,9-7-3-16,6-5-7 0,4 0-4 0,14-11-8 15,-12 8-3-15,10-9-4 0,7-3-5 0,-6 2-5 16,4-2-5-16,-2-4-7 0,-4 7-2 0,4-4-3 16,-2 5-7-16,-13 7-3 0,-1 1-3 0,-1 0-3 15,-6 2-14-15,-6 5-13 0,-3 3-26 0,-5 2-27 16,1 0-28-16,-4 1-43 0,0 2-28 0,-6 3-47 15,8-2-165-15,-8 2-399 0,0 0 177 0</inkml:trace>
  <inkml:trace contextRef="#ctx0" brushRef="#br0" timeOffset="159555.87">26731 14122 53 0,'0'0'136'16,"0"0"-10"-16,-9-1-7 0,9 1-9 0,0 0-6 15,0 0-11-15,0 0 2 0,0 0-10 0,0 0-7 16,0 0-13-16,0 0 3 0,0 0-3 0,0 0-1 16,-10-1-7-16,10 1-5 0,0 0-2 0,0 0-9 15,0 0-1-15,0 0-7 0,0 0-6 0,14-12 0 16,-3 6-4-16,-2 0-1 0,5 0 2 0,3-4-11 15,6-2 3-15,4 2-3 0,0-5-9 0,2 0-1 16,3 1-1-16,1-3-10 0,17-6-4 0,-1 1 2 0,-1-5-6 16,1 4 4-16,2 0-9 0,-1-3 5 0,1 5-17 15,-1-4 13-15,-5 1-3 0,-9 6 4 16,9-2 0-16,-10 4 2 0,-5-2-4 0,-3 4 8 0,0 1 0 16,-4-2-1-16,0 3 1 0,-8 1-2 0,0 2 10 15,-4 2 3-15,-2 0 3 0,-4-1 6 0,1 4-8 16,0-2 8-16,-2-1 1 0,0 3 6 0,-4 4-3 15,4-7 3-15,-4 7-5 0,0 0 7 0,0 0-6 16,0 0 0-16,-10-11-3 0,10 11 6 0,-12 0-2 16,1 0-6-16,0 2 0 0,-3 3 4 0,-6-1-6 15,-5 5-3-15,-6 3-8 0,-2 1 2 0,-4 0 0 16,1 3-1-16,-13 5-4 0,0 2-1 0,-4 3 0 16,1 1 6-16,-3-2-2 0,1 3 3 0,2 0-3 0,3 2 3 15,-1-1 0-15,-1-2-3 0,4 0 1 16,1 1 3-16,4 0-2 0,9-6 2 0,5-1-3 0,1 0 3 15,0-1 1-15,5-3-2 0,6-3 3 0,3 1-3 16,4-7-2-16,0 1 5 0,5-2-11 0,1-1-3 16,3-1 1-16,0-5 3 0,9 10-5 0,0-8-3 15,3 0 3-15,7-5-13 0,2 2 5 0,14-7-2 16,-3-4 2-16,15-8-6 0,-4-4-8 0,7 0 11 16,-4-1 4-16,6-2-6 0,-2-6 7 0,-3 2-5 15,3 2 3-15,0-4 8 0,-2 3-5 0,-3 0-1 16,-2 2 0-16,-9 7 1 0,-3 1 4 0,2-1 8 15,-5 4 0-15,-3-2-9 0,-4 2 6 0,-2 5 4 0,-5 0 6 16,-1 2 3-16,-3 2 0 0,-2 2 0 16,-2 3 13-16,-5-2-2 0,-1 5 3 0,4-6-14 15,-4 6 3-15,0 0 2 0,0 0 0 0,0 0 1 0,-25 2 6 16,14 2-7-16,-7 2 6 0,2 3-4 0,-10 3-10 16,-2 1 16-16,-1 3-14 0,0-3 2 0,-1 5 7 15,-3 3-6-15,-12 1 1 0,13-2 10 16,-12 5 2-16,1-1-7 0,10-5 8 0,2-1-2 0,-2 1 1 15,5 0 1-15,-2 1-8 0,5-3 6 0,1-3-3 16,3 3-8-16,8-7-8 0,-3 0-2 0,9 0-13 16,1-4-10-16,6-2-10 0,0-4-11 0,0 0-28 15,0 0-49-15,13 7-137 0,-1-10 60 0</inkml:trace>
  <inkml:trace contextRef="#ctx0" brushRef="#br0" timeOffset="162753.04">29471 13230 33 0,'0'0'81'0,"0"0"-4"0,0 0-10 16,0 0 3-16,20 5 1 0,-8-5-3 0,6-3 0 16,0 0-12-16,7-4-1 0,3-3 3 0,3 1-2 15,4-4 1-15,13-5-4 0,-12 2-5 0,13-7-3 16,2-2-1-16,1-1-5 0,2-1-2 0,24-14-10 16,-26 13 10-16,-1 0-14 0,5-1-2 0,24-14 0 15,-24 12 0-15,24-14-6 0,-2 1-5 0,0 0-2 0,3 0-3 16,-1 0-8-16,0 0-4 0,-1 1 0 0,1 3 8 15,1 1-6-15,-25 12-2 0,3 1-7 16,23-6-2-16,-25 11 2 0,1-1-3 0,-6 1-1 0,-6 5 1 16,-9 4 0-16,-4 2-12 0,-2 0 5 0,-3 1 1 15,-6 2-7-15,-4 0 5 0,-2 3-3 0,-4 0 8 16,-2 3-15-16,0-1 11 0,-4-1-6 0,0 1 1 16,-6 2 3-16,7-1 5 0,-7 1-1 0,0 0 4 15,0 0 0-15,0 0 4 0,0 0-3 0,0 0 4 16,0 0 6-16,-26 14-9 0,13-7 5 0,-4-1-8 15,-10 7 9-15,-1-1 1 0,-4 2 1 0,-1 3 11 16,-22 6-3-16,-2-3 4 0,0 4-1 0,-23 11 1 0,-2 1-2 16,-1-2 11-16,-4 2-3 0,-2 1 7 0,-3 1 4 15,1 5 1-15,0-2 1 0,-6-3 10 0,5 2-4 16,-1-1 0-16,3-1 1 0,2 1-4 0,3-2-5 16,27-8-3-16,-20 19 2 0,23-19 2 0,0-3-2 15,4 1 2-15,-1-1-6 0,8 0 0 0,-1-1-2 16,16-7-3-16,0-1 0 0,2-1 1 0,5-1-4 15,7-3-4-15,2-2 6 0,3-1 0 0,3-3 0 16,1 0-2-16,3 1-8 0,2-3 10 0,1-4-6 16,8 7-1-16,1-6-1 0,5-1-4 0,14-4 9 15,2-3 3-15,23-8 1 0,2-5-1 0,5-2-1 0,27-9-6 16,1-9 3-16,0 1 3 0,0 2-12 0,-2-3-1 16,-2-3-3-16,8 4-7 0,-2-1-6 0,1 0 6 15,-2 0-9-15,-7 0 0 0,2 0 4 0,-2 3-8 16,-26 7 0-16,21-10-7 0,-26 13 9 0,0 2-2 15,-5 1 1-15,-13 7-4 0,1 0 3 0,-8 1-1 16,0 3 8-16,-12 4 5 0,3 0-1 0,-10 5 2 16,0-1 6-16,-5 5-1 0,-2 0-2 0,0 0 3 15,0 0 2-15,0 0 3 0,-37 11-4 0,11 2 6 16,-5 0-3-16,-14 9 7 0,-5 3-3 0,-6 2-2 16,-2-1 8-16,-23 12-7 0,1 0 7 0,22-11 3 15,-24 11 5-15,22-13-3 0,-28 12 11 0,29-12-1 16,0 2 2-16,0-2-1 0,1 2 3 0,1 2-3 0,0-7 1 15,3 6-1-15,3-2-2 0,6 0 3 16,12-7 1-16,1 0-5 0,1-3 3 0,4 0-5 16,8-5-6-16,5 0 4 0,4-3-7 0,4 1 7 0,1-4-4 15,3-1-1-15,2-4-8 0,0 0 3 0,14 6 2 16,4-7-4-16,5-4 1 0,8-1-6 0,6-4-9 16,16-6-6-16,-1-2-5 0,3-4-5 0,0 0-2 15,-1 0-9-15,0 1-10 0,3-1-8 0,-4-1 2 16,-3 4-19-16,-4-2-57 0,-13 6-139 0,1 3 62 15</inkml:trace>
  <inkml:trace contextRef="#ctx0" brushRef="#br0" timeOffset="165252.6">32325 11186 13 0,'0'0'169'0,"-8"1"-5"0,8-1-12 0,0 0-11 16,0 0-9-16,0 0-11 0,0 0-14 0,0 0-12 0,0 0-7 15,19-19-6-15,-7 13-6 0,7-3-9 0,8 0-1 16,2 0-6-16,4-2-3 0,4 1-9 0,14-5-4 16,3 2-7-16,1 3-14 0,-1-2-14 0,1 1 9 15,-5-5-16-15,3 3-2 0,1 1-6 0,0 0 1 16,-3-1 1-16,-12 5-5 0,-4-3-6 0,-1 3 5 16,0-2 2-16,-2 3 3 0,-4-2-3 0,-28 9-1 15,38-9 2-15,-38 9 3 0,0 0-8 0,33-10 11 16,-33 10-3-16,0 0-2 0,0 0 2 0,0 0-6 15,0 0-1-15,0 0-7 0,0 0-2 0,0 0-2 0,0 0 1 16,0 0-5-16,0 0 10 0,-111-4 0 0,111 4-3 16,-75 7-1-16,35-3 0 0,-15-2 9 15,2 2-5-15,3 0 10 0,-3-2 1 0,14 3-3 0,-1 0 3 16,-10 0-3-16,9-1-1 0,3-1-4 0,2 0 7 16,2-2 11-16,6 1-10 0,6 1 5 0,4 0 3 15,4-3-1-15,5 1 2 0,1 1 0 0,8-2 0 16,-9-2-1-16,9 2 5 0,0 0-9 0,0 0 2 15,0 0 5-15,44-9 0 0,-15 4-3 0,-29 5 5 16,69-9-13-16,-30 2 5 0,13-1 1 0,-1 1-8 16,-14 0-2-16,1-1-6 0,15-1-6 0,-3-1-1 15,-13 7 1-15,-4-2-7 0,-2-1 0 0,-31 6 7 16,48-6 3-16,-48 6 6 0,32-5-1 0,-32 5-2 16,0 0 2-16,0 0-8 0,0 0 9 0,38 0 8 15,-38 0-8-15,0 0 6 0,0 0-7 0,0 0 11 16,0 0-2-16,0 0-2 0,-102 38 10 0,69-30 0 0,-3 0-8 15,-15 3 6-15,14-5-4 0,-15 1 6 16,0-1 3-16,1 0 1 0,0-1 4 0,12-1 0 16,2-2 8-16,-2 0 6 0,2-2 5 0,6 1-1 0,3 1 1 15,9-2-10-15,6 0 4 0,2 1-5 0,3-1 4 16,8 0-14-16,0 0 9 0,0 0-10 0,0 0-4 16,0 0-7-16,35-4-13 0,-3 1-8 0,5-2-7 15,20 1-4-15,2-2-19 0,2-1-9 0,2 0-23 16,-2-1-13-16,5 4-67 0,-6-6-179 0,0 1 79 15</inkml:trace>
  <inkml:trace contextRef="#ctx0" brushRef="#br0" timeOffset="171585.62">23738 15684 59 0,'0'0'56'0,"8"-3"-8"16,-3-1 0-16,-5 4-2 0,15-2-1 0,-6-1-4 15,2-1 3-15,0-1-7 0,2-2 6 0,5 1-1 16,0-1-7-16,1-2-4 0,0 2-1 0,0-2-3 16,1 2-4-16,-2 0 0 0,3-1-2 0,-3 1 0 15,0 1-6-15,-3-1-2 0,2 3-1 0,-5 0 5 16,1 0-6-16,-1 1-4 0,0 1 7 0,-1-2-4 16,1 1-13-16,-1 0 10 0,-1-3-1 0,1 4 6 15,-2-1-8-15,2 0 5 0,-1-2-3 0,-1 2-4 16,1-1 3-16,1 1-4 0,-3 1 2 0,-2-1-3 15,1-1 3-15,3 1-7 0,-1 0 4 0,0 0 2 16,0-1 3-16,1 0-4 0,-1-2 0 0,0 2 2 16,1 1-4-16,0-2 0 0,1 0 2 0,-1 0-4 15,0 1 6-15,-1 0-1 0,4-2-2 0,-3 1 0 16,-1-1-3-16,1 2 6 0,2-1 3 0,-1 0-3 16,-1-1 6-16,3 0-9 0,-1 1 0 0,-2 0-1 15,2-1 0-15,4 0 5 0,1-2-3 0,1-1 6 0,-2-1 3 16,2 2 1-16,0-1-6 0,0 1-3 0,0 0 3 15,0 0-1-15,0 1 1 0,2-2-6 0,-2 2 3 16,2-2 1-16,-2 1-3 0,1 0 3 0,2 1 1 16,-2-2-1-16,1 2-2 0,0-1 8 0,3-4-4 15,-3 5-4-15,0 1 8 0,0-3-5 0,-1 1 3 16,1 0-6-16,0-3 1 0,0 3 7 0,-1 1-11 16,0-2 8-16,0 0-6 0,0 0 10 0,0 3-6 15,1-4 4-15,-3-1 4 0,2 3-10 0,-1-3-7 16,1 1 13-16,5-2 6 0,-7 3-8 0,1 1 7 15,-2-4-4-15,4 1-2 0,2-2 3 0,-4 3 0 16,0-1 0-16,8 0-5 0,-9 1 6 0,1 2-7 16,-1 0-2-16,0-1 4 0,1 0-9 0,-2 1 16 0,2 1-11 15,-1-2 4-15,-1 3-1 0,-1-1-6 16,2 0 4-16,-4-1 0 0,3-2-3 0,-3 5 10 16,3-2-11-16,-3-1 1 0,1 2 8 0,0-5-8 0,4 4 0 15,-3-3-3-15,3 0 2 0,0-2 6 0,2 3 2 16,3-1-3-16,4-6-1 0,-5 5-2 0,3-2 9 15,2-1 1-15,-4 1-2 0,1 2-4 0,-2-2 3 16,-1 5-4-16,-1-3-2 0,-2 3 0 0,2-1 1 16,-2 1 3-16,0 0-2 0,3-2 1 0,-2 1-2 15,2 4 1-15,-1-3-6 0,-2-1-1 0,2 3 4 16,5-6 7-16,-10 6-3 0,2-3-2 0,2 2-1 16,2 0 4-16,-3-3-8 0,-1 3 6 0,2-1-8 15,-2 1 5-15,0-1-2 0,0 1 5 0,1-2 1 16,-3 2-3-16,4 1-4 0,-3-2 7 0,1-1-3 15,0 2 0-15,0-2-6 0,-1 2 7 0,0-1 0 16,2 2-7-16,-3-1-1 0,-1 1 2 0,3-2 3 0,2 1 6 16,-3-1-8-16,1 0 1 0,-2 1-2 0,2 1 6 15,-1 0-2-15,-3-1 3 0,0 2-5 16,-1-2 1-16,-1 3 2 0,3-2-5 0,-1 3 6 0,-2-3-1 16,1 2-4-16,-1 0 1 0,1-1 2 0,-2 2-4 15,1-1 3-15,1-2-8 0,-1 2 12 0,-2-1-3 16,2 2-1-16,-2-2-7 0,0 3 7 0,-3-1 5 15,4-3-5-15,-1 2 5 0,0-1 0 0,4 0-4 16,-4 0-2-16,0 1 5 0,1-1-7 0,1 0 0 16,-1 1 1-16,0 0-1 0,1 0 7 0,-2-1-6 15,0 2 8-15,0 0-6 0,0 0-3 0,2-2 7 16,0 5 0-16,-2-5-9 0,3 2-9 0,-3-2 11 16,2 3-3-16,0-3 1 0,0 2 4 0,0-1 0 0,1 2-11 15,-1-2 5-15,3-1 5 0,-3 1-17 16,2 1 14-16,1-3 5 0,-1 1-1 0,3-1-4 15,-1 1 10-15,1-3 0 0,0 1-6 0,0 0-3 0,1 0 5 16,1 1-1-16,-2 0 0 0,0-2 2 0,3-1-4 16,-4 2 1-16,3 1 2 0,0 0-2 0,0-2 0 15,-1 2 4-15,2 0 0 0,-4 0-3 0,3-1-5 16,0 1 3-16,-2 0 0 0,0-1 3 0,-5 2-4 16,2 1 4-16,1 0-1 0,-3-1 6 0,1 0-4 15,1-1 2-15,0 2-3 0,1 0 6 0,-3-3-12 16,2 3 5-16,-2-2-5 0,1 1 8 0,4-1-6 15,-3 0 9-15,3-2-9 0,3 3-3 0,-4 0 7 16,1-1-2-16,-1 0 3 0,4-2-5 0,-2 0 4 16,-1 1-2-16,1 0-4 0,2 1 9 0,-2-1-7 15,4 1 0-15,-3 1 6 0,-1-2 5 0,2 0-8 16,-4 1-2-16,3 0 2 0,-2-1 2 0,-2 2-1 0,1-3-7 16,3 0 11-16,-2 2-2 0,1-2-3 0,0 1 0 15,-2 0 7-15,2 1-9 0,-1-5 8 16,1 3-3-16,0 0-2 0,-1-1 10 0,0 1-8 0,0 2-9 15,1-2 4-15,-1 0 0 0,0 0 5 0,2 3-3 16,-2-3 1-16,-3 3 4 0,1-2-7 0,-1 1 2 16,2-4-1-16,-2 6-9 0,0-2 14 0,1-2-3 15,-1 4 0-15,3-5 0 0,2 2-2 0,-1-2-1 16,-3 2 4-16,4-1 0 0,-3 1 1 0,0-2-1 16,2 2-2-16,-1-2 3 0,1 1 0 0,1 0-5 15,-1-3 6-15,-1 3-3 0,3-3-3 0,-2 3 1 16,2-1 4-16,-1 1 0 0,3 0-3 0,-3-3 7 15,6-1-9-15,-6 4 7 0,1-3-2 0,-2 3-3 16,3-2 2-16,-2 2 6 0,0 1-13 0,-3-2 0 16,2 1 9-16,-1-2-4 0,0 3 6 0,0-1-4 15,-1 2-4-15,2-1-7 0,-2 0 13 0,3-2-3 0,-1 3-7 16,1-3 4-16,-1 3 3 0,2-4 2 0,0 1 4 16,-1 1-10-16,2 2 4 0,4-7 4 0,-6 6-8 15,8-5 5-15,-7 3 2 0,-2 1 1 0,3 0-5 16,0-2 7-16,-2 3-4 0,1 0-2 0,0-2 2 15,-2 1-2-15,-1 1-1 0,2 0 2 0,-4-2 0 16,4 3-1-16,-7 0 0 0,6-2-5 0,-6 3-1 16,1 1 12-16,-2-2-3 0,1 1-1 0,0-1 0 15,-2 3-4-15,-2-1-1 0,2 0 5 0,1 0-9 16,1 0 10-16,1-1-4 0,-1 0 6 0,1 1-5 16,1-1 4-16,-1-1-5 0,3-3 6 0,0 5-3 15,3-4 2-15,-2 0-6 0,0 0 3 0,1 1 1 16,2 0-4-16,0-1 6 0,-2 1 3 0,2-2-9 0,-1 3 4 15,0-1-8-15,-2 0 8 0,4 0-2 0,-1 1 2 16,-1 0 2-16,-1-1 0 0,3 1 0 16,-2-2-1-16,-2 4-8 0,1-2 6 0,2-3 3 0,-4 3-2 15,3 2 0-15,-2-2 1 0,0 0-7 0,1 0 2 16,-1-1-1-16,0 1 7 0,-4 1-6 0,4-1 6 16,-4 2-8-16,1 0 3 0,4-4 2 0,-4 5-1 15,3-3 4-15,1 0-7 0,-1-1 0 0,0 1 3 16,2 0-4-16,-1 2 7 0,0-2-2 0,2 0-2 15,-3 0-1-15,3-1 4 0,-4 1-5 0,-2 2 3 16,4-1-3-16,1-1 1 0,-2 2-2 0,-2 1 0 16,-2-1 0-16,-2 2 1 0,3-2-5 0,-2 1 6 15,1-2 0-15,-3 1 3 0,1 1 0 0,1-1-2 16,-2 1 1-16,0-2 2 0,3 2-6 0,-3-1 3 16,1-1-17-16,-1 3 16 0,2-4 0 0,1 1-8 15,1 0 7-15,-2 0-2 0,7-4 7 0,-1 2-4 0,1 0-1 16,-2 1 1-16,2-1 4 0,-1 0-4 0,1-2 3 15,-2 2-1-15,3-1 0 0,-1-2 1 16,0 4-6-16,0-1-3 0,-1 0 1 0,2 0-1 0,-4-2 0 16,2 1-2-16,1 0 4 0,-2 0-2 0,1 2 1 15,-2-3 0-15,3 1 0 0,-1 0-1 0,1-1 1 16,0 2 1-16,-1-1-3 0,1-2 3 0,2 2-4 16,-3-1 5-16,0-1-6 0,2 1 7 0,7-2-6 15,-8 1 3-15,5-2 1 0,-3 4-3 0,7-4 0 16,-4-1-2-16,-4 5 0 0,5-3-2 0,-6 1 7 15,7-2 5-15,-8 5-4 0,1-3-1 0,2 0 2 16,-1-1 3-16,-1 0-6 0,6-1-3 0,-9 3 10 16,4-1 3-16,-1 0 0 0,-1-2-3 0,6-1-4 15,-4 2 0-15,-1 1 3 0,6-2-6 0,-5 2 6 16,-1-1 3-16,1 3 1 0,6-5-6 0,-1 2-9 0,-6 3 7 16,0-3-9-16,-3 4 9 0,4-2 6 0,-3 0-1 15,0 2-2-15,-2-2 3 0,3 0-2 0,-2 0-19 16,2 2 17-16,-3-2 5 0,3 2 0 0,-2 0 0 15,0-1-5-15,-3-1 1 0,2 1-1 0,0-1 7 16,-4 1-1-16,5 1-6 0,-3 0 1 0,3-4 4 16,1 3-7-16,-1-1 0 0,3 0-2 0,-2 2 6 15,1 0 3-15,1-2-6 0,0 1-3 0,-4 1 2 16,4-1-1-16,-4-1 1 0,-5 5 3 0,2-4-5 0,0 3 13 16,0-1 0-16,-1 0-29 0,2-3 26 0,-2 3-5 15,1 0 1-15,-2-1-2 0,2 1 0 16,0-3 1-16,-1 2 0 0,4-2-3 0,-3 1 8 0,2-3-11 15,-2 3 0-15,4 2 13 0,2-2-3 0,-4-1-12 16,2-1 4-16,-2 1-1 0,3-1 4 0,-4 4-5 16,2 0 2-16,3-5 3 0,-3 3 4 0,-14 8-5 15,0 0-2-15,42-24 0 0,-42 24 1 0,24-11-2 16,-24 11 7-16,29-21-7 0,-29 21 1 0,25-15 5 16,-25 15-4-16,24-15 3 0,-24 15 0 0,26-16-2 15,-26 16 5-15,28-19-7 0,-28 19 6 0,29-23-8 16,-29 23 1-16,29-18 7 0,-29 18-1 0,30-22-7 15,-30 22-4-15,32-17 9 0,-32 17-2 0,36-21 3 0,-17 12-6 16,-19 9 0-16,38-16 3 0,-12 3-1 16,-3 1 5-16,-23 12 2 0,38-20-7 0,-14 10 4 15,-24 10-4-15,40-17 4 0,-22 7 4 0,-18 10 0 0,39-19-7 16,-39 19 0-16,44-19 7 0,-25 11-7 0,-19 8-14 16,35-17 3-16,-35 17 2 0,33-16-2 0,-33 16 5 15,33-13 2-15,-33 13-3 0,24-13 6 0,-24 13 0 16,31-13-1-16,-31 13-2 0,24-12 3 0,-24 12 7 15,29-12-9-15,-29 12 0 0,29-10 8 0,-29 10-4 16,0 0 4-16,38-16-4 0,-38 16 6 0,22-7-5 16,-22 7 1-16,0 0-3 0,27-14 2 0,-27 14 2 15,0 0 4-15,0 0-4 0,27-13-5 0,-27 13 2 16,0 0-12-16,0 0-11 0,0 0-12 0,0 0-14 16,29-14-61-16,-29 14-120 0,0 0 54 0</inkml:trace>
  <inkml:trace contextRef="#ctx0" brushRef="#br0" timeOffset="173005.78">22293 15530 82 0,'0'-28'215'0,"2"0"-17"0,0 2-16 16,-1 1-4-16,-1 6-10 0,0-8-11 16,-1-1-4-16,-1 8-10 0,0 3-5 0,-2-2-7 15,3 2-6-15,-3 3-6 0,-3 3-10 0,2 1-10 0,0 2-7 16,-1 2-12-16,-2 1-7 0,-2 2-12 0,0 6-2 16,-1 1-10-16,-5 7-3 0,-3 6-6 0,-1 5-1 15,-1 4-7-15,4 2-4 0,-10 13-3 0,8-10-2 16,5 0-2-16,-1 0-2 0,-1 1-5 0,6-4-3 15,1 2-3-15,1-5-6 0,6-6 1 0,1 1-6 16,2-2-2-16,4-2 0 0,1 0-2 0,4-3-3 16,2-3 1-16,1 3 2 0,5-9 0 0,1 3 4 15,8-4-4-15,1-1 3 0,3-4-1 0,-1-3 1 16,2 0 0-16,2-1 3 0,-1-2-1 0,-1 1-1 16,-2 0 1-16,0-1 0 0,-5 0 1 0,-6 2 2 15,-3 2 1-15,-2 2-1 0,-5-1 2 0,0 1 10 16,-2 0 6-16,-7 2 5 0,11-2-1 0,-11 2 9 0,0 0 6 15,7 4 8-15,-7-4 9 0,0 0-2 0,0 0 3 16,-13 21-1-16,5-12-1 0,-4 3-10 16,-2 3-4-16,-8 1-6 0,-1-1-3 0,7-2-2 0,-5 1 0 15,3-1-3-15,3-4-6 0,-1 1-8 0,5-2 4 16,1-5 3-16,1 3-16 0,3-2-4 0,1-3-15 16,5-1-12-16,-9 0-23 0,9 0-29 0,0 0-30 15,-13-11-21-15,12 6-25 0,-1-6-26 0,5 1-13 16,2-1-20-16,3-5-193 0,-1 2-441 0,5-1 195 15</inkml:trace>
  <inkml:trace contextRef="#ctx0" brushRef="#br0" timeOffset="173761.89">22627 15295 215 0,'0'0'218'0,"2"-9"-22"0,-2 9-21 16,0 0-21-16,6-3-8 0,-6 3-9 0,0 0-10 16,23 7-4-16,-11 1-12 0,4 2-7 0,0 2-5 0,4 5-6 15,1 5-9-15,2-2-5 0,0 3-6 0,-1-2-6 16,0 3-6-16,-1-3-5 0,-2-1-4 0,-2 0-4 16,-5-4-3-16,-1 0-5 0,-4-1-7 0,3-2 1 15,-3-2-1-15,-2 0-3 0,3-2-2 0,-3 0 0 16,1-1-3-16,-3-1 1 0,0-3 4 0,-3-4 3 15,4 6 2-15,-1-3 3 0,-3-3-2 0,2 7 6 16,-2-7 0-16,0 0-2 0,0 0-5 0,0 0 2 16,0 0-10-16,0 0-3 0,0 0-3 0,0 0 2 15,0 0-2-15,-21-10-5 0,13 4 0 0,0-5 2 16,-3 3-7-16,1-7-1 0,-4 1 3 0,-7-4-7 16,3-3 2-16,0-1 1 0,-2 0 0 0,1-5-4 15,0 2-1-15,1 4 0 0,-2-3-1 0,3-1 0 0,1 3 3 16,1-1-1-16,5 8 7 0,1-1-1 0,0 1 0 15,2 0 4-15,1 5-1 0,1 4-1 16,1 0-2-16,-1 0-5 0,5 6 1 0,-4-10-3 0,4 10 2 16,0 0-2-16,0 0-5 0,0 0 4 0,17-4-3 15,-17 4 1-15,28 15 0 0,-13-2-3 0,6 6 1 16,2 1-1-16,-4 3-4 0,3 4 3 0,0 1 1 16,-3 0-2-16,-2 0 4 0,0-1-3 0,0 0 1 15,-3-3 2-15,-2 0-4 0,-3-7 3 0,0-2 3 16,1 0-6-16,-1-1 2 0,-3-3 2 0,0-1 0 15,0-1-3-15,-2-2-3 0,0-3-1 0,1 0 0 16,-4 2-1-16,-1-6-2 0,7 7-2 0,-7-7 6 16,0 0 0-16,0 0-4 0,10-1 2 0,-10 1 1 0,0 0 1 15,1-13 0-15,-1 13 0 0,-5-19 0 16,4 9 1-16,-3-2 1 0,-2-2 3 0,-2-4-2 16,-1 0 1-16,-4-7-2 0,2 1 2 0,-4-1 0 0,0-1 1 15,-2 1 1-15,-1-5 3 0,-3 1-6 0,3 2 4 16,-1-1-4-16,1 1 5 0,3 5-4 0,1 0-3 15,2 5 7-15,3 3 5 0,-2 1 1 0,6 4 3 16,0 1 1-16,-1 1-3 0,3 1-1 0,-1 1-5 16,4 5-1-16,-4-6-1 0,4 6-3 0,0 0 4 15,0 0-1-15,0 0-3 0,0 0 3 0,21 23 1 16,-10-9-1-16,9 6-1 0,2 5-2 0,-3-1 3 16,6 2-4-16,-2 3-2 0,7 9-11 0,-7-12-9 15,-2 0-14-15,-1 4-10 0,2-5-19 0,-4 2-28 16,-2 0-20-16,0-1-33 0,-2-1-16 0,1-1-15 15,-2 1-33-15,-3 0-162 0,-6-6-407 0,5 3 180 16</inkml:trace>
  <inkml:trace contextRef="#ctx0" brushRef="#br0" timeOffset="174285.63">22583 16214 150 0,'-16'9'198'0,"6"-3"-3"0,1-1-19 0,3-2-11 16,-1 2-13-16,7-5-20 0,-6 4-6 0,6-4-14 16,0 0-10-16,0 0-12 0,0 0-8 0,0 0-8 15,37-13-10-15,-19 5 0 0,9-8-12 0,4-3-2 0,1 0-10 16,13-13-10-16,0 4-9 0,-3-3-10 15,1 2-5-15,-1 1 2 0,-10 7-6 0,-1-2-5 16,2 2 2-16,9-8-3 0,-12 9 4 0,-1 0-6 16,0 4-3-16,-3-2 0 0,-1 4-10 0,-6 3-1 0,-3 2-10 15,-4 0 2-15,-1 5 4 0,-5 0 3 0,0 2 2 16,-1-1 0-16,-5 3 1 0,0 0 7 16,0 0-3-16,0 0 1 0,0 0 6 0,0 0 0 0,-13 25 1 15,1-15-1-15,-2 4 3 0,-1-1 8 0,-7 3 1 16,0 5 1-16,-2 2-5 0,-3-2 11 0,-1 2-3 15,-3-2 10-15,-8 11-1 0,-3-2 3 0,1-1 2 16,-2 0 5-16,3-1 1 0,-3-1-1 0,14-7 3 16,-2 3 0-16,1-3-1 0,-1 2 3 0,0-2 1 15,2-2-2-15,2 0 4 0,2-5-5 0,8-2 2 16,0 0-6-16,7-5 2 0,1-1-2 0,1-2-3 16,5 2-4-16,3-5 0 0,0 0-4 0,0 0-2 15,0 0-1-15,26-16-2 0,-7 5-1 0,8-5-7 16,4-4-5-16,11-4-10 0,-9 7-10 0,15-5-4 15,-1-9-16-15,4 8-5 0,-2-1-19 0,1 5-18 16,-1 3-31-16,0 1-30 0,-12 5-20 0,-1 2-133 0,2 3-323 16,-1-1 144-16</inkml:trace>
  <inkml:trace contextRef="#ctx0" brushRef="#br0" timeOffset="192852.34">21443 13927 128 0,'-4'-5'183'0,"4"5"-11"16,0 0-14-16,-5-7-13 0,5 7-8 0,0 0-14 16,-4-6-10-16,4 6-11 0,0 0-7 0,0 0-14 15,0 0-6-15,0 0-9 0,0 0-9 0,8-11 0 16,-8 11-9-16,15-7-10 0,-3 5 2 0,7-4-6 15,1-3-3-15,8 1 0 0,6-3-4 0,0-3-3 16,17-6-4-16,-1 1-3 0,1-5-1 0,3 5-4 16,-2-3 2-16,8 0-3 0,3 4 1 0,21-13-13 0,-25 11 1 15,1-1-7-15,26-4-10 0,-29 6-4 16,3-1-7-16,0 0-17 0,-4 1-8 0,1 2-15 0,-7-2-11 16,1 5-34-16,-4-5-16 0,-16 9-122 0,2 0-273 15,-4-2 121-15</inkml:trace>
  <inkml:trace contextRef="#ctx0" brushRef="#br0" timeOffset="193463.83">19990 13216 21 0,'-5'-7'201'0,"5"7"-21"0,0 0-16 0,-9 0-21 16,9 0-8-16,-9 10-17 0,2 5-10 0,2 2-14 15,-1 8-4-15,2 1-30 0,3 5-6 0,1-3-6 16,0 2-5-16,0 2-5 0,3 0 2 0,0-3-15 15,1-1-2-15,-1-3-10 0,2-7-8 0,-1-1-4 16,4 0-2-16,-3-8-5 0,2 1-9 0,2-3 7 16,1-1-7-16,0-4-10 0,1-1-3 0,1-2-6 15,-1-3 5-15,0-1-1 0,6-6 0 0,-4-1 7 16,-1-1 1-16,1-1 5 0,-4-5 12 0,5-4 2 16,-9 6 22-16,4-2 3 0,-3 4 16 0,-2-3 4 15,0 4 4-15,-3-3 15 0,-2 5 13 0,1 0 11 0,-1 3 0 16,1 2 9-16,0 7 5 0,-3-14-9 0,2 10-10 15,1 4-13-15,0 0-6 0,0 0-8 16,0 0-5-16,0 0-4 0,0 0-5 0,0 0-7 0,5 34 1 16,0-13-6-16,0 1-3 0,2 5 1 0,-1-1-3 15,4-1-19-15,-3 2-14 0,2 0-23 0,0-2-28 16,0 4-34-16,1-3-24 0,2 3-37 0,-1 0-29 16,-1-1-141-16,4-2-354 0,-4 0 157 0</inkml:trace>
  <inkml:trace contextRef="#ctx0" brushRef="#br0" timeOffset="193739.42">19885 14196 42 0,'-20'6'232'16,"2"0"-11"-16,1 1-9 0,4-4-7 0,3 1-15 15,2-2-17-15,2 1-13 0,6-3-15 0,-10 1-16 16,10-1-11-16,0 0-11 0,0 0-9 0,19-13-10 16,4 0-6-16,7-6-4 0,17-13-11 0,6 0-6 15,29-18-4-15,-4 3-4 0,4-1-8 0,-3-4-2 16,4 2-3-16,1 2-16 0,2 4-16 0,-7 5-18 16,-22 9-23-16,0 3-29 0,-1 1-20 0,-1 1-30 0,-2 0-25 15,-5 6-26-15,-13 2-184 0,-7 6-375 0,2 1 166 16</inkml:trace>
  <inkml:trace contextRef="#ctx0" brushRef="#br0" timeOffset="-207923.65">23973 15343 26 0,'0'0'190'0,"0"0"-5"0,-6 4-6 0,6-4-15 16,0 0-16-16,0 0-16 0,0 0-14 0,-8 2-8 0,8-2-8 16,0 0-14-16,0 0-6 0,0 0-13 15,0 0 0-15,0 0 3 0,0 0-5 0,0 0-6 0,11 10-5 16,-11-10-3-16,8 4-25 0,-8-4 4 0,12 2-2 16,-6-1-2-16,6-1-2 0,-2 0-1 15,2-1 0-15,1-1 0 0,7 1-3 0,-1-3-1 0,0-5-5 16,5 1 1-16,-2 3-3 0,5-6 1 0,1 0 1 15,3-3-2-15,-2 0 0 0,4 1-4 0,1-2 0 16,0-2-8-16,-2-2-1 0,1 1-1 16,12-3-10-16,-13 4-10 0,0-1-9 0,1 3-22 0,-4-2-12 15,-2 3-11-15,-2 1-25 0,0 1-12 0,-6 1-37 16,-3 3-146-16,-4 2-317 0,-1 1 142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54:34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2865 3811 1 0,'0'0'136'0,"0"0"-12"16,0 0-15-16,0 0-12 0,0 0-27 0,0 0 14 15,0 0-3-15,0 0-9 0,0 0-7 0,0 0-5 16,2 10-7-16,-2-10 6 0,0 0-1 0,0 0 0 16,7 5-5-16,-7-5 2 0,0 0-3 0,5 6 6 15,-5-6-2-15,5 4 1 0,-5-4-10 0,4 5 2 16,-4-5-4-16,5 5 3 0,-5-5-3 0,5 7-7 15,-1-3 0-15,-4-4-3 0,6 6-5 0,-1-3-8 0,-5-3 3 16,8 7-2-16,-4-4-2 0,-4-3-2 0,9 6-5 16,-4-3 2-16,0 1-2 0,0-1 1 0,-5-3 1 15,12 6-7-15,-7-4 2 0,0 1 0 0,1 0-6 16,1 0 2-16,-7-3-2 0,11 5 1 0,1-3 2 16,-6-1-5-16,0 2 3 0,5 0-1 0,-4 0 0 15,0-1-2-15,3-1-3 0,-1 2 6 0,0 1 0 16,1-2-3-16,0 1 3 0,0 0-16 0,1 1 14 15,-2-1-4-15,1 1 2 0,3 0 2 0,-3 0-2 16,3-1 0-16,-3-2 5 0,3 3-6 0,-1 1-2 16,-1-3-2-16,3 2-3 0,-3-2 3 0,3 2-3 15,-2-1-3-15,-1 1-3 0,3-3 9 0,-1 2 2 16,0 0 1-16,0-1-2 0,1 1 2 0,-1-1-5 0,6 1 2 16,-8-1-1-16,3 1 1 0,0 0 2 0,-1-2 1 15,1 1-5-15,3 1 2 0,-3-2 0 16,0 1 2-16,0 0-2 0,3 1 3 0,-2-3 0 0,-2 3-4 15,4-2-1-15,-2 0 3 0,2 1 0 0,-4 0 5 16,6 1 0-16,-2-1-5 0,-3 0-5 0,-1-1 1 16,2 1-4-16,-2-1 8 0,5 1-18 0,-5-1 17 15,5 1-5-15,-6-2 2 0,1 1-1 0,6 1 0 16,-6 0 3-16,1 0 1 0,0-1-2 0,4-1 0 16,0 0-1-16,-1 2 1 0,-3-1-2 0,4 0-1 15,1 1 2-15,-4-2-3 0,3 2 0 0,2-1 0 16,0 1 2-16,-3-4-1 0,1 4-7 0,2-2 9 15,-1 0 0-15,0 0 3 0,3 0 2 0,-2 0 0 16,-1 0 0-16,2 0 2 0,-2-2-7 0,3 1 6 16,-2 1 0-16,2-2 0 0,-4 2-4 0,10-3 5 15,0 2-2-15,-6 1-2 0,-2 0 0 0,2-2 6 0,6 2-2 16,-6-3-1-16,-2 3 3 0,2-2-6 0,6 0 4 16,-6 1 1-16,-1 1-6 0,1-3 2 0,6 0 1 15,-7-2 3-15,0 2-8 0,1-1 9 0,0 1-3 16,5-1 0-16,-8-2 4 0,9 2-3 0,-8 1-1 15,7-2-1-15,1 1-3 0,-8-1 6 0,6 1 0 16,4-3-1-16,-1 1-2 0,-1 1 2 0,2-4-1 16,-1 0 3-16,-1 2-4 0,4-5 5 0,0 2-5 15,3-3-1-15,-2 4-3 0,0-3-4 0,3 3-2 16,-3-2-2-16,-1-2 7 0,1 4-4 0,2-1 5 16,-2 0 0-16,-1 0-1 0,-2-1 2 0,2 3 2 15,-1-1-3-15,0 1 0 0,-2 0 1 0,3 1 4 16,-2 1-7-16,3 0 5 0,-1 1 1 0,-2-2-3 0,1 2 2 15,1-2 1-15,0 0 4 0,3 0-5 16,-5 0 4-16,5 1-1 0,-1-3 0 0,1 1 0 16,-2-2 2-16,4 1 5 0,-4 1 0 0,0-2-3 0,2 1 0 15,1-4-6-15,0 3 1 0,-4-2 7 0,1 2-2 16,-1 0 5-16,0-1-3 0,0-2 3 0,0 0-7 16,-2 1 4-16,3-1 1 0,-1-1-4 0,-5-1 2 15,3-2-10-15,0 0 10 0,0 1-2 0,0-3 4 16,-1 0-8-16,-3-3 1 0,2 2-2 0,-1-2-7 15,-1 0 6-15,1-1 4 0,-4-1-2 0,4 1 3 16,-2-1-6-16,-1 2 3 0,1-2 5 0,-5 0-4 16,-1 3 1-16,2-2 7 0,-6-2 0 0,0 0 10 0,1 0-1 15,-2 0 2-15,-1 2 4 0,-3 1 6 16,-1 3-1-16,-4 0 3 0,2-6-2 0,-3 0 1 16,2 0-1-16,-1-4 0 0,-2 4 0 0,0-2-4 15,-3 0-2-15,2-2 1 0,-3-2-7 0,1-1 5 0,-2-2-3 16,-1 1-1-16,-2 2-3 0,-1-3-5 0,-1 1 1 15,1-2-2-15,-4 0-3 0,1 3 2 0,-3-1-4 16,-1 0 1-16,-1 2 4 0,-1 2-4 0,-2-2 2 16,-3 1 2-16,1 0 4 0,-2 2 2 0,1-3 2 15,1 4 2-15,-3-2-3 0,-1 3-4 0,0-1 2 16,-1-1-1-16,-10-6-4 0,10 6-1 0,-9-7 2 16,5 10-2-16,-9-6-3 0,10 8 4 0,-4 2-4 15,-11-6 0-15,11 4-3 0,-11-6-2 0,-1 2 1 16,-3 3-4-16,-3 0-2 0,3 5 0 0,-5-2-3 15,1 3-4-15,-3-1 1 0,2 0 3 0,-1 1 4 16,4 1-1-16,-3 1 1 0,16 4-1 0,-2 0-2 0,0 2-2 16,-15-11 5-16,2 4 1 0,0 3 2 15,3-2-9-15,10 7 1 0,-1-1 4 0,-14-3-4 16,3 1 2-16,0 0 3 0,-2 5 0 0,-1-4-1 16,3 4-3-16,-4 0-1 0,1-5 2 0,2 6 5 0,-5 0 2 15,0 2-5-15,-1-2-3 0,0 2 3 0,-2-1 2 16,-1 4-3-16,1 2-1 0,-5-1-2 15,2-1-4-15,-6 1 4 0,3 1-3 0,2 2 7 0,-1 0-4 16,2 2-3-16,-1-3 4 0,2 3-1 0,-1 1 2 16,3-1 2-16,3-3-2 0,3 5 0 0,-2-2 4 15,2 1 0-15,1 1-1 0,1 2 2 0,10-3-2 16,-12 5 3-16,2-2-4 0,12-2 4 0,-12 3 0 16,12-1-3-16,-11 4-1 0,13-5 4 0,1 6-1 15,-16-1 2-15,15-3 2 0,-10 6-1 0,8-5-1 16,-6 10 1-16,9-3-6 0,1-3 6 0,-2-1-3 15,1 2 3-15,-8 10-3 0,9-7 1 0,0 0-2 16,-8 6 3-16,11-2-4 0,1-2 4 0,-10 7-1 16,9-6 1-16,1-3-2 0,2 6 1 0,-2-1 2 15,2 0-5-15,-1 1-2 0,3 0 6 0,-1 0-1 16,1 0-4-16,-1-2 5 0,2 4-6 0,1 2-1 16,0-4 5-16,0 4-3 0,1 0-1 0,-4 7 4 0,6-7 0 15,2 2-4-15,1-3 0 0,0 1-6 0,0 4 1 16,-5 7-6-16,7-9-2 0,0 0 0 0,-7 10-1 15,9-10-2-15,0-1-2 0,0 3 0 16,-1-2-3-16,2 1 10 0,1 0-5 0,1 1 5 0,6-3-2 16,-4-1-5-16,0 1 11 0,4 1-5 0,-1-1 1 15,0-4-2-15,4 5 5 0,-1-1-5 0,1-3-1 16,1 1-2-16,2 3-8 0,-1-1 6 0,2 2-4 16,2-1 3-16,-1-2-6 0,2 4 3 0,0-2 2 15,0 1-4-15,0 0 0 0,3 1 8 0,0-2-1 16,-1 0 2-16,1-2 0 0,3 5 5 0,-2-3-4 15,0-1 8-15,4 0-1 0,-3 1 2 0,1-2-5 16,0 3 7-16,3-2 5 0,-1-2-4 0,0 4 3 16,1-1 1-16,2-5-5 0,-2 2 3 0,4 2 1 15,-2 0 13-15,-1-1-12 0,3 2-9 0,-3-4 13 16,4 1 0-16,1-1-1 0,0-2 1 0,-1 3-4 16,-1-3 15-16,1-2-13 0,4 1 5 0,-2-1-2 15,0 0 1-15,1 0-5 0,-1-3 6 0,3 0-8 16,-1 1 4-16,4-3 6 0,-2-1-9 0,2 1 9 0,0-1 2 15,1 1-6-15,2-2 1 0,-2-2-1 16,2 1-6-16,0 2 6 0,-2-4 0 0,4-1-4 16,-5 2 6-16,3-2 2 0,2-2-1 0,-1 1-1 15,1-1 6-15,-2-1-4 0,4 1 7 0,-1-3 1 0,1 0 4 16,1 1 0-16,-1-4-1 0,0 1-2 0,-1-1 1 16,0 0-2-16,2 0 0 0,-1 2-5 0,3-6-1 15,0 3 1-15,0 0 7 0,-1-3-5 16,2 0-4-16,0 0 2 0,-1 0-4 0,1 1 3 0,0-1 6 15,1-1-11-15,-2 1 2 0,14-2-2 0,-13 1 3 16,2-1-2-16,-1-3 3 0,1 2 2 0,14-3-4 16,-17 2-3-16,15-2 10 0,-15 0-8 0,2-1-3 15,0 0 0-15,-2-2 1 0,2 2-1 0,-2-2 2 16,12-3 3-16,-12 3-4 0,-1-1 0 0,0 1-1 16,-1-2-1-16,-1 0 3 0,-1 3-2 0,3-1 1 15,-1-4 0-15,0 4 10 0,0-2-19 0,1-1 8 16,2 3-2-16,-2-4-1 0,0 0 1 0,1 3-4 15,-3-5 6-15,2-1 3 0,10-3-3 0,-13 2-1 16,-1-2-6-16,4 2 7 0,7-7 0 0,-10 6-3 16,8-9 2-16,-9 8 3 0,12-10 0 0,-2 1 3 15,-11 8-1-15,10-8-6 0,-11 4 5 0,14-7 1 16,-3 1 1-16,-2 0-3 0,0-2 3 0,3 1-1 16,-3 3-2-16,1 1 2 0,0-3-5 0,0 0 6 15,0 3-5-15,0-3 4 0,-8 8-1 0,9-9-7 16,-3-2 5-16,-1 0-5 0,0 0 2 0,-1 0 2 15,-4-1-2-15,2-1-2 0,-10 8 2 0,1 0 5 16,11-12-9-16,-11-2-2 0,3 3 2 0,-2-3 2 16,-3 1-1-16,-4 9-7 0,2-13 8 0,0 1-7 15,-9 9 4-15,0-11-1 0,-4 10-4 0,5-13-3 16,-5 0 5-16,1 0 0 0,-4 12-3 0,1-13-2 16,-8 0 5-16,-1 3-4 0,-1 0 3 0,0-2 3 15,-3 13-1-15,-6-14-3 0,-1 5 0 0,2 10 3 16,-2-10 3-16,-5 1-4 0,2 0 6 0,0 0 1 0,1 10 4 15,-3-11-1-15,-4 2-2 0,-1-1-5 16,-2 1 1-16,1 3 8 0,3 7-2 0,-6-9-8 16,-2 0 1-16,0 3 9 0,-3 1-3 0,2 1-1 15,-4-1-5-15,1-3 3 0,2 6-3 0,5 6 3 0,-6-6 5 16,-3-1-5-16,9 9 9 0,0 1-6 0,-11-9-4 16,2 4 4-16,8 3-1 0,-1 5 1 15,-11-9 1-15,7 10 9 0,-7-7-7 0,8 9 0 0,0-1-1 16,-10-4 3-16,9 6-2 0,-2 2 3 0,-14-6-1 15,3 3 2-15,0 3 1 0,-2 0 0 0,11 5 3 16,0 1-3-16,-16-2-4 0,1 1-3 0,0 1 1 16,-2 3 3-16,2 1 1 0,-1 4-6 0,0-4-3 15,1 4 7-15,1 0 0 0,-1 4-9 0,12-4-4 16,-12 1 9-16,0 1-4 0,2 4 4 0,-2-3-2 16,0 5 5-16,14-6 3 0,-14 5 0 0,13-2-5 15,0 0 4-15,-14 1-3 0,15 3 7 0,0-3-5 16,-15 3-4-16,15-1-4 0,2-3 6 0,-2 5-9 15,-1-3 1-15,4 1 5 0,-3 2 4 0,-1-1 17 16,2 0-3-16,0 2-9 0,-2-3 6 0,2 6 0 16,-1-1-6-16,2 0-4 0,-11 7 6 0,9-4-5 15,3-1 3-15,-10 10-4 0,12-5 1 0,0-1 0 16,1 3-3-16,-10 7 1 0,13-4-2 0,-2 2 1 16,-4 6-2-16,1 4 3 0,2 1 2 0,8-7-3 0,-8 12-1 15,4-1 5-15,1 2 0 0,-3-1-4 0,10-12 2 16,-1 2-2-16,-4 9 10 0,7-9-13 15,-3-1 4-15,-3 11-3 0,9-11-3 0,-3 1-1 0,1 1 3 16,1 0 0-16,-1-1 2 0,-1-1-2 0,-2 12 6 16,3-12-5-16,1 1 0 0,-2 12-2 0,1-13 6 15,-3 14-7-15,2-1 3 0,-1 2 4 16,3 0-2-16,3-13-3 0,-2 13 3 0,4-11-2 0,-3 12 3 16,4-11 0-16,-2 9 0 0,3-11-2 0,2 1 0 15,-3 10 2-15,6-12-2 0,1-2-1 0,-1 0 0 16,1 0 3-16,2 3 1 0,-2-5-6 0,3 2 8 15,2 0-3-15,-2 0-1 0,0-2-4 16,2-1 5-16,-1 3-3 0,2 3 2 0,1-2 3 0,0 0 1 16,1 0-2-16,0 1 2 0,0-3-4 0,1 3-2 15,1 0 6-15,-1-2-4 0,3-1 1 0,-1 1 0 16,1-1 2-16,1 1-5 0,1-2-2 0,0-1 5 16,0 0 0-16,2 0-3 0,1 2 2 0,1-2 4 15,3 3-3-15,-1-1-1 0,2-3 2 0,4 1 4 16,0 2-8-16,8 10 6 0,-8-10-4 0,13 9-4 15,-1-1-13-15,7-2-24 0,1-2-16 0,3-3-39 16,5-3-36-16,5 0-27 0,2 0-103 0,28 6-281 16,-24-13 125-16</inkml:trace>
  <inkml:trace contextRef="#ctx0" brushRef="#br0" timeOffset="1189.01">7733 3865 70 0,'0'0'97'0,"0"0"-3"0,-8-2-20 0,8 2-1 0,0 0-7 15,0 0-6-15,0 0-8 0,0 0-2 16,0 0 0-16,0 0 0 0,0 0-9 0,0 0 7 16,0 0-4-16,0 0-5 0,32 3 1 0,-23-4-6 0,4 2 8 15,-2 0-18-15,2-1-5 0,7-1 6 0,1 0-6 16,-1 0-2-16,2 0-1 0,9 0 5 0,-4-4-7 16,-1 5 3-16,4 0-6 0,-3 0 0 0,1 0-5 15,-3-2 2-15,-3 4 4 0,6-4-5 0,-6 2 0 16,5 0 4-16,0 0-6 0,-7 0 4 0,3 0-4 15,4 2 3-15,3-2-2 0,1 2 1 0,-2-2-2 16,2 1-2-16,-3 2 0 0,4-3-3 0,-2 1 4 16,0 0 1-16,0-1-2 0,2 0 8 0,-2-3-14 15,5 4 4-15,-1-2-2 0,0-2 1 0,0 1-2 16,1 2 3-16,-1-3 2 0,1 1-2 0,4 2 0 16,-3-6 3-16,-1 6-3 0,3-1 4 0,-1-2-1 0,3 3-8 15,10 0 9-15,2 0 1 0,-15-1-4 0,1 1-4 16,15-1 5-16,-15-1 2 0,3 2-3 0,10-2 2 15,3 0-4-15,-16-2 3 0,3 2 2 0,9-3 7 16,-9-1 2-16,7-4 0 0,-11 7-4 0,0-3 1 16,0 0 2-16,-1 2-4 0,0 1-1 0,0-3 2 15,-2 0-1-15,2 2-3 0,-2-1-3 0,0 0 3 16,-2 2-4-16,-3-1-2 0,2-2-14 0,-3 2-17 16,-1 1-17-16,-7 1-20 0,1-1-23 0,-3-2-32 15,-3 4-68-15,-4 0-204 0,1-3 90 0</inkml:trace>
  <inkml:trace contextRef="#ctx0" brushRef="#br0" timeOffset="2037.98">8120 2035 104 0,'-3'-8'160'0,"-3"-2"-8"0,1 0-10 0,1-3-4 0,-5-4-13 15,1 2 6-15,-3-3-1 0,-1-5-5 16,-2-2 0-16,-2 0-7 0,-5 0-16 0,1 0-4 16,-3-2-11-16,-9-9 0 0,5 11-11 0,-8-12 0 0,0 3-7 15,-2-1 2-15,-4 3-7 0,1-2-8 0,-6 4-2 16,4 2-10-16,-8 1-3 0,-1 2-6 16,0 1 1-16,-4 5-16 0,-1 5-3 0,-3-3-7 0,-1 9-2 15,-5 3 1-15,1 6-1 0,-27-2-6 0,30 10-3 16,-2 1-1-16,3 1-5 0,0 8 3 0,0 0-4 15,7 1-1-15,5 4-1 0,2-1 6 0,4 3-3 16,11-6-5-16,-7 11-2 0,11-11-11 0,3 4-5 16,1 0-18-16,2-2-9 0,5 1-10 0,3 2-17 15,6-6-26-15,2 0-11 0,5-1-15 0,1-1-26 16,5-1-105-16,-1 0-290 0,3-9 128 0</inkml:trace>
  <inkml:trace contextRef="#ctx0" brushRef="#br0" timeOffset="2316.09">6579 1221 67 0,'0'0'121'0,"0"0"-8"0,-14 11-8 15,6-4-10-15,3 7-4 0,-2 3-2 0,0 9-7 16,2-1-5-16,1 6-3 0,3 1-9 0,-2 4-4 16,0 11-9-16,6-13 7 0,0 3-15 0,6 7-3 0,1-11 0 15,0 1-1-15,5-3-7 0,3-3-1 16,3 2-3-16,-2-4-17 0,4-6-15 0,4-1-14 16,2-2-18-16,4-5-33 0,4-3-33 0,2-4-100 15,0-5-216-15,12-4 97 0</inkml:trace>
  <inkml:trace contextRef="#ctx0" brushRef="#br0" timeOffset="10970.84">28263 3554 7 0,'0'0'90'0,"0"0"-5"16,0 0-6-16,0 0-12 0,0 0-4 15,0 0-4-15,0 0-8 0,0 0-3 0,0 0 11 0,0 0-11 16,0 0-2-16,0 0-2 0,18 12-11 0,-13-8 2 16,-1 0 2-16,1 1-4 0,-1 1-9 0,0 0 2 15,0 3-6-15,0-2 5 0,-2 2-4 0,1 0 4 16,2 2 1-16,-1-2-8 0,-3 3 3 0,1-2 2 15,0 3-2-15,-4-2-4 0,4 0-7 0,-2 0 9 16,0-3-4-16,0 3-3 0,0-3 2 0,0 3 3 16,0 0-1-16,0 0 2 0,0-2-4 0,0-2-6 15,0-7 1-15,0 13 6 0,0-13-9 0,0 11 7 16,0-11-5-16,0 11-8 0,0-11 7 0,0 8 5 0,0-8-6 16,0 9-2-16,0-9 1 0,0 0 6 15,4 7-7-15,-4-7-2 0,1 7 7 0,-1-7-4 16,4 4 1-16,-4-4 11 0,6 4 0 0,-6-4 5 0,10 4-2 15,-10-4-3-15,11 3-7 0,-11-3 2 0,11 0 0 16,0 1-3-16,1-1 0 0,2 3 1 0,4-1-5 16,0-1 3-16,0-1-5 0,3 1 8 0,-1-1-4 15,-2 1 5-15,5-1-11 0,-3 2 7 0,0-2-27 16,2-2 28-16,0 1 0 0,0 1 0 0,-2 0-4 16,9-1-3-16,-8 2 0 0,7-1 1 0,-9 0-3 15,9 0 4-15,-1 0 1 0,-4-1-2 0,5 1-2 16,2-1 4-16,-10-1-5 0,10 2 2 0,-2-1-2 15,0-1 4-15,-1 1-4 0,-1-2 2 0,-3 2-7 16,3-1 10-16,1 1 0 0,0 1-7 0,2-3 2 16,-7 2-4-16,6 1-3 0,-8-2 9 0,3 2-2 15,-1-2 3-15,0 4-4 0,-3-2 0 0,3 0-12 0,1 0 14 16,-5 0 0-16,5-2 6 0,-2 2-8 0,-1-1 3 16,8 0-5-16,-9 2 3 0,4-1 3 15,-4 0-2-15,1 0 0 0,2-1-3 0,-3 2 4 0,0-1 2 16,4 1-2-16,-5-1 1 0,1 0 1 0,-2 0-6 15,1 0-3-15,-1 0 10 0,-3-1-13 0,0 2 13 16,0-2-9-16,-1 4 3 0,-1-3-2 0,0-2 6 16,-2 4-3-16,-1-4 0 0,-9 2 6 0,14 0-4 15,-6-1-4-15,-8 1 8 0,14 1-4 0,-14-1-2 16,9-1 0-16,-9 1 4 0,9-1 0 0,-9 1 2 16,0 0 6-16,10-2 0 0,-10 2-4 0,5-3 5 15,-5 3-3-15,0 0 6 0,6-5-13 0,-6 5 11 16,0 0 0-16,6-5 8 0,-6 5 6 0,5-8 2 0,-5 8-3 15,3-10-4-15,-1 6 0 0,-2 4-2 16,4-12-1-16,-3 6 8 0,-1 6-1 0,4-12-12 16,-3 3 3-16,0-1 3 0,1 2-4 0,0-3-1 0,-1 0 4 15,1 1-4-15,-1 0-3 0,0 0-2 0,-1-1-4 16,0 0 1-16,2-1 3 0,-2 2-2 0,0-2 1 16,0 5 10-16,-2-2-3 0,4 0-5 0,-2 9-3 15,-3-16 6-15,2 7 0 0,1 9-3 0,-3-16 0 16,1 10 2-16,2 6 4 0,-2-12 4 0,1 8-3 15,1 4 0-15,-1-11-3 0,1 11-2 0,-3-7 0 16,3 7-4-16,0 0 0 0,-2-9-3 0,2 9 1 16,0 0-2-16,-3-6 1 0,3 6-2 0,0 0 0 15,0 0-1-15,0 0-2 0,0 0 1 0,0 0-5 16,0 0 4-16,0 0-4 0,-3-7 2 0,3 7-1 16,0 0-4-16,0 0-8 0,0 0 3 0,0 0-1 15,0 0-2-15,0 0 2 0,0 0 1 0,0 0 2 16,0 0-1-16,0 0-2 0,0 0 0 0,0 0-1 0,0 0 1 15,0 0 1-15,0 25-1 0,0-25 1 16,0 0 4-16,0 9-4 0,0-9-1 0,0 0 5 16,-2 8-2-16,2-8 3 0,0 8 1 0,0-8-4 0,-1 11 2 15,1-11-3-15,1 8-4 0,-1-8 2 0,-1 12-4 16,-2-6-2-16,3-6-1 0,-1 15 2 0,0-6-6 16,-1-2 3-16,0 0 5 0,-1 2 0 15,1-3-1-15,2-6 5 0,-4 16-4 0,1-10 4 0,1 1 2 16,-2-3-3-16,0 4 5 0,-1-3-5 0,1 1 3 15,-2 0 2-15,0 2-2 0,-4 0 5 0,1-3-2 16,-2 6-5-16,-3 0-2 0,-2-4-6 0,1 1 1 16,-2 2-5-16,-3-1-1 0,1 0-5 0,-4 3 8 15,-4-2-3-15,8-4-3 0,0 4-6 0,-6 2 4 16,5-4 3-16,-4 4-2 0,4-5 0 0,-4 2-1 16,5 1 7-16,0-3-9 0,-2 0-1 0,1-1 4 15,-4 3 0-15,3-3 0 0,0 0 0 0,-5 1 0 16,-1-1 2-16,0 0 6 0,6-3-2 0,-6 2-4 0,5 0 4 15,2-1-5-15,-2-2 7 0,0 0-5 16,0-2 12-16,2 1 1 0,-2 0-9 0,4-1 3 16,-1 0 6-16,-1-1 4 0,3-2-1 0,3 3-5 15,3-2 1-15,-2 0 10 0,-1 0-1 0,3-1-3 0,0-1 0 16,-2 1 0-16,3-2 3 0,-3 1 1 0,3 0 2 16,2-1-4-16,-4-1-3 0,4 3 9 15,-1-1-7-15,-1-2 5 0,1 3-5 0,-3 0 6 0,0-3-3 16,0 1-1-16,0 2-2 0,-2 1 1 0,2-2 4 15,0 4-5-15,-1-3 0 0,2 1 5 0,-3 2 3 16,1-2-6-16,2-1-5 0,0 1 5 0,2 1 3 16,-3-1 4-16,1 1-5 0,3-2 1 0,0 3 3 15,8 0-7-15,-17-7 6 0,9 1 8 0,-3 2-3 16,5 0 7-16,-3-2 2 0,1 1-4 0,0-2 3 16,1 0 2-16,-1-2 3 0,0 1 0 0,1 1 1 15,-1 0-9-15,1-2 8 0,-2 0 3 0,3 1-4 16,-1 0-4-16,0 1-1 0,-1-2 3 0,1 2-3 15,0-1 1-15,0 0-5 0,0 1 6 0,-2 1-11 16,4 1 5-16,-1-2 1 0,-1 0-6 0,-2 1-2 16,3-1 1-16,-1 3 1 0,3 1-2 0,-3-2 0 15,2-1 0-15,-4-1-1 0,2 2 1 0,-2 0-5 16,0 1 9-16,5 0-3 0,-5-1-4 0,6 2 8 0,-3-3 2 16,6 6 1-16,-11-9 2 0,4 3-3 15,3 2 5-15,-1 0-3 0,0-1 4 0,5 5 4 16,-9-8 0-16,4 3-5 0,5 5-2 0,-5-7 0 0,2 1-4 15,3 6 3-15,-5-7-4 0,5 7 7 0,-5-6-2 16,5 6 1-16,-3-6-3 0,3 6-2 0,0 0 6 16,0 0-9-16,-6-7-1 0,6 7-4 0,0 0 3 15,0 0-1-15,0 0-5 0,0 0 1 0,0 0-2 16,0 0 2-16,0 0-10 0,0 0 6 0,0 0-2 16,0 0 0-16,0 0 1 0,0 0-5 0,0 0 7 15,6 24 0-15,-3-18 2 0,0 0 0 0,-3-6 1 16,1 14-2-16,-1-7 3 0,1 0-1 0,2 0 2 15,-3 2-7-15,0-2 2 0,4 2 2 0,-4 0 2 16,0 1 0-16,0 0-2 0,0-2 4 0,-2 2-4 16,2-1-1-16,0 1 0 0,-2-3 0 0,2 1 0 15,0-8 1-15,-2 14 1 0,2-6-4 0,-1 1 0 16,1-9 4-16,-2 13 3 0,2-7-4 0,0-6 0 0,-2 16-4 16,2-9 1-16,0-7-1 0,-2 11 3 0,2-11-8 15,0 10 4-15,0-10 2 0,-2 11 3 16,2-11 4-16,2 7-6 0,-2-7-6 0,1 8 5 15,-1-8 1-15,3 8 5 0,-3-8-2 0,5 6 1 0,-5-6 0 16,9 4 0-16,-3-1-3 0,-6-3 2 0,12 3-1 16,-3-2 0-16,2 2 6 0,2-2-8 0,1 0 1 15,4 1 0-15,2-2 2 0,2 0-2 0,-1 0 5 16,1-2-5-16,8 1 0 0,-10 0 0 0,11 2 3 16,-4-2 0-16,2 1-1 0,-7 0-3 0,6 1 4 15,-9-2 0-15,4 3 0 0,5-2-3 0,0 0 0 16,0 2 3-16,-7-2 0 0,7-2 1 0,-5 1 1 15,5 0 1-15,-1 3-4 0,-5-3-1 0,0-1 2 16,4 2-3-16,4-2 1 0,-9-1-2 0,9 0 4 16,-2 2-1-16,1-2-3 0,-1 1 5 0,2 0 5 15,0 1-9-15,-1-3-1 0,-2 1 2 0,-5 3-2 16,7-4-1-16,-1 2 4 0,-7 1-7 0,5-4 5 16,-6 3 0-16,2 0-3 0,5 1-1 0,-9 0-2 0,2-1 5 15,-1 0 2-15,2-2-6 0,-2 2-3 16,3 1 4-16,5-5-1 0,-7 6 6 0,2-3-7 15,-4 2 6-15,2-3-2 0,1 0 2 0,-2 0-2 16,3 1 0-16,-2 0-2 0,-2 2 7 0,1-2-3 16,-2 0-1-16,-1 3 1 0,3-3 2 0,-6 3-5 0,0-3 9 15,1 0-9-15,-2 3 2 0,0 0-5 16,1-1 0-16,-3 0-3 0,0 0 3 0,-2 0 4 0,1-1 10 16,-9 2-8-16,18 0 1 0,-9-2 0 0,-1 0 4 15,2-1-6-15,-2 1 7 0,-2 0-8 0,-6 2 1 16,13-3 2-16,-6 1 6 0,-7 2-6 0,13-5 2 15,-8 1-1-15,3 2-2 0,-8 2 1 0,10-6-1 16,-3 4 0-16,-7 2 3 0,10-7-1 0,-5 3-1 16,0-2-1-16,-1 2 0 0,1 0-2 0,-5 4 7 15,6-11-5-15,-1 5 9 0,-2 2-4 0,-3 4 1 16,5-12-4-16,-2 6 1 0,-2-1-3 0,2 0 14 16,-1-2-6-16,1 2-5 0,-1 1 2 0,1-5-1 15,-2 1 8-15,0 0-1 0,3 1 0 0,-1-2-2 16,-1 0-10-16,-2 0 10 0,3 1 6 0,-3 1 0 15,0 1 2-15,0-3 5 0,-2 1-2 0,1 0 0 16,-1 1-4-16,0 2-1 0,-4-2 6 0,4 3 4 0,-1 0-5 16,-1 0-3-16,4 6-6 0,-8-10 2 0,6 6 0 15,2 4 2-15,-7-7-4 0,1 4-3 16,6 3-2-16,-6-5 5 0,6 5-5 0,0 0-1 16,-11 0-3-16,11 0 0 0,0 0-1 0,0 0-1 0,-10 8 2 15,8-3 2-15,-1 1-5 0,3-6 0 0,-4 13 0 16,4-5-2-16,0-1 1 0,-1 3 2 15,0 0-7-15,-1 1 1 0,1 0 8 0,0 1-3 0,0 0 0 16,-2 3-7-16,0-2 6 0,1 2 1 0,-2 1-1 16,-1-4-4-16,1 0 4 0,-1-1-2 0,0 4-1 15,1-5-4-15,-2 5 5 0,1-4-6 0,0-2 3 16,-1 2 3-16,0-3-3 0,0 5 2 0,-2-5-6 16,2 1-2-16,-2 0 2 0,0 2 1 0,-2-3-8 15,1 1-2-15,-3-2-5 0,1 2 5 0,-3 0-16 16,0-5 6-16,-3 6 1 0,-2-3-10 0,-4 5 3 15,4-4-3-15,-1 0-1 0,0-2 3 0,-8 3 6 16,0-1-5-16,-3 0 7 0,1 2-4 0,2-4-3 16,-3 2 2-16,2-2 1 0,-2 2-1 0,2-1 1 0,-5 0 2 15,5-1 4-15,-2 2 3 0,1-3 2 16,0-2 1-16,-2 3 0 0,0-2 4 0,2-1-2 16,0 1 4-16,0-2 3 0,-1 3-4 0,0-4 7 15,2 2-4-15,1-2 4 0,1 2-8 0,-1-3 3 0,7 3 11 16,-6-4-12-16,6 1-1 0,-2 0 8 0,2-2 0 15,-2 1 2-15,3-1 1 0,1-1-1 16,-1 0 0-16,1-2 6 0,3 0-1 0,-1-1 3 0,4 1 1 16,3-1-1-16,-3 0 0 0,3 0-3 0,0-1-1 15,-1-1 4-15,3 0-3 0,-1 0 1 0,0 0-6 16,1-1 7-16,0 1-3 0,1 0-2 0,-2-2-1 16,1 3 2-16,2-3-2 0,-1 4 2 0,-1 0 0 15,1-1 1-15,1 1-6 0,0 1 4 0,-2-1-1 16,1 2-3-16,0 0-8 0,0 1-19 0,1-1 64 15,-3 0-39-15,0 0-15 0,0 1 7 0</inkml:trace>
  <inkml:trace contextRef="#ctx0" brushRef="#br0" timeOffset="11184.65">28581 3788 40 0,'-9'-6'-7'0,"-2"2"8"0,2-1-3 16,-1-1 8-16,0 1 3 0,1 0 10 0,0 0-6 15,0-2 0-15,0 1 1 0,0-1-1 0,1 1 2 16,-1 0 4-16,2 0 1 0,-1-1-2 0,0 2-3 16,3-1 4-16,-2 1 6 0,3 0 0 0,-3 1-4 15,2-1-3-15,0-2 1 0,-1 1-3 0,2 1-3 16,0-2-1-16,4 7 1 0,-7-10 5 0,5 6-5 15,-1-2 4-15,3 6-8 0,-4-11 0 0,2 7 6 0,2 4-8 16,-4-10 3-16,4 10-1 0,-2-7 1 16,2 7-4-16,0 0 4 0,-3-10-1 0,3 10-1 15,0 0-2-15,-1-6 0 0,1 6-4 0,0 0-2 0,0 0 4 16,0 0-6-16,-2-11 1 0,2 11-17 0,0 0-7 16,0 0-8-16,0 0-4 0,0 0-37 0,0 0-79 15,0 0 36-15</inkml:trace>
  <inkml:trace contextRef="#ctx0" brushRef="#br0" timeOffset="20379.93">27442 5407 51 0,'0'0'104'0,"0"0"-12"0,0 0 1 0,0 0-6 15,0 0-6-15,0 0-4 0,0 0-4 0,0 0 1 16,0 0-11-16,0 0 3 0,0 0-4 0,0 0 1 16,0 0-2-16,0 0 1 0,0 0-6 0,0 0 5 0,0 0-6 15,0 0 4-15,0 0-6 0,0 0 1 0,0 0 2 16,0 0 3-16,0 0 3 0,0 0 5 15,0 0-10-15,0 0-5 0,-8-17 1 0,8 17-4 0,-2-9 3 16,2 9 1-16,-2-15-2 0,2 8-6 0,-1-3-2 16,-1 1 0-16,-1-1 3 0,1 1-3 15,0-1-7-15,0-3-5 0,1 1 0 0,0 2-6 0,-2-2-13 16,1-4-1-16,-2 2-3 0,0 0 1 0,1-4-4 16,-4 1-2-16,4-1 0 0,1-1 0 0,-2 2-2 15,-1-3 1-15,1 1 0 0,0-6-1 0,-1-1-2 16,-2 1 3-16,1 0-1 0,1-3-1 0,3 1-1 15,-4 2 1-15,4 0-5 0,-4-1 0 0,2 1 2 16,3-1-1-16,-3 7 1 0,2-6-1 0,-2 6-2 16,1-6 4-16,1 5 0 0,0 1 0 0,-2-4 3 15,-1 3-5-15,5-1 2 0,-1 2-1 0,-3-6-2 0,4 8 4 16,-2-2-2-16,0 3-1 0,2-2 0 0,-2 2 2 16,0-1-2-16,2 0-1 0,0-1 2 0,2 1 2 15,-2 2 2-15,0-1-1 0,2-1 0 0,-2 6 0 16,0-1 0-16,0-1-2 0,2 1 1 0,-2 0 0 15,2 2-1-15,-2 0 3 0,2 1-1 0,-2 0-1 16,0 9-3-16,0-14 1 0,2 8 2 0,-2 6 3 16,1-11-4-16,-1 11 3 0,0-7 1 0,0 7-6 15,0-9 2-15,0 9 1 0,3-9 2 0,-3 9-2 16,2-8-2-16,-2 8 1 0,0 0 0 0,2-8 5 16,-2 8-6-16,0 0 2 0,0 0-1 0,2-8 2 15,-2 8-5-15,0 0 3 0,0 0 1 0,0 0-3 16,0 0 4-16,0 0-4 0,4-4 3 0,-4 4-2 0,7-1-2 15,-7 1 2-15,11-2 3 0,-3 2-4 16,-8 0 3-16,19-1-1 0,-9 1-4 0,1 0 1 16,2 0-4-16,5 1 2 0,-5 1 4 0,6-1-6 0,-1 0 1 15,2 0 4-15,0 0 0 0,1 0 0 0,-2-1-2 16,2-1-2-16,8 2 6 0,-2 1-2 0,-7-4 1 16,9 1 2-16,-2 1-4 0,4-1 4 0,-1-2 1 15,-3 3-8-15,0-4 6 0,2 1 2 0,1 0-1 16,0-2 0-16,-2 2-2 0,1-1-1 0,-2 1 4 15,-6 0-2-15,9 0-5 0,-3 1 9 0,-6-1-4 16,8 2-1-16,0-4 2 0,-2 5-2 0,1-3-1 16,2 2 3-16,-1-3 2 0,3 2-4 0,-1-2 0 15,4 1 0-15,0 1-1 0,1-1 0 0,-2-1-4 16,1 1 1-16,1-1 2 0,-2 1-4 0,2 0-2 16,1-1 0-16,-1-1-3 0,-2-1 4 0,1 2-2 15,-1 1-1-15,1-3-3 0,-2 2 1 0,4 0 2 0,-3 0-1 16,-2 0-2-16,-1 0 2 0,0 4 0 0,-1-5 2 15,2 4-7-15,-1-2 7 0,0 1-2 16,-1 0 0-16,4-1-1 0,-4 2 4 0,1-1 3 0,1 0-3 16,1-1-3-16,0 0 8 0,-1 0 0 0,3 1-2 15,-2-1-1-15,0 0-3 0,4 2 1 0,-5-2 2 16,1 0-7-16,1 1 0 0,-1-1-4 0,-4 1-3 16,-2-2-5-16,-5 2 1 0,6-1-2 0,-6 1 6 15,-3 1-10-15,0 1 15 0,-1-2-4 0,-5 1 1 16,1 0 9-16,-3 0-3 0,2-1 6 0,-1 2-1 15,-2 0-1-15,1-3 2 0,1 2-2 0,-1-1 2 16,1 0-1-16,1 1 9 0,2 0-10 0,-1 0 5 16,3-2 6-16,1 0-3 0,-1-1 3 0,-4 4 1 0,5-3 0 15,-5 2-3-15,1 1-2 0,0-2 3 0,1 1-5 16,-3 1 1-16,-2 0 3 0,-1 0-3 16,1-1 6-16,-2 2-2 0,-8-1-5 0,15 3 7 0,-8-3 1 15,-7 0 2-15,13 1-7 0,-5 1 2 0,-1-1-4 16,-1 2 3-16,-6-3 2 0,15 3 5 0,-7 0-2 15,0-1 1-15,-2 0-7 0,6 2 1 0,-2-2 0 16,-4 0 4-16,6 2 4 0,-3-1-3 0,-2 0-2 16,3 1-4-16,1-1 0 0,-3 2 6 0,4 0-5 15,-3 0 10-15,0-2-8 0,-2 1-6 0,-1 1 10 16,3-2 0-16,-4 2-2 0,3 3-5 0,-2-3-1 16,-1 1 9-16,2-1-2 0,-1 0 4 0,-2-1-3 0,1 1 2 15,0-1 2-15,1 0-2 0,0 1 3 0,-1-1 4 16,0 1-4-16,0-1 8 0,1-1-1 15,1 1 1-15,-2-1-5 0,1 0-6 0,-1 3 5 0,1-2-2 16,1 3-1-16,-2-1-4 0,-1 0-1 0,1 2 6 16,-1 2-6-16,1 2 4 0,-2 0-12 0,-3 3 6 15,0-2 5-15,-2 2-2 0,2 0 3 0,0 0 1 16,-1-2-6-16,1-1-1 0,0 0 5 0,1-1-2 16,-1 0 1-16,-1-2 4 0,1 2 1 0,3 0 1 15,-2-2-1-15,4 2 1 0,-2 2-4 0,-1-2 5 16,2 1 1-16,2-3-1 0,-2 7-2 0,0-5 3 15,2 1-2-15,-1 3 0 0,3-1-1 0,-3 2 5 16,2 0-3-16,2 0 4 0,-2 0-1 0,0 3-2 16,-1 0-4-16,6 5 2 0,-5-6 4 0,4 5-4 15,-1-1 2-15,-3-3-4 0,1 6-3 0,0-1 1 16,-1-6 0-16,4 7 3 0,-4-3-3 0,2 3 4 0,3-1 3 16,-3-1-7-16,0 0 6 0,1 0-1 0,-4-5 1 15,2 7-11-15,-2-1 11 0,3-5-1 16,-6 0-2-16,5 6 4 0,-1 0-6 0,-3-6-2 0,2 0 1 15,-2 0 6-15,0 1-5 0,0 5 2 0,0-4-2 16,1 3-1-16,-1-5-5 0,1 2 2 0,-1 4 2 16,-2-6 0-16,1 1-1 0,-2-1 1 0,3 5 2 15,-3-6 1-15,0 0-9 0,1-1 5 0,0 1-1 16,-2-5-2-16,2 3 3 0,-2-4-10 0,0 1 6 16,0-2 6-16,0 2 1 0,-2-1-4 0,2 1 0 15,-2-3-1-15,0 0-4 0,-1 2 7 0,0 0-7 16,-1-3 4-16,0 1-3 0,-2 0 4 0,2-2-2 15,0 0 4-15,-1 3-4 0,0-4-1 0,-3 3 1 16,1-2 1-16,-2 1-2 0,0-2 0 0,-1 2 1 16,-1-3-4-16,0 1 5 0,-3 3-4 0,-3-2-2 15,-1 0-4-15,0 1 1 0,-2-1-3 0,0-1 0 0,-7 4 2 16,1-5-6-16,-2 3 1 0,1 1 0 0,-1-2-7 16,3-2-3-16,-5 1 12 0,1 0-6 0,1 0 4 15,0-4 3-15,1 2-2 0,-3-1 0 0,3 1 0 16,-1 1 6-16,-1-4-2 0,1 2-4 0,0-3 7 15,-2 2 0-15,0-1 0 0,-2-1 3 0,2 2-3 16,-3-1 2-16,1-2 2 0,-3 1-11 0,0 2 3 16,-3-1 4-16,-1 2-1 0,-1-1 0 0,-13 0 0 15,2 0-7-15,12-2 4 0,-11 4 3 0,10-4-7 16,-14 5 5-16,1-5 1 0,0 1-6 0,1 2 3 16,-1 2 2-16,2-2-4 0,0 2 3 0,12-3 6 15,-12 3 0-15,1-1-5 0,9-1 8 0,-7 1-3 0,-3 4-2 16,11-5 1-16,2 1-1 0,-14 0 7 0,1 1-3 15,1-1 2-15,-1 2-4 0,-1-1-4 16,15 0 1-16,-15 0 5 0,2-1 0 0,12-2 0 0,-1 2 2 16,1 1-1-16,0-2 1 0,3 0-7 0,-1-1 2 15,4 0 5-15,-1 2 0 0,5 0 1 0,-1-3 1 16,10-1-2-16,-1 1-4 0,2-2 7 0,-2 2-7 16,3-1 2-16,2-2-1 0,2-1 3 0,-1 2 0 15,3-1-2-15,-2 0-1 0,0 1 4 0,2-1-9 16,1-1 8-16,-1 2 1 0,0-2-1 0,-1-1 2 15,2 3-2-15,1 0-4 0,9 0 1 0,-18-3 2 16,7 1 4-16,3 2-5 0,0-3 4 0,1 0-3 16,7 3-10-16,-16-2 12 0,10 0 4 0,6 2-2 0,-12-4 0 15,6 1-2-15,6 3 6 0,-12-3 7 0,7 0-5 16,5 3-2-16,-12-6 5 0,8 2-6 16,-2 1-2-16,0-3 8 0,1 1 0 0,0 1 1 0,-1-2 1 15,-1-1 0-15,0 1-6 0,0-1 6 0,1-1-2 16,-3-1-4-16,2 0 3 0,1-2-1 0,-3-3-3 15,-1 0 1-15,4 0-2 0,-3-2 7 0,0 2-1 16,2-1 2-16,-2 2-1 0,2-5 1 0,-1 1 0 16,-2 1 0-16,1-7 3 0,1 5-4 0,-2-5 2 15,1 0-3-15,-4 0 3 0,4 1-3 0,2 4-1 16,-6-7-4-16,3 1 4 0,2-1-4 0,-1 1 4 16,0 0-3-16,0 5 1 0,-2-6 0 0,4 3-3 15,-3-1 5-15,1-3-3 0,-1 3 2 0,3-2-2 16,-4 2-2-16,6 4-2 0,-3-5 5 0,-2-1-4 15,5 2 3-15,-3 4-1 0,3-5 0 0,-1 6 1 16,-2-1-6-16,4 0 2 0,-1 1-1 0,-1-1-3 0,-2-5 4 16,0 7-7-16,3 0 8 0,1-1-4 0,-2 0 6 15,1 2-6-15,1 1 2 0,-1-4-5 16,2 5 5-16,1 1 4 0,-2 1-5 0,2-1 3 0,0 2-4 16,1 0 0-16,-3 0-2 0,2 0 1 0,-2 1-2 15,2 0 2-15,0 1 3 0,-2 2-3 0,4 0 0 16,0 7-3-16,-2-16 1 0,0 11 1 0,2 5 2 15,-2-12-4-15,2 12-1 0,-2-10-1 0,2 10 2 16,-3-9-6-16,3 9 7 0,-2-8 0 0,2 8 0 16,0 0 0-16,0 0 0 0,0-9-6 0,0 9 6 15,0 0 0-15,0 0 1 0,0 0-2 0,0 0 0 16,0-8-5-16,0 8 0 0,0 0-3 0,0 0 2 16,0 0-5-16,0 0-2 0,0 0 0 0,0 0 0 15,0 0 0-15,0 0-6 0,0 0 0 0,0 0-3 16,0 0 3-16,0 0 1 0,0 0-1 0,0 0-3 15,0 0 1-15,0 0-1 0,0 0 3 0,0 0 3 0,0 0-1 16,0 0 3-16,0 0-2 0,0 0 5 0,0 0 1 16,0 0-2-16,0 0 1 0,0 0-2 0,0 0-1 15,0 0-4-15,0 0-4 0,0 0 9 0,0 0-1 16,0 0 0-16,0 0 0 0,0 0 0 0,0 0 0 16,19 9 1-16,-19-9-4 0,0 0-2 0,0 0 1 15,0 0 5-15,0 0-12 0,0 0 9 0,0 0-2 16,0 0 0-16,8-3-1 0,-8 3 0 0,0 0-6 15,0 0-5-15,9-2 4 0,-9 2-6 0,0 0-11 16,12-1-12-16,-12 1-16 0,0 0-13 0,11 0-12 16,-11 0-21-16,9 1-90 0,-9-1-223 0,8 5 99 15</inkml:trace>
  <inkml:trace contextRef="#ctx0" brushRef="#br0" timeOffset="21812.89">27928 6381 21 0,'18'-21'83'0,"4"-3"-2"0,1 2-10 0,2 0 1 16,4-3-8-16,1 3-1 0,1 0-6 0,13-7-4 16,0 2 3-16,4 1-4 0,0 1-5 15,1 0-1-15,4 1-3 0,0 4-6 0,0-1 3 0,4 2-8 16,0 1-7-16,5 1-3 0,0-1 2 0,2 5 0 15,25-4 2-15,-27 7-4 0,30 0 3 0,-28 4-5 16,28 2-21-16,-27 4-10 0,27 1 6 0,-27 6-3 16,26 2 2-16,-26 5 4 0,23 7 4 0,-25-2-8 15,24 13 2-15,-28-7-6 0,22 13 5 0,-26-7-6 16,21 17 2-16,-28-15-8 0,0 6-3 0,-5 3 1 16,0 2-4-16,-5 1 3 0,-3 4-4 0,-1 2-1 15,-1 1-2-15,-6 1 2 0,-3 3-4 0,-1-2 8 0,-5 2-5 16,2 24 5-16,-9-24 3 0,-1 2 5 0,-4 23-5 15,-5-24 6-15,-5 1-4 0,-1 0 3 16,-3 3 3-16,1-3-1 0,-5-2 3 0,-5 0 0 0,-1 5 1 16,-7-7 4-16,1 0 6 0,-12 23-6 0,8-29 5 15,0 1-6-15,-2-2 8 0,-2-4 6 0,0 1-2 16,-2-4 3-16,2 0 6 0,7-14-9 0,-8 9 4 16,7-10 7-16,-2 0-9 0,0-2 5 0,1 0 3 15,-2-1-8-15,0-1 2 0,-1-1-1 0,-3 0-5 16,2-1 6-16,-1-1 2 0,1-2 7 0,-3-1-14 15,1 0 1-15,-1-1-3 0,1-1-1 0,-1-4 3 16,-1 3 7-16,-2-4-16 0,-4-1 7 0,-7 2 4 0,8-6-5 16,-13 1 1-16,-1-2-7 0,1-4 10 0,1-2-7 15,-1 0 2-15,-2-5 1 0,4 0-2 0,-2-3-2 16,-4 2 3-16,2-6 6 0,-2-3-2 0,0 0 3 16,-1-1 2-16,-1-3 0 0,-2-1-2 15,1-1-5-15,-21-13 12 0,25 13-7 0,-1-3 6 0,3-3-1 16,0 0 0-16,3-4 1 0,2 2 8 0,-3 0-12 15,2-2 10-15,7-1-8 0,-4-2 9 0,7 3-4 16,5 0 1-16,1-3 0 0,0 2-1 0,3-3-8 16,1 2 2-16,6-2 3 0,5 8-8 0,2-1 0 15,-6-12 4-15,12 10-2 0,-3-10-2 0,5-2-7 0,1 12-2 16,3-1 0-16,0-12-2 0,3 12 1 0,2-12 4 16,0-2-16-16,2 14-6 0,2-1 3 0,1 2-2 15,0-2 5-15,4 2 6 0,0 1-7 0,2 0-3 16,-2 2 0-16,2-1 6 0,3 0-2 0,-1 2 2 15,1-1 2-15,1-1 3 0,1 1 1 0,4 2-1 16,-1 0 1-16,1-1 6 0,2 0-4 0,9-7-3 16,3 2-3-16,6 2 5 0,-1 1 1 0,1 0 3 15,3 1-7-15,6 0-3 0,1-1-5 0,6 5 3 16,25-15-13-16,-24 13 1 0,25-3-3 0,-24 7-6 16,28-5-13-16,-27 9-12 0,5 2-14 0,0 2-47 15,-2 2-130-15,1 2 58 0</inkml:trace>
  <inkml:trace contextRef="#ctx0" brushRef="#br0" timeOffset="22595.89">28983 8707 149 0,'-5'-18'224'0,"-4"-5"-12"15,0 4-16-15,1-3-17 0,-3-3-5 0,0 3-18 16,-1 0-12-16,1 5-4 0,-5-3-17 0,3 7-12 16,-1-1-8-16,-1 0-6 0,-1 1-13 0,3 3-8 15,-2 1-12-15,5 4-3 0,-3 2-10 0,-1 3-2 16,2 2-6-16,0 1-5 0,-4 3-4 0,0 2-5 16,4 5-1-16,-2-1-4 0,2 3-1 0,1 1-5 15,1 2-2-15,4 1 0 0,-1 5-3 0,3 2 3 16,2 0-4-16,2 1-1 0,1 2 0 0,2 2 5 0,1-1-4 15,5 1 2-15,-4 1-2 0,2 0-1 0,2-1 0 16,2 1 0-16,0-1 1 0,-1-1-2 0,0-1-1 16,4 1 2-16,-2 0-2 0,3 1 0 0,-6 1-3 15,2-2 2-15,1 0-2 0,-3-4-3 0,2 0-12 16,-4-1-16-16,1-7-7 0,-1-1-13 0,-1-2-19 16,2 0-11-16,-2-5-5 0,0 1-11 0,-3-2-8 15,-2-2-1-15,1-3-12 0,-2-4 0 0,4 8-7 16,-4-8 5-16,0 0-10 0,0 0 6 0,0 0-8 0,0 0-116 15,0 0-262-15,-20-9 116 0</inkml:trace>
  <inkml:trace contextRef="#ctx0" brushRef="#br0" timeOffset="22821.8">28581 9125 50 0,'0'0'142'0,"-7"-4"-5"0,7 4-10 15,-8-5-7-15,8 5-8 0,0 0-8 0,-6-3-10 16,6 3-5-16,0 0-14 0,0 0-2 0,0 0-7 15,0 0 3-15,0 0 2 0,0 0-3 0,0 0-1 16,19-5-10-16,-19 5 5 0,13-1-4 0,-3 1-3 0,3-1-9 16,-1 0-2-16,3-3-3 0,2 0-14 0,0 0 9 15,1 0-3-15,-1-3-5 0,3 3-3 0,-1-2-2 16,0-1-12-16,3 2-25 0,4-4-5 0,-6 4-16 16,-1-3-13-16,-1 1-22 0,8-2-12 0,-7 0-33 15,1 3-42-15,-3 0-88 0,1 1-266 0,-7-2 117 16</inkml:trace>
  <inkml:trace contextRef="#ctx0" brushRef="#br0" timeOffset="23197.86">29091 8896 235 0,'0'0'254'15,"0"0"-15"-15,0 0-22 0,-5-5-22 0,5 5-25 16,0 0-14-16,0 0-19 0,0 0-15 0,0 0-12 16,0 0-7-16,0 0-12 0,0 0-12 0,0 0-2 0,12 24-16 15,-8-17 3-15,1 0-9 0,1 1-1 16,2 0-10-16,1-2-7 0,-2 1-2 0,1-2-2 16,2 1-7-16,-1-1 1 0,-2-3-4 0,4 3-2 0,-5-3 0 15,2-2-2-15,3 2 1 0,-4-1-6 0,-7-1 1 16,15-1 1-16,-15 1-2 0,12-2 1 0,-4 0-1 15,-8 2 4-15,9-5-1 0,-4 1 8 0,-5 4 4 16,7-8-2-16,-2 5 0 0,-1-2 3 0,-4 5 2 16,5-11 2-16,-2 4-5 0,-3 0-1 0,0 7-4 15,1-18-3-15,-1 12-4 0,-1-2-4 0,-2-3-4 16,-1-1-9-16,-1 4-4 0,0 0-16 0,2 1-10 0,-1 3-8 16,-1-2-23-16,5 6-17 0,-6-11-26 15,1 8-26-15,5 3-39 0,0 0-45 0,-4-9-178 16,4 9-422-16,0 0 186 0</inkml:trace>
  <inkml:trace contextRef="#ctx0" brushRef="#br0" timeOffset="23596.1">29361 8782 56 0,'0'0'208'16,"0"0"-15"-16,0 0-18 0,-13 18-15 0,13-18-17 0,0 0-8 16,0 0-12-16,4 10-7 0,-1-6-12 0,-3-4-12 15,5 11-9-15,-3-6-10 0,5 1-4 0,-4 1-8 16,1 0-8-16,0-2-5 0,1 2-5 0,-1-3 1 16,1 1-8-16,2-2-1 0,-7-3-2 0,10 5-13 15,-10-5 8-15,9 0-5 0,-3 0-2 0,-6 0 2 16,14-3-5-16,-7 1 1 0,-2-1-3 0,4-5-9 15,-3 2 2-15,-1-2-1 0,2 0 0 0,-3-1 1 0,3 1 4 16,-3 1-1-16,0 1-3 0,-2 1 9 0,-2 5-1 16,5-10-1-16,-5 10-4 0,3-6 0 0,-3 6-6 15,0 0-3-15,0 0 4 0,7-2-4 0,-7 2-1 16,0 0 4-16,10 11-5 0,-8-5 2 0,5 1 0 16,-2 2 3-16,1 1-3 0,0-2 1 0,1 2-3 15,3-4-10-15,-1 2-12 0,1 0-19 0,-1-3-21 16,3 0-25-16,0-2-20 0,1-2-30 0,1-2-46 0,2-1-120 15,1-2-326-15,-2-3 144 0</inkml:trace>
  <inkml:trace contextRef="#ctx0" brushRef="#br0" timeOffset="24163.14">29779 8597 66 0,'0'0'133'0,"0"0"2"0,0 0-5 16,0 0-11-16,-7-4-12 0,7 4-12 0,0 0-6 16,0 0-3-16,0 0-6 0,0 0-3 0,-13 11-5 15,7-2-6-15,1 0-5 0,-2 4-1 0,-1 2 2 16,4 1-8-16,-1 1 2 0,5 4-2 0,-3-3 0 0,5 1 1 15,-1 0-6-15,-2-3-3 0,5 3-5 16,1-4-4-16,1-5-3 0,0 1-2 0,3-1-3 0,0-2 0 16,3-3-13-16,-1-2-10 0,5-3-19 0,-4 0-18 15,8-3-15-15,-4-4-25 0,3-3-12 0,4-5-37 16,1 0-17-16,-5-2-119 0,-7 2-275 0,0-1 122 16</inkml:trace>
  <inkml:trace contextRef="#ctx0" brushRef="#br0" timeOffset="24970.1">30015 8381 106 0,'-5'-13'169'0,"3"4"-7"0,-2 1-7 0,3 2-15 16,1 6-8-16,-5-10-10 0,1 6-8 0,4 4-4 15,-8-2-13-15,8 2-4 0,0 0 4 0,0 0-9 16,-14 13-6-16,10-4 4 0,3 2-5 0,0 5-3 16,1-3-3-16,3 4-4 0,4 3-4 0,2 3-7 15,2 4-10-15,1-4-1 0,3 2-5 0,-2-1-4 16,2 1-16-16,-2 0-25 0,5-3-20 0,-7 0-21 15,3 0-20-15,-6-5-19 0,0 0-16 0,0-1-1 16,-5-3-16-16,4-1-8 0,-4-2 3 0,0 0 14 16,-3 1 8-16,1-5 11 0,-1 0 11 0,0-6 5 15,-1 11 11-15,1-11 15 0,-4 6 18 0,4-6 5 0,-6 6 3 16,6-6 8-16,-10 0 14 0,10 0-2 0,-15-1 14 16,5-2 5-16,-1 0-2 0,-1-1 17 0,-2 0 0 15,-2-6 11-15,0 3 9 0,3-3 6 0,1 2 9 16,3 2 2-16,0-2 5 0,-1 0 3 0,3-1-5 15,1 1-1-15,1-1-6 0,-2 0-6 0,3 2-5 16,1 0-9-16,3 7-4 0,0-15-4 0,0 7-8 16,5-2-1-16,0 0-9 0,0 2-9 0,4-5-11 15,4 0-7-15,-2 0-10 0,2 1-4 0,5-1-2 16,-3-1 2-16,2 1 0 0,-3-1 2 0,1 1 6 0,6-5-4 16,-7 7 8-16,0-2-1 0,-5 7 6 0,0-1 12 15,1 0 2-15,-1 2-1 0,-3-1-1 0,-1 3-3 16,-5 3-1-16,9-1 7 0,-9 1 0 0,12 3-1 15,-8 1 8-15,1 0-3 0,0 2 1 0,-1 3 1 16,1-1-7-16,0 0-1 0,-1 2 3 0,0-3-3 16,-2 2-1-16,2 0-8 0,-1-4-14 0,0 1-7 15,5 2-12-15,-4-1-12 0,2-4-17 0,-2 0-15 0,-4-3-4 16,14 2-13-16,-14-2-24 0,12 0 3 0,-12 0-4 16,13-4 12-16,-6 1 8 0,-2-2 17 0,-5 5 25 15,9-7 4-15,-4 1 19 0,-1 1 17 0,1 0 20 16,0-3 13-16,-1-1 2 0,0 2 20 0,-1-1 12 15,-1 2 1-15,1-3 4 0,-1-1 15 0,0 4 5 16,-2 6-2-16,1-10-4 0,-1 10-6 0,1-8-9 16,-1 8-5-16,0 0-6 0,0 0-4 0,0 0-4 15,0 0-3-15,0 0 2 0,0 0-4 0,0 0-3 16,1 22-3-16,-1-22-5 0,2 17 6 0,0-9-4 16,1-1-1-16,-2 1 4 0,3-4 0 0,0 2-2 0,0-1 7 15,2-1 3-15,0-1 1 0,3-3 4 0,1 5-3 16,0-5 10-16,-2 0 1 0,3-2 1 0,-1-1 5 15,0 0 1-15,2-2 6 0,-6 4 5 0,0-3-2 16,1-1 9-16,2 1-6 0,-2-2 4 0,-1-1 3 16,-4 2 3-16,-2 5-5 0,8-9 0 0,-7 2-10 15,0 1-9-15,-1 6-7 0,-5-16-2 0,0 7-5 16,0 1-1-16,-4 0-10 0,1 0-4 0,-2 0-3 0,1 5-12 16,1-1-8-16,-3 2-13 0,1-1-16 15,-1 3-15-15,11 0-22 0,-15 4-19 0,7 0-25 16,1 1-28-16,0 2-27 0,1-2-28 0,1 1-43 0,0 4-224 15,2-1-497-15,1-4 221 0</inkml:trace>
  <inkml:trace contextRef="#ctx0" brushRef="#br0" timeOffset="25521.08">30550 8276 71 0,'0'0'174'0,"0"0"-8"0,0 0-21 0,0 0-9 16,0 0-7-16,0 0-7 0,-6 17-4 0,6-17-7 16,2 10-8-16,-2-10-3 0,4 12-14 0,-2-7-4 15,1 1-10-15,-1 3-7 0,2-3-3 0,4 0-8 16,-6-2-6-16,5 2-4 0,-3-3-4 0,1 1-3 15,-5-4-4-15,11 5-1 0,-6-4-7 0,-5-1 4 0,13 0-7 16,-13 0-5-16,13-2-6 0,-8 0-8 0,1-2 2 16,-1-1 0-16,1-1-7 0,-1 2-1 0,2-2 0 15,-3-1-2-15,3-1 2 0,-2 0 2 0,-1-2-4 16,1 2 4-16,1-2-4 0,0-2 6 0,1 3 1 16,-3-1-3-16,2 1 5 0,-2 3 0 0,-2 1 5 15,-2 5 0-15,7-8-2 0,-3 5-7 0,-4 3 1 16,5-6 3-16,-5 6-4 0,0 0 0 0,0 0 0 0,10 0-1 15,-10 0 5-15,10 7-7 0,-6-4 4 16,-4-3 0-16,10 7 0 0,-3-3 0 0,0 0 4 16,0-1-5-16,2 0 5 0,2-1-2 0,-1 0 0 0,1-3 2 15,0 1-5-15,1-1 3 0,-2 0-4 0,4-2 4 16,-3 1-1-16,0-3-3 0,3 0 5 0,-3 1-18 16,-1 0 7-16,1-2 10 0,-4 1 2 0,1 0 4 15,2 0 10-15,-5-1 9 0,0 3 10 0,1-1 3 16,-1 0 0-16,-5 4-4 0,8-7-2 0,-5 3-6 15,-3 4 1-15,7-6-5 0,-7 6-4 0,5-1-4 16,-5 1-13-16,0 0-11 0,7-1-16 0,-7 1-24 0,10 4-24 16,-10-4-27-16,9 7-35 0,-3-3-29 0,-1 2-24 15,0 0-119-15,0 4-331 0,-1-3 147 16</inkml:trace>
  <inkml:trace contextRef="#ctx0" brushRef="#br0" timeOffset="25746.45">30432 8875 1940 0,'-27'22'66'0,"4"-4"-39"16,-1-4-11-16,9-2-1 0,0-2 7 0,5-3 24 16,3-3 18-16,2 0 3 0,-1-1-1 0,1 0 9 15,5-3-7-15,0 0-4 0,0 0-9 0,0 0-3 16,0 0-13-16,40-21-16 0,-11 7-31 0,20-10-25 15,1-1-27-15,1 2-22 0,-1 1-9 0,3-2-15 0,0-2-19 16,0 1-26-16,-1-4-15 0,1 3-149 0,-3-4-339 16,3 5 150-16</inkml:trace>
  <inkml:trace contextRef="#ctx0" brushRef="#br0" timeOffset="25926.76">31589 8443 247 0,'0'0'236'0,"0"0"-20"16,0 0-20-16,0 0-19 0,0 0-20 0,0 0-15 15,0 0-16-15,0 0-18 0,0 0-28 0,0 0-28 0,0 0-32 16,0 0-36-16,0 0-42 0,0 0-41 0,0 0-41 16,0 0-101-16,0 0-261 0,0 0 116 15</inkml:trace>
  <inkml:trace contextRef="#ctx0" brushRef="#br0" timeOffset="44370.1">24224 5078 39 0,'0'0'53'0,"0"0"-5"0,0 0-3 0,25-10-7 16,-13 10-2-16,2-2-3 0,4 0-4 0,2 1 2 16,3-1-8-16,7 0 3 0,0-2-5 0,2 2-1 15,3 1-1-15,4-3 1 0,15 1-7 0,-2-1 13 16,3-1-5-16,0 3-4 0,4-2-2 0,-3 1-2 0,4 2-3 16,1-3-1-16,-1-1-1 0,1 2 2 15,-5-1 0-15,3 0 0 0,1 2-3 0,1-4-2 0,0 3 4 16,-2 0-3-16,-4 0-4 0,3 0-10 0,-6 2 5 15,2 0 3-15,-2-1 2 0,-14 1-3 0,2-1 10 16,-2 1-13-16,-4-1 11 0,3 1-13 0,-4 1 10 16,-3-2-6-16,-1 2 4 0,0 0-9 0,-9 0 3 15,2-1-2-15,-1 1 4 0,-4-2 4 0,2 1 4 16,-6 2-5-16,1 1-10 0,-1-2-1 0,-5 0-1 16,2 1 0-16,-10-1-5 0,13 0 12 0,-13 0-12 15,7 0 2-15,-7 0 0 0,9 0 1 0,-9 0 1 16,0 0 0-16,7 3 1 0,-7-3-2 0,0 0 3 0,6 2-7 15,-6-2-2-15,0 0-4 0,0 0-5 16,0 0 5-16,3 6-6 0,-3-6-2 0,0 0-22 16,0 0-58-16,0 0 27 0</inkml:trace>
  <inkml:trace contextRef="#ctx0" brushRef="#br0" timeOffset="47013.12">21557 8315 39 0,'0'0'96'16,"0"0"-1"-16,0 0-16 0,0 0 1 0,0 0-7 16,0 0-7-16,0 0-7 0,0 0 7 0,26 11-5 15,-15-8 4-15,6 2-11 0,3-1-3 0,7 0 2 0,1-2-1 16,2-1-12-16,4 1-4 0,0-2 1 0,3 0-2 16,3-3-4-16,13 3 0 0,-1-6-4 0,1 5-1 15,0-5-6-15,-1 3-2 0,3-3-5 0,0 2 4 16,1-1 0-16,0 0 2 0,1 0-17 0,-2 2 12 15,-2-3-10-15,0 3 4 0,-2-1-7 0,0 4-10 16,-13-2-5-16,3 1-1 0,8-1-10 0,-10 2-14 16,0 0-3-16,0 2-18 0,-2-4-12 0,-1 2-114 15,-1 0-200-15,-1 0 90 0</inkml:trace>
  <inkml:trace contextRef="#ctx0" brushRef="#br0" timeOffset="146360.12">10573 13650 50 0,'0'0'151'0,"-7"-6"1"0,7 6-1 16,-5-3 9-16,5 3-2 0,-7-5 2 0,7 5-5 15,-7-5-1-15,7 5-1 0,-6-4-6 0,6 4-4 0,0 0-8 16,0 0-5-16,-7-4-5 0,7 4-17 0,0 0-11 16,0 0-6-16,0 0-8 0,0 0-13 0,-8-2-10 15,8 2-4-15,0 0-11 0,0 0-3 0,0 0-6 16,0 0-2-16,0 0-3 0,0 0-3 0,0 0-3 16,0 0-3-16,4 18-1 0,-4-18-1 0,3 13-3 15,-2-3-5-15,2 0 0 0,-2-2 1 0,3 2-1 16,-3-3-2-16,2 1-1 0,0 1-1 0,0 0-2 15,1 1 2-15,-2-2 1 0,0 1 0 0,-1-1-7 16,1 0 1-16,1-2 0 0,0-1-5 0,-3-5-3 16,4 13-2-16,-3-9-5 0,1 2 0 0,-2-6 1 15,7 10 7-15,-4-6-4 0,-3-4 0 0,9 8-3 0,-3-6 7 16,0 1-7-16,-6-3 1 0,18 3 4 0,-7-3-4 16,2 0 2-16,-1-1 0 0,7 0-1 15,-6 0 1-15,2 1-5 0,3-1-4 0,1-3-3 0,-1 3-4 16,2-2-5-16,-2 1-2 0,3 2-5 0,0-1-4 15,7 1-1-15,1 0-3 0,-9 0 2 0,2-1-3 16,-1-3 3-16,9 3-2 0,-8 0 3 0,7 0-1 16,-3-1 4-16,2-1-3 0,-8 0 7 0,8-2 1 15,-6 2 2-15,-3 2 1 0,2 0 3 0,0-4 4 16,1 4 1-16,0-2 3 0,-1 3 2 0,1-3-1 16,0 1 5-16,6 1-4 0,-8-1 4 0,1 0 3 15,6-3 5-15,-7 4-8 0,4-2 4 0,-4 0 0 0,8-2 0 16,0 4 5-16,1-4-2 0,-8 3-3 0,8 0 1 15,-2-2 1-15,-1-1 2 0,2 2 1 16,-1-2-2-16,-1 0 1 0,-3 3-5 0,4-3 2 0,-8 5 4 16,4-3-7-16,-2 1 5 0,-1 0-4 0,9-1 1 15,-9 1 4-15,-1-1-2 0,-1 2 1 0,2 1 1 16,-1-1 1-16,2-1 0 0,-3 1 4 0,2 2-2 16,-1-5-3-16,3 4 1 0,-3-1 1 0,4 0 0 15,-2-2 3-15,8 0 0 0,-7-1-6 0,5 1 10 16,-5-2-2-16,4 0-1 0,3 0 3 0,-2-1-4 15,-7 3-2-15,8-2-1 0,-5 2 0 0,4-1 1 16,3-2-1-16,-8 5 2 0,5-4 4 0,0 2-4 16,-5 2 2-16,-1-2 2 0,8 1-3 0,-9-1 0 0,2 1-3 15,4 0 3-15,-4 2-1 0,0-1 2 16,-2 1 1-16,3-2 1 0,-1 1-6 0,-2 1 1 0,7 0 5 16,1-2 0-16,-4 1-3 0,2-1 4 0,-5 4-5 15,6-5 3-15,-6 3-7 0,0-2 5 0,0 0-1 16,2 2 4-16,-4-1 2 0,2 1-2 0,-1-1-7 15,0 1 6-15,0-1-4 0,1 1 3 0,-4 0-2 16,2 0-2-16,-2 0 11 0,2 1-11 0,-6 0-2 16,5-1 3-16,-5 1 3 0,1-1-4 0,-1 0 1 15,3 4 5-15,-3-4-7 0,1 0-1 0,-1 3 0 16,4 0-7-16,-2 0 11 0,1-3-11 0,-5 3-6 16,3-2 2-16,-1 2-7 0,-2-2 14 0,3 2-5 15,3 0-2-15,-5-1 0 0,1 1-2 0,1-2-4 16,-1 1-5-16,3-1-3 0,-3 1 2 0,3 1 4 15,-2-2 4-15,1 0 2 0,3 2 5 0,-5 0-3 0,1-1 12 16,0-1-14-16,0 1 2 0,1 3 1 0,-1-3 3 16,-1 1-3-16,1 0 6 0,1 1-4 15,-4-1 6-15,3 1-2 0,-1-2 3 0,-1 2 1 0,1-1-5 16,-1 1 1-16,-1-2 8 0,2 2-5 0,1-1 4 16,-3 2-1-16,3-1-3 0,3 0 1 0,-6 0 1 15,3 1 5-15,-1-3-4 0,1 2 0 0,-1-1 3 16,1 1-5-16,-1-1 1 0,6 0 4 0,-7 3-4 15,5-3 1-15,0 2 4 0,-5-2 3 0,3 3-9 16,-1-3 2-16,1 4 3 0,-2-2-2 0,4-1 5 16,-6-1-6-16,3 3 5 0,-1-3-8 0,1 1 7 15,3-1 2-15,2 0-5 0,-2 1 3 0,-3-1-3 0,-1-2 1 16,-1 3 6-16,1-3-7 0,1-1 1 0,1 2 4 16,1-1 0-16,-3 2-3 0,1-3-1 0,1 2 4 15,-2 0-2-15,2-1 5 0,-2 0-3 0,1-2-3 16,-1 1 11-16,-1 0-8 0,0 0 2 0,0-1-3 15,-1 1-1-15,0 0-1 0,-4-2-2 0,-7 2 11 16,16-2-7-16,-9-1 3 0,-7 3 1 0,10-3 3 16,-10 3 7-16,10-1 0 0,-10 1 9 0,5-5-4 15,-5 5-1-15,4-8 0 0,-4 8-2 0,0-12 6 16,2 6 1-16,-2 6-7 0,0-14 8 0,-4 3-3 16,4 0-2-16,0 2-2 0,-3-3 0 0,-1-1-5 15,2-4-5-15,2 5-6 0,-4-5 3 0,1 1-11 0,0 5-3 16,-1-3-14-16,0-2-18 0,0 3-15 0,-1 2-25 15,2 1-11-15,2 2-27 0,-3 0-92 16,0 2-226-16,4 6 101 0</inkml:trace>
  <inkml:trace contextRef="#ctx0" brushRef="#br0" timeOffset="150838.06">7274 15557 112 0,'0'0'106'16,"0"0"-5"-16,0 0-9 0,0 0-7 0,0 0-5 15,-5-5 2-15,5 5-6 0,0 0-10 0,0 0 4 16,0 0-12-16,0 0-4 0,0 0-7 0,0 0 0 16,0 0-8-16,0 0-6 0,0 0 0 0,0 0-5 15,0 0-13-15,0 0 13 0,0 0-13 0,0 0 7 16,0 0-6-16,0 0-4 0,0 0-3 0,0 0 4 15,0 0-4-15,0 0 1 0,0 0-3 0,0 0 4 16,0 0-2-16,0 0-1 0,0 0-2 0,0 0 1 0,0 0-4 16,0 0-2-16,0 0-1 0,0 0 9 0,0 0-8 15,0 0 6-15,0 0-2 0,0 0-2 16,0 0-2-16,0 0 1 0,0 0-1 0,0 0-3 0,0 0 2 16,0 0-4-16,0 0 4 0,13 13 4 0,-13-13 0 15,0 0-10-15,0 0 4 0,0 0 2 0,0 0 1 16,0 0 1-16,0 0-5 0,0 0 3 0,0 0 1 15,0 0-3-15,0 0-2 0,0 0-3 0,0 0 1 16,-8-22-2-16,8 22-14 0,-4-10 15 0,2 4-6 16,2 6 2-16,-3-12 3 0,-1 5 0 0,1 1-6 15,0-2 9-15,-2 0-2 0,1-1 5 0,1 1-2 16,1 0 2-16,-2 1-2 0,1-3-1 0,1 0-1 16,-1 0 4-16,1 4 1 0,-1-3 3 0,-1-1-9 15,2 2 9-15,0 0 1 0,2 8 1 0,-3-9-2 16,3 9 1-16,-2-8-6 0,2 8 6 0,-2-7 3 15,2 7-1-15,0 0 3 0,0 0-18 0,-2-8 9 16,2 8 5-16,0 0-2 0,0 0-2 0,0 0-4 0,0 0 10 16,0 0-11-16,0 0 7 0,0 0 2 15,0 0-3-15,0 0 9 0,0 0-2 0,0 0-8 16,0 0 5-16,13 17 0 0,-9-12-14 0,-4-5 16 0,6 7-5 16,-3-4-1-16,-3-3 10 0,5 8-6 0,-1-3 3 15,-1 1-9-15,-3-6 4 0,6 9-19 0,-2-2 21 16,-1-2-3-16,1 1 1 0,-1 0 2 0,1 0 0 15,-2 0-6-15,2-1 10 0,0 1-1 0,0 0-19 16,0-1 9-16,-1 2 4 0,-3-7-2 0,6 10 5 16,-3-6-7-16,0 2 6 0,1-3-3 0,-4-3 2 15,6 9-4-15,-1-8 5 0,-5-1 0 0,8 7 0 16,-2-5-1-16,0 1-2 0,-1 0-5 0,2 0 7 16,1-1-7-16,2 2 5 0,-3-3-3 0,-7-1-1 15,15 2 3-15,-7-2-1 0,-1 1 6 0,5-1-4 16,-2 1-2-16,-1 1-5 0,4-2 10 0,0 0-4 15,-2 0 3-15,0 0-1 0,1 1 0 0,1 1-4 16,0-2 0-16,1 0 2 0,-2 0 3 0,1 0 0 0,6 3-3 16,-5-6-2-16,4 3 1 0,0 0 6 15,-1-3-7-15,1 3 2 0,1-4-6 0,-1 2 11 16,2-2-9-16,-2-1 7 0,4-2-3 0,-2 2-1 0,1 0-3 16,0 1 10-16,5-4-4 0,-4 2 3 0,-2 2-4 15,1-2 5-15,0-1-3 0,0 0-6 0,-1 5 6 16,2-3-9-16,-4 1 11 0,2 0 1 0,1 1-8 15,-2-1 3-15,1 3-6 0,0-3-6 0,-3 2 14 16,4 0-2-16,-2 0 3 0,0 1-2 0,2-1-3 16,-3 2-1-16,2-1 10 0,2 1-2 0,-4-2-3 15,2-1-2-15,-1 2-2 0,2 1 1 0,0-5-2 16,0 2 6-16,1 0-1 0,4 0-1 0,-4-1 5 16,0 0-13-16,0-1 10 0,-1 2 3 0,0 1-1 15,1-2-1-15,4-2-4 0,-4 5 2 0,-1-3-3 16,7 1 0-16,-5 1 4 0,-3-3-3 0,-1 4-1 15,3-1-1-15,-2 1 5 0,-2 0-4 0,3-1 6 0,-2 2-2 16,0 0-3-16,0 2 2 0,2-2-7 0,-5-2 5 16,5 1 3-16,-3 1-2 0,2-4 0 15,-1 4 4-15,-1-2 1 0,1-1-2 0,-1 1 2 16,3-1 0-16,-2 0 2 0,-1 1-2 0,2 0-4 0,1 1-1 16,-3-3 1-16,1 1 0 0,-1 1 3 0,0 0-3 15,1-1-11-15,-1 1 5 0,-4 2 12 0,2-2-7 16,2 2-1-16,-5 2 4 0,1-2-11 0,-1-2 9 15,2 2-13-15,-2 2 13 0,-2 2 1 0,5-3 1 16,-3 1-6-16,4-2 9 0,-1 3-5 0,-1-1-1 16,2-1-5-16,2 0 12 0,-1 2-5 0,-5-3-3 15,6-1 6-15,-3-1-6 0,2 2 0 0,0 2 2 16,0-5-1-16,-1 3 1 0,0-3 0 0,3 2-3 16,-8 1-6-16,6 1 6 0,-1-2 1 0,-2-1-3 15,2 2 6-15,-3 0-8 0,-1 0 5 0,5 0 4 16,-6-2-1-16,6 1-3 0,-4-2 0 0,0 4 1 15,2 1 2-15,-1 1-8 0,2-3 6 0,3 3-2 0,-2-1-5 16,0-1 2-16,1 2 5 0,-2-2-4 0,4-1 1 16,1 4 6-16,0-1-4 0,6-1-4 15,-6 1 5-15,1-1 10 0,-3-1-15 0,3-2 3 0,4 1 5 16,1 0-3-16,-7 1 1 0,2-4 2 0,3 3-7 16,3 0 3-16,-3 0-2 0,2 0 3 0,-7-1-1 15,8 0-1-15,-7 3-2 0,1-2 2 16,4 0-3-16,-8-2 6 0,3 1 2 0,-1 3-8 0,1-1 2 15,0 1 9-15,-2-1-11 0,1 1 3 0,1-2 1 16,-1 4 3-16,1-3-4 0,-3 3 1 0,2-1-7 16,-3-1 3-16,3-1 5 0,0 1 4 0,-2 0-3 15,9-1-4-15,-8 2 3 0,1-1-3 0,-1-1 3 16,3 0 0-16,-1 1 0 0,-1-2-5 0,0 3 0 16,1-1-1-16,0-2 5 0,0 2 0 0,4-1 1 15,-3-1-2-15,-5 0-9 0,1 2 10 0,2 1 1 16,-1-1 1-16,1 1-5 0,-1-3 5 0,-2 1-6 15,2 2 4-15,0 0 3 0,-2-3-5 0,-1 2 6 0,1 1-3 16,2-1-1-16,-3 1-1 0,-3-3 0 0,4 3 5 16,-2-1-6-16,-1 0 0 0,-2 0 4 0,1 0 2 15,2-2-6-15,4 1 6 0,-8 1-4 0,6-1-9 16,-5-2 11-16,7 1-2 0,-1-2 0 0,-6 2-1 16,0-1 0-16,5 1 1 0,-2 0-5 0,1 0 1 15,1 0 1-15,0 0 0 0,0 1 2 0,0-1 3 16,-3 2-4-16,-2-1 1 0,-1 0-1 0,3 0 3 15,-2 1-3-15,-1 1 3 0,5 0-2 0,-3 1 0 16,-1-3 0-16,1 3-4 0,1-2 2 0,1 2 5 16,-3 0-9-16,3-1 7 0,1-2-1 0,0 4 0 15,-4-3 4-15,6-1-4 0,-2 4-3 0,4-4 0 16,-1 2-2-16,-5-2 1 0,3 2 4 0,0-3-4 16,1 1 1-16,-2 2-3 0,3-3 5 0,-3 0-1 15,-3 2-5-15,5 1 1 0,-3-3 3 0,1 2-2 16,-5-1 2-16,6 2 5 0,-5-3-5 0,3 3-1 15,0 0 1-15,-2-2 0 0,0 1 1 0,0-1 3 0,0 0 2 16,4 1-1-16,0-1-8 0,-2-1 5 0,-3 2 1 16,5-4-1-16,-1 2 1 0,-2 0-8 15,4 0 4-15,-5 0 2 0,1-3 0 0,6 2-2 0,-6 0 5 16,4 1-1-16,1-2 1 0,-3 1-3 0,0-2-1 16,2 2 4-16,-5 1-8 0,3-2 6 0,2 2 0 15,0-3 1-15,0 0-9 0,-5 3 7 0,3 0-1 16,2-2 8-16,1-1-9 0,-2 2 1 0,0-2-1 15,-1 3 3-15,2 0-3 0,-1-3 2 0,0 3 5 16,2 0-3-16,-2-1 0 0,0-1 2 0,2 0-5 16,0-1-2-16,-4 1 10 0,4 1-7 0,0-3-18 15,-1 4 20-15,2-1 0 0,-4-1-3 0,0 0 3 16,2 0-3-16,3-2-3 0,-4 1 1 0,2 2-3 16,1-4 5-16,-6 2 0 0,5 0 5 0,-2 0-7 15,0 0 6-15,-1 0-10 0,-4 2 10 0,2-3-2 16,-1 4-4-16,-1-2-3 0,-1-1 7 0,1 2-12 15,1-2 12-15,-3 1-7 0,-3-1 2 0,2 1 5 0,-10 2-4 16,13-2-2-16,-6 0-3 0,-7 2 7 0,0 0-3 16,14-7-4-16,-14 7 9 0,4-6-3 15,-4 6 1-15,0 0-3 0,4-11 6 0,-4 11 3 0,0-13-1 16,0 13-5-16,-4-16 3 0,0 0-2 0,3 3-1 16,-4-2 3-16,1-2-5 0,0-1 3 0,-1-1-11 15,-1 2-4-15,4 5-12 0,2-5-12 0,-1 7-8 16,-3-1-17-16,4 4-18 0,0 7-94 0,-5-10-193 15,5 10 87-15</inkml:trace>
  <inkml:trace contextRef="#ctx0" brushRef="#br0" timeOffset="154073.19">14878 11826 74 0,'-4'-5'272'0,"0"-2"7"0,4 7-9 0,-7-9-19 15,5 4-21-15,2 5-18 0,-6-5-15 0,6 5-11 0,0 0-21 16,-6-5-15-16,6 5-18 0,0 0-11 0,0 0-14 15,0 0-13-15,0 0-13 0,0 0-2 0,0 22-10 16,5-10-8-16,0 3-8 0,1 4-4 0,0-2-3 16,-1 2-3-16,3 7-4 0,2 0-5 0,-3 0-1 15,4-1-2-15,-1 0-5 0,1 4 2 0,2-3-2 16,0 2-5-16,0 0-22 0,5 5-21 0,-2 9-30 16,4-10-32-16,4 12-41 0,-5 1-46 0,6 1-38 0,0 4-68 15,1 6-143-15,1-1-455 0,1 21 201 0</inkml:trace>
  <inkml:trace contextRef="#ctx0" brushRef="#br0" timeOffset="155002.1">14391 15986 177 0,'0'0'178'0,"-4"9"-6"16,4-9-9-16,-5 10 0 0,1-5-8 0,3 0-6 0,-3 1-3 15,0 2-5-15,-2-4-6 0,6-4-1 16,-8 7-7-16,4-4-14 0,-5-2-8 0,-3-1-9 16,-1 4-13-16,2-4-11 0,-5-2-3 0,5 2-7 0,-3-4-7 15,1-1-3-15,-3-3-6 0,5 2-6 0,-5-2-5 16,3-1-3-16,1-2-1 0,-1 1-8 16,0-1 1-16,5 0-4 0,1 0-6 0,3 2-5 0,0-3-3 15,2 5-1-15,0 0 1 0,2 7-9 0,8-17-4 16,-1 12-6-16,4 0-4 0,-1-1-8 0,8 1 1 15,1 3-13-15,2 2 5 0,10 3-10 0,-1 2 1 16,-3 3-3-16,0 1-11 0,-4 1 10 0,2 7 2 16,1-2 7-16,-4 4 2 0,-2 1 2 0,-2 1 2 15,0 2 9-15,-4 6 11 0,-1-2 4 0,1 2 13 16,-4 1 3-16,-3 1 8 0,1-5 2 0,-2 2 2 16,0 0 5-16,-6 0 2 0,2-1-2 0,-3 0 4 0,0-3-5 15,-3 1 2-15,2-6 1 0,0-1-2 0,-2 0 2 16,-1 0-4-16,-2-1 0 0,0-1-3 0,2-4-1 15,-3-2-1-15,2 0 4 0,0-4 7 0,2-2-3 16,-1-1-1-16,-1 0-1 0,6-3-3 0,0 0-2 16,-17-9-2-16,9 2-8 0,-1-8 5 0,5 4-7 15,-2-6 2-15,3-1-5 0,2 2-4 0,4 0-1 16,-1 1 0-16,5 0 4 0,0 0-4 0,2 5-2 16,4-2 1-16,0 3 0 0,-2 2 1 0,6 2 1 15,0 1 0-15,3 4-4 0,-1 0 3 0,3 4-3 16,5 1-8-16,0 3-9 0,2 4-6 0,-4 3-11 15,2 1-9-15,2 3-15 0,-4 0-6 0,-3 4-19 16,2 3-20-16,-1-1-20 0,0 0-25 0,-4 2-23 16,0 0-169-16,-8 0-370 0,4-1 164 0</inkml:trace>
  <inkml:trace contextRef="#ctx0" brushRef="#br0" timeOffset="155277.04">14625 17316 70 0,'-3'4'219'16,"3"-4"-16"-16,0 0-12 0,0 0-17 0,0 0-4 16,18-19-9-16,-7 7-10 0,2-1-10 0,8-8-7 15,-1 0-9-15,5 0-2 0,0-2-1 0,2-2-8 16,7-10-2-16,6-2-15 0,5 4-5 0,-7-2-12 15,2 2 0-15,6-3-12 0,1 0-10 0,2-1-1 16,0 1-3-16,-3 0-12 0,7 1-14 0,-2 0-12 16,-1 0-24-16,-2 0-26 0,-2 1-31 0,-1 1-38 0,1-2-56 15,-5 0-48-15,-8 0-178 0,4-1-416 16,-7-1 185-16</inkml:trace>
  <inkml:trace contextRef="#ctx0" brushRef="#br0" timeOffset="155877.28">14901 13325 152 0,'0'0'236'0,"0"0"-13"0,-3 8-15 15,3-8-12-15,0 0-18 0,0 0-9 0,0 0-14 16,0 0-7-16,18-22-11 0,-4 11-9 0,2 0-12 16,9-8-13-16,-3-1-9 0,8 0-7 0,-2-2-9 15,13-5-8-15,-1-1-4 0,3 2-9 0,-9 6-4 16,6-4-8-16,5-2-2 0,-1 2-13 0,-10 6-10 0,0 0-19 15,1 2-22-15,1 0-17 0,1 4-28 16,-4 0-27-16,-1 5-30 0,-2 1-30 0,-2 2-29 16,-8 4-172-16,-1 4-382 0,-3 4 170 0</inkml:trace>
  <inkml:trace contextRef="#ctx0" brushRef="#br0" timeOffset="158710.44">14827 11851 93 0,'0'0'85'16,"0"0"1"-16,0 0-10 0,1-8-4 0,-1 8-9 16,0 0 2-16,0 0-6 0,0 0 9 0,0 0-8 15,0 0-4-15,0-9 2 0,0 9-2 0,0 0-1 0,0 0-7 16,0 0-1-16,0 0-2 0,0 0-3 0,0 0-5 15,0 0-1-15,0 0-4 0,2-6 8 0,-2 6-6 16,0 0-2-16,0 0 2 0,0 0-3 0,0 0 1 16,0 0-2-16,0 0 6 0,0 0-3 0,0 0-4 15,0 0 3-15,0 0-6 0,0 0 3 0,0 0-3 16,0 0 0-16,0 0-4 0,0 0 1 0,0 0 1 16,0 0 1-16,0 0-5 0,0 0 4 0,0 0 2 15,0 0-2-15,0 0-4 0,0 0 3 0,3-7-2 16,-3 7-6-16,0 0 5 0,0 0-6 0,0 0-6 15,0 0 2-15,0 0-2 0,0-9 3 0,0 9-13 0,0 0 6 16,0 0 2-16,0 0 1 0,0 0 1 0,0 0-3 16,0 0-2-16,0 0 2 0,0 0-1 15,0 0 1-15,0 0-2 0,0 0 1 0,0 0 0 0,0 0-1 16,0 0-4-16,0 0 3 0,0 0-6 0,0 0-1 16,0 0 5-16,0 0 1 0,0 0-3 0,0 0 4 15,0 0-3-15,0 0-4 0,0 0 2 0,0 0 1 16,0 0 0-16,0 0 0 0,0 0 4 0,0 0 0 15,0 0-4-15,0 0 1 0,0 0 0 0,0 0 0 16,0 0 1-16,0 0-1 0,0 28 0 0,1-21 3 16,-1 2-5-16,0 1 6 0,2 5-4 0,0 0 5 0,-2 3-1 15,4 7-6-15,-1-6 6 0,-1 6-2 0,3 2 1 16,-2-2 0-16,1 4 3 0,0 3-5 0,2-1 1 16,-1 0 1-16,1 1 2 0,-1 1-4 0,2 2-12 15,-2-4-16-15,-1-4-16 0,5 2-19 0,-2-3-24 16,2-2-36-16,-2-5-169 0,-1 0-316 0,3-2 140 15</inkml:trace>
  <inkml:trace contextRef="#ctx0" brushRef="#br0" timeOffset="159989.21">15353 12753 42 0,'-5'-6'76'0,"5"6"-2"0,0 0 1 15,0 0-13-15,0 0-9 0,0 0-8 0,0 0 9 16,0 0-14-16,-1-8 2 0,1 8-3 0,0 0-5 15,0 0-7-15,0 0-6 0,0 0 2 0,0 0-12 0,0 0 6 16,6-11 0-16,-6 11 0 0,0 0-1 0,5-6-1 16,-5 6-3-16,0 0 1 0,0 0-5 0,4-4-1 15,-4 4 8-15,0 0-6 0,0 0 1 0,0 0-9 16,0 0 10-16,0 0 1 0,0 0 2 0,0 0-14 16,0 0 25-16,0 0-2 0,0 0-1 0,0 0-13 15,0 0 5-15,0 0-4 0,0 0 3 0,0 0-4 16,0 0 4-16,-18 16-2 0,13-11 3 0,-1-1 3 0,-2 2-8 15,2-2 2-15,-2 2-4 0,0 1-3 16,2-2 9-16,-2 1-2 0,2-1-1 0,-3 2-7 16,0 0 6-16,0 0-5 0,0-1 5 0,0 1 0 0,1-2 2 15,-2 0-6-15,3 2 4 0,-1-3-8 0,0-2 9 16,4 2-5-16,4-4-2 0,-9 2 3 0,9-2 3 16,0 0-4-16,-6 3 1 0,6-3-3 0,0 0 3 15,0 0-1-15,0 0 2 0,0 0-6 0,0 0 8 16,0 0-8-16,18-19 9 0,-8 12-9 0,0 0 0 15,4-2 0-15,1-4-1 0,1 3-1 0,-1-4 2 16,2 3-3-16,0-3 0 0,-1 1-6 0,-2 0-2 16,1 0-1-16,0-1-1 0,3 2 1 0,-6 1 1 0,1 1-11 15,-1 2 0-15,-2 1 2 0,-2 0 5 16,0 3-1-16,-2-1 8 0,-6 5-3 0,7-5-2 0,-3 2 3 16,-4 3 4-16,5-3-4 0,-5 3 6 0,0 0-2 15,0 0-1-15,0 0 0 0,0 0-5 0,0 0 2 16,0 0 9-16,-15 15-5 0,11-10 4 0,-6 0 2 15,2 2-2-15,1 1-1 0,-2-2 0 0,-2 3 5 16,0-2 1-16,-2 4-1 0,-2-3-11 0,3 0 14 16,1-1-5-16,-3 3 2 0,5-4-1 0,-3 0-5 15,1 1 8-15,4-2-5 0,-3 2 5 0,4-4-6 0,-1 1 4 16,1-2 1-16,6-2 4 0,-11 6-24 0,11-6 16 16,-6 4-3-16,6-4 8 0,-5 2-16 15,5-2 7-15,0 0-3 0,0 0 4 0,0 0 2 0,0 0-3 16,0 0-9-16,0 0-8 0,16-13-12 0,-6 7-7 15,-3-2-5-15,6-3-37 0,1 2-53 0,-1-4-145 16,4-1 65-16</inkml:trace>
  <inkml:trace contextRef="#ctx0" brushRef="#br0" timeOffset="160610.96">15263 12651 5 0,'0'0'99'0,"0"0"-6"0,0-11-13 15,0 11 11-15,0 0 0 0,0-8-13 0,0 8 0 0,0 0-8 16,-2-10 6-16,2 10-10 0,0 0-1 0,0-7-9 15,0 7 1-15,0 0-14 0,0 0 5 0,1-9-6 16,-1 9-4-16,0 0-4 0,0 0-3 0,0 0-3 16,0-9-16-16,0 9 7 0,0 0 1 0,0 0-7 15,0 0-1-15,0 0-5 0,0 0 13 0,0 0-7 16,0 0-1-16,0 0 1 0,18 11-3 0,-14-8-3 16,1 2 1-16,3 0-7 0,-4 0 9 0,2 1-5 0,1 2 1 15,3 0 1-15,-4 2-4 0,1-2 0 0,-3 2-4 16,4-2-10-16,0 1-3 0,0 1-7 0,-1-1-6 15,0 0-24-15,3-2-8 0,-2 1-30 0,-2-1-111 16,0 0-216-16,1-1 96 0</inkml:trace>
  <inkml:trace contextRef="#ctx0" brushRef="#br0" timeOffset="161311.18">15292 12972 86 0,'0'0'82'0,"-6"3"-13"0,6-3-7 0,0 0-5 16,0 0-4-16,0 0-5 0,0 0-1 0,0 0-12 15,0 0-1-15,0 0-5 0,0 0-1 0,0 0-8 16,0 0-1-16,0 0-1 0,0 0 6 0,0 0-1 15,0 0-18-15,6-22 12 0,-1 17-9 16,-1 0-2-16,2-1 2 0,-2 1 4 0,-1 0-6 0,7-3-4 0,-4 1 0 16,1 0 1-16,-1-1-7 0,2 2 6 0,-1-1-3 15,0 1-3-15,0-3 5 0,0 4-8 16,0-4-4-16,0 1 2 0,0 1-3 0,2 0-10 0,-1 1 5 16,0-2-9-16,-2 0-1 0,1 4 0 0,-2-5 3 15,1 4-5-15,-1 1 4 0,-1-1-3 0,1 0-4 16,-5 5 2-16,8-7 5 0,-8 7 0 0,4-6 9 15,-4 6 2-15,5-4 4 0,-5 4 1 0,0 0 13 16,0 0 0-16,0 0-2 0,0 0-2 0,0 0-3 16,0 0 8-16,0 0-1 0,0 0 5 0,0 0 4 15,-27 9 2-15,18-4 2 0,0 0 2 0,0-1-2 16,-1 1 5-16,0 1-5 0,-3 1 0 0,4-1 7 0,-3 0-5 16,1 1 2-16,-1-1-1 0,-3 3 4 15,-3-1-1-15,8 0-6 0,-2-3 4 0,1 1-1 0,1 1-3 16,-1-3 13-16,0 2-12 0,5-3 5 0,-4 4 1 15,-1-4-2-15,3 0 6 0,2 2-4 0,0-4 2 16,6-1 1-16,-11 3-2 0,11-3-6 0,-9 2-3 16,9-2 1-16,0 0-4 0,0 0 1 0,0 0-6 15,0 0 6-15,0 0-8 0,0 0 3 0,16-19-4 16,-7 11-20-16,1 2-5 0,-1-4-12 0,5 0-5 16,-5 0-7-16,5-2-10 0,1 0-15 0,-1-1-71 15,-3 1-151-15,0 0 67 0</inkml:trace>
  <inkml:trace contextRef="#ctx0" brushRef="#br0" timeOffset="161911.37">15228 12641 62 0,'-5'-5'97'0,"5"5"-14"0,-5-5-9 15,5 5 9-15,-5-9-6 0,5 9-10 0,-4-6-5 16,4 6-4-16,-5-10 1 0,1 7-12 0,4 3 3 15,-9-12 2-15,4 10 3 0,5 2 0 0,-8-11 0 16,5 7-7-16,0-1 0 0,3 5-4 0,-7-7 2 16,7 7-8-16,-4-6 1 0,4 6-3 0,-5-8 3 15,5 8-6-15,-5-7 3 0,5 7-2 0,-5-5 0 0,5 5-2 16,-1-8-5-16,1 8-2 0,0 0 0 0,-3-7-5 16,3 7-1-16,0 0 0 0,-2-7 0 0,2 7-3 15,0 0-1-15,0 0-8 0,0 0 2 0,0 0-3 16,0 0 0-16,0 0 2 0,0 0-2 0,0 0-2 15,15 0-4-15,-15 0 5 0,17 8 0 0,-8-2-7 16,0 2 7-16,5 1-3 0,-3 4-6 0,4 0 2 16,-3-1 1-16,1 1 3 0,2 1 0 0,-1-2 2 15,1 3-1-15,-2 0-7 0,1-2 5 0,-1 0 2 16,-1 0-6-16,0-1 2 0,0-1 6 0,2 0-12 0,-6-3 10 16,1 0-3-16,-2 1-10 0,2 0 12 0,-2-2 1 15,-3-1 2-15,4 0-6 0,-5 0-3 0,4-1 4 16,-3-1-7-16,2 0 12 0,-6-4-8 0,6 7 6 15,-6-7-5-15,4 5 6 0,-4-5-2 0,7 3-2 16,-7-3 3-16,4 4 3 0,-4-4-9 0,0 0-4 16,0 0-9-16,0 0 8 0,7 3-18 0,-7-3-9 15,0 0-14-15,0 0-15 0,0 0-1 0,0 0-25 16,6-12-29-16,-6 12-100 0,0 0-238 0,1-11 105 16</inkml:trace>
  <inkml:trace contextRef="#ctx0" brushRef="#br0" timeOffset="162281.2">15265 12997 16 0,'0'0'89'0,"0"0"-2"16,-4 3-1-16,4-3-17 0,0 0 0 0,0 0-4 15,0 0-8-15,0 0-9 0,0 0-1 0,0 0-2 16,0 0-1-16,0 0 1 0,0 0-9 0,0 0-12 16,0 0 5-16,0 0 1 0,0 0-11 0,0 0 2 15,0 0-6-15,6-24 5 0,0 17 1 0,-1-2 1 16,3 1-5-16,0-3-8 0,3 1 5 0,0-3 0 15,10-5 1-15,-1 1-4 0,-2-2-3 0,4 1 3 16,-1-1 0-16,0 1-11 0,2-1-5 0,-3 1 4 0,1-1-3 16,-1 0-15-16,2 3-5 0,-9 1-21 15,3 1-2-15,-3 2-36 0,1 0-65 0,-5 4-160 16,-1-1 71-16</inkml:trace>
  <inkml:trace contextRef="#ctx0" brushRef="#br0" timeOffset="163602.51">15078 13072 45 0,'16'-14'65'0,"-16"14"-2"0,6-9-6 16,-1 1 6-16,0 3-8 0,2-3 2 0,0 1-1 16,1-2 3-16,8-5-4 0,0 5-13 0,-1-3-1 15,6-6 2-15,-1 2-3 0,1 0 1 0,1-1-3 16,-1-2-11-16,2 0 2 0,1 2-2 0,-1-5-1 16,-1 1-9-16,2 0-9 0,-1 1 6 0,-2 1-2 15,2-5-7-15,-1 4-6 0,-1-1-10 0,-1-1-6 0,-3 2-7 16,1 1-1-16,1-1-12 0,-6 5-14 0,0 2-9 15,0-1-67-15,0-2-137 0,-3 4 61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59:32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7555 12960 22 0,'0'0'101'0,"0"0"-4"0,0 0-9 0,0 0-19 16,-1-9 3-16,1 9-2 0,0 0 3 0,0 0-1 15,0 0-8-15,0 0 0 0,0 0-12 0,0 0 8 16,0 0-10-16,0 0 9 0,0 0 0 0,0 0-5 16,0 0 0-16,0 0 7 0,0 0-2 0,0 0-2 15,0 0 1-15,0 0 5 0,0 0-4 0,0 0 6 16,0 0-10-16,0 0-1 0,-7-8-6 0,7 8-3 16,0 0-5-16,-5-3 1 0,5 3-6 0,0 0 2 0,-10-4 3 15,10 4-2-15,-11-4-5 0,5 0 0 16,1-2-5-16,-1 3 3 0,-2 0-9 0,3-2 0 0,-1 0-1 15,6 5 0-15,-12-9-2 0,6 6-4 0,0 0 2 16,-1-2-6-16,-1 2 0 0,1-5 1 0,-3 2-1 16,1 1 2-16,1-1-4 0,-3 1 0 0,1 0 0 15,0 2-2-15,-2-2-5 0,0 4 4 0,-2-4-6 16,-1 2 4-16,-3-2-3 0,4 4-2 0,-4-3 4 0,-2 3-17 16,0 0 0-16,0 0 2 0,-1 1 2 0,-8 1 1 15,2 0 1-15,-2 1 0 0,-2 2-1 16,2-1 0-16,-2 4 2 0,-1-2-2 0,0 4 2 0,-1-3-1 15,1 0 5-15,-2 3-2 0,1-2-1 0,-4 5 3 16,0-3-5-16,1 1 5 0,-1-3-1 0,0 1-2 16,0 3 4-16,2-1-3 0,-1-2 2 0,1 3-2 15,-1-3 2-15,0-1 0 0,1 5-2 0,-3 0 2 16,0-1 0-16,1-1 0 0,-11 7-2 0,11-5 0 16,2 1 1-16,-11 6-2 0,10-3-1 0,3-3 3 15,-10 9 1-15,11-6-4 0,-3 0 6 0,5 2 1 16,-4 1-2-16,0 0 1 0,1 0-1 0,2 3-2 0,2 0-1 15,-1 0 2-15,5 0-5 0,-2 0 5 16,1 1-5-16,1 2-1 0,0-3 2 0,4 2-1 16,-2-2-5-16,1 0 7 0,-1 1-6 0,5 0 10 0,-1-1-3 15,1 0-1-15,0-1 0 0,0 1 6 0,0 0-2 16,0-2-5-16,6-4 3 0,-5 6-1 16,2 0-2-16,-2-1 5 0,6-4-4 0,-5 3 2 0,1 3-1 15,5-8 1-15,-2 3 0 0,-2 2-1 0,1 3 0 16,2 0 3-16,2-7-4 0,-1 3-2 0,-1 6 0 15,4-6-1-15,-1-1-8 0,2 1 6 0,-2 6 8 16,2-1-2-16,-1-1-4 0,5-3 3 0,-2-1-5 16,1 0 3-16,0 1-6 0,4-2-9 0,0 1 12 15,0 0-4-15,4 0 2 0,2-1-1 0,-3 0-11 16,3 0 10-16,-1-1-3 0,1 1-6 0,2-2 0 16,0 1-5-16,1 0 2 0,0 0-4 0,2-1 5 15,1-1 2-15,-3-2 1 0,3 4 0 0,-1-4 2 0,0 3 4 16,5 3 0-16,-6-4 6 0,2 1 1 0,0-1-4 15,-2-5 1-15,3 4 4 0,-1-3 2 16,1 1-2-16,-1-1 6 0,-3-2-7 0,4 2 7 0,-1 0-4 16,0 0-1-16,-3-3 6 0,2 0 3 0,-1-1-3 15,3 3 2-15,1 1 1 0,-4-4-5 0,3 2-6 16,1 0 6-16,-2-1 5 0,3 1 1 0,-5-1 1 16,5 1-4-16,0-2 2 0,-1-2 3 0,0 2-4 15,-2-3 2-15,2 3 0 0,-1-3 1 0,-1 0-5 16,4 2-4-16,-4-3 7 0,7 1 3 0,-7 0-3 15,3 0-3-15,2-2 2 0,1 1-5 0,-2 1 6 16,1-1-2-16,-1-2 7 0,0 0-9 0,3-1 10 16,-2 1-10-16,2 0 7 0,0 0-3 0,0 1 8 15,1-1-12-15,0-2 2 0,-2 2 7 0,3-4-1 16,1 5-6-16,2-2 7 0,-2-3-7 0,5 0-4 16,2-1 7-16,-2-1-2 0,0-1 2 0,1 0 4 0,3-1-7 15,-2-2 2-15,0-1 5 0,0-2-2 0,2 2 0 16,-2-5-4-16,2 5 2 0,2-4-1 0,-3-2-4 15,1-2 5-15,0 4 2 0,3-4 0 0,-3 3-1 16,0-2 1-16,1 0-1 0,-2-3 0 0,2 1-1 16,-1 0 4-16,9-7 4 0,-9 8-3 0,0-4-4 15,1 2 4-15,9-6-3 0,-10 4-1 0,10-5-3 16,-12 5 6-16,8-8-5 0,-10 7 1 0,9-9 4 16,-10 7-1-16,2-1-6 0,5-9 0 0,0 1-2 15,-11 5 2-15,1 3 0 0,8-12 4 0,-1 1-2 16,-10 10 3-16,7-12-6 0,-8 10 5 0,5-13 3 15,-1 0-8-15,-5 11-13 0,-1-2 18 0,1-11-9 16,-3 12 5-16,-1 0-1 0,-2-2-1 0,-2 0 1 0,0 0 3 16,1-1 0-16,-3 0 6 0,-2 1-7 15,-3 1-7-15,1-2 16 0,-2 3-3 0,-3 1 0 16,-3-1 1-16,-3 1 4 0,0-1 3 0,-2 3-4 0,-2-2 4 16,-4 2 5-16,1-4-2 0,-2 2 4 0,-2-1 7 15,-1 5-10-15,0-4 7 0,-1 4-1 0,-1 0-2 16,-1 1-3-16,-3 0-1 0,1 2-4 0,-3-1 4 15,4 1-4-15,-1 1 3 0,0-1 12 0,-2 0-3 16,1-1 2-16,0 3-2 0,0 0-3 0,-3 2 6 16,2 1-2-16,1-2-6 0,-1 6 0 0,1-2 0 15,-2 3 0-15,2 2-2 0,6 2-3 0,0 1 0 16,-1 1-2-16,3 1-3 0,-2 3 3 0,1-1-6 16,1-1 0-16,3 4 3 0,0 0-8 0,0-1-2 0,-2 3-3 15,2 0-7-15,1 1-7 0,-1 3-18 16,1-1-12-16,-1 3-3 0,3 4-5 0,-3 3-29 15,1 0 2-15,1 5-4 0,3 1-13 0,-2 6-10 0,4 2-13 16,1 0-116-16,0 0-256 0,2-1 114 0</inkml:trace>
  <inkml:trace contextRef="#ctx0" brushRef="#br0" timeOffset="27009.25">15331 6776 91 0,'0'0'213'15,"0"0"-13"-15,0 0-15 0,0 0-13 0,-10 0-11 16,10 0-8-16,0 0-15 0,0 0-13 0,0 0-9 0,0 0-7 16,0 0-13-16,0 0-12 0,0 0-7 15,0 0-8-15,0 0-10 0,0 0-4 0,0 0-6 0,0 0-5 16,0 0-5-16,0 0-2 0,0 0-3 0,0 0-4 15,0 0-4-15,0 0-5 0,33 2 0 0,-21-2-2 16,0 0-1-16,7 0-4 0,2 0 1 0,5 0-4 16,3 3 6-16,2-3 10 0,1 1-3 0,6-1-8 15,1 0-5-15,-1-1-4 0,14 1-4 0,2-3-2 16,1 3-1-16,1-3-8 0,8 1 6 0,-2 1 4 16,0-2-3-16,29 2-4 0,-25-3-2 0,25-3 3 0,-25 1 4 15,28 0-2-15,-29 2 1 0,29-6-1 0,-4 1-1 16,3-2 4-16,0 4-1 0,-1-3-3 15,3-2 4-15,-3 2-6 0,-1-1 1 0,1 0-1 0,-27 0 0 16,33-2-4-16,2 0-4 0,-4-3 4 0,2 3 0 16,-3-3 1-16,-1 1-1 0,0 1-2 0,-3-3 0 15,-29 6-3-15,30-5-1 0,-28 6-2 0,27-8 5 16,-30 5-3-16,2 3 3 0,-2-3-5 0,2 0 2 0,-6 2 0 16,1-2 0-16,-6 3-1 0,-13 1 4 15,-1 1-2-15,-4 0-3 0,-3 1-2 0,-3-1 1 16,-7 4-2-16,-3 0-1 0,-6 0-5 0,1 3 2 0,-5-2-6 15,0 3 6-15,-1-3 0 0,-7 3 0 0,9-3-8 16,-9 3-15-16,0 0-18 0,6-5-20 0,-6 5-40 16,0 0-153-16,0 0-301 0,0 0 134 0</inkml:trace>
  <inkml:trace contextRef="#ctx0" brushRef="#br0" timeOffset="41008.28">18307 5259 223 0,'-3'-6'252'16,"2"0"-11"-16,-3-1-4 0,4 7-19 0,-5-11-11 15,1 5-9-15,1 1-9 0,3 5-16 0,-6-8-16 16,0 4-17-16,6 4 2 0,-7-5-18 0,7 5-8 16,-6-4-10-16,6 4-14 0,0 0-8 0,-7-6-10 15,7 6-10-15,0 0-7 0,0 0-5 0,0 0-3 0,-11 8-11 16,7-3-2-16,4-5-3 0,-4 12 0 16,2-2-5-16,0-2-4 0,1 1-8 0,2 1 4 0,1 1-3 15,0 0-3-15,2 0-4 0,4 5-6 0,-2-7-5 16,3 6 2-16,-1-6-6 0,6 3-1 0,0 0-1 15,1-4 1-15,3 3-5 0,0-4-2 0,-2 1-3 16,4 0 4-16,-1-3 2 0,-2 0-2 0,0 1 1 16,0-3 3-16,-5 2-7 0,-1-2 6 0,-3 3 1 15,-2-4-2-15,2 4 1 0,-4-3 2 0,0 0 0 16,-2 5 4-16,-2-8 0 0,0 15 4 0,-1-6-1 16,-3 2 4-16,-2 3 1 0,-3-3-6 0,0 1 3 0,-2 1 1 15,-1 0 0-15,1-3 1 0,2-1 0 0,-2 0 2 16,3-2-6-16,1-1 2 0,1-1 3 0,1-1-11 15,-1-1-15-15,6-3-11 0,-9 4-23 0,9-4-22 16,0 0-15-16,0 0-10 0,-10-9-10 0,9-1 5 16,1 10 3-16,-2-19-5 0,5 5 11 0,-1-3-1 15,0 1 1-15,3 0 10 0,-1-3 3 0,1 1 9 16,-1 2 7-16,4-3 9 0,-2 3 13 0,0-3-5 16,-1 0 23-16,2 1 7 0,-1 1 8 0,-1 0 19 15,-1 6 6-15,1-1 18 0,-1 1 15 0,1 1 12 0,-4 3 9 16,4-1 12-16,-1 2 7 0,-1-2 5 0,-1 2 6 15,-2 6-3-15,5-6-3 0,-5 6-9 0,3-8-16 16,-3 8-3-16,0 0-8 0,5-5-9 0,-5 5-3 16,0 0 2-16,0 0-8 0,21 9 0 0,-14 1-6 15,11 4 2-15,-1 4-2 0,2 6-4 0,0 2-3 16,0-1 2-16,4 1-6 0,-4-1-1 0,1 3-2 16,0-3 3-16,-3-3-7 0,2 2 2 0,-3-2 0 15,-3-7-3-15,-1 1-2 0,-1-1 2 0,1-4 0 0,-3 3 1 16,0-6-1-16,-2 2 3 0,0-2-5 15,-2-2 0-15,0-2 2 0,0 0-1 0,-5-4-3 0,6 7 3 16,-3-3-11-16,-3-4 7 0,4 5 1 0,-4-5 5 16,0 0 17-16,5 5 9 0,-5-5-6 0,0 0 2 15,0 0-3-15,0 0-2 0,0 0-6 0,0 0-3 16,-17-17-3-16,10 9-1 0,-1-2-5 0,-4 1 3 16,-3-6-5-16,1 2 3 0,-5-4-9 0,-2 1-4 15,1-5 2-15,-4 3-3 0,1-2 2 0,0 0 0 16,1-1-2-16,3-2 2 0,0 1-6 0,1-2 3 15,4 2-1-15,2 5-9 0,6-2 3 0,1 4 2 0,-2-2-8 16,5 2-3-16,-3-1 1 0,5 4-5 0,1 0-5 16,3 1 5-16,-1-1-15 0,4 1 4 0,-1 2 0 15,6-3-7-15,1 2-4 0,-1 6-1 0,1-1-2 16,-3 1 2-16,1 4-2 0,-3 0 5 0,3 4-1 16,-2 1 8-16,-3-1 1 0,0 5 5 0,-2-1 3 15,-2 1 3-15,-2 2 1 0,0 1 7 0,-3 4 1 16,2-5 2-16,-1 0 2 0,0 1 1 0,-4 1 6 15,2-2-2-15,3-3 1 0,-3 3 0 0,2-2 0 0,1-4 6 16,1-5-3-16,-1 11-1 0,1-11 2 0,0 7 2 16,0-7 3-16,0 0-2 0,0 0 2 0,6 6 2 15,-6-6 1-15,0 0-2 0,18-11 1 0,-9 5 1 16,0-1 0-16,5-3 1 0,0-3-2 0,1 0 0 16,3-5-2-16,-2 5 0 0,-2-3-1 0,5-3-7 15,-6 3 9-15,3-4 1 0,-3 4-5 0,0 1 1 16,1-5-9-16,-4 4 9 0,-1 2-1 0,-1-2-1 15,-3 5 2-15,-1 2 7 0,-2 0 7 0,2 2 4 16,-4 1-2-16,3 0-2 0,-3 6-1 0,0 0-3 0,0 0-3 16,-7-11 0-16,7 11-3 0,0 0-1 0,-14 4-2 15,14-4 2-15,-15 8-4 0,7-1 0 0,0 0 2 16,1 1 1-16,0 0-2 0,1-4 2 0,1 1-3 16,4 2 4-16,1-7-6 0,-4 9 2 0,4-9-1 15,0 10-1-15,0-10-1 0,4 9-2 0,-4-9 0 16,6 6 4-16,0-5-8 0,-6-1-2 0,13 1-6 15,-4-3 1-15,-9 2-4 0,19-6-2 0,-8 3 0 16,0-3-7-16,-1 1 3 0,2 0-2 0,-1-1-5 16,1-2-2-16,-2 1 5 0,0-2 1 0,-1 2 1 15,-1-1 3-15,-2-1-1 0,2 2 4 0,-4 0 5 0,-2 1-4 16,1 0 5-16,-1 0 2 0,-2 6-1 16,2-10 2-16,-2 10 0 0,0-8 1 0,0 8-2 15,0 0 2-15,-5-7 3 0,5 7-2 0,0 0-1 0,-9-1-3 16,9 1 4-16,0 0 5 0,0 0 0 0,0 0-2 15,0 0 2-15,0 0 0 0,0 0-2 0,0 0-1 16,0 0 9-16,0 0-1 0,0 0-1 0,20 12 2 16,-7-15 3-16,0 1-7 0,4-4 6 0,0-1 0 15,4-3-2-15,3-1 4 0,1 0-5 0,0-6-1 16,-2 3-2-16,1-1 1 0,0-1-10 0,-2 0 2 16,0 2-4-16,-2-5 4 0,-4 7 0 0,0-2 5 0,-3-1-2 15,2 0 2-15,-5 4 1 0,-2 0-3 16,0 0 7-16,-2 1 4 0,-2 1-2 0,0-1-8 15,-3 3 19-15,0 1-6 0,-1 6 3 0,-3-10-2 0,3 10-1 16,-9-7-3-16,1 5 2 0,-2 2-2 0,-1 5 1 16,-1-1-10-16,-5 0 9 0,1 4 0 0,1 0-1 15,0 1 3-15,5-2-5 0,1 1 0 0,1 0-3 16,2-3 3-16,1 1-2 0,2 0 4 0,1-1-1 16,2-5-4-16,0 0 0 0,4 10 2 0,-4-10-2 15,7 4 1-15,-7-4 2 0,13 0-3 0,-5-2-1 16,-8 2 1-16,20-5-4 0,-11 1-6 0,3-2 5 0,-1 0 2 15,-1-1-8-15,4-3-3 0,-2 2 2 0,-2-1 1 16,-2 0-6-16,4-3 6 0,3 2-2 16,-8 0-10-16,6-3 6 0,-7 2 4 0,3-3 2 0,0 2-4 15,-4-3 2-15,-1-1-2 0,-3 1 5 0,-1-1 0 16,2-2 0-16,-2 1-1 0,-2 1 5 0,0-2 3 16,-3 0 5-16,-3 2-2 0,-1 0 8 0,0 1 19 15,0-2-1-15,-1 2-1 0,2-1 5 0,1 1 12 16,0 0 20-16,-3 2 1 0,0 1-21 0,3 2 6 15,2 3 15-15,-2-3 1 0,-1 3-6 0,4 0-2 16,0 2 3-16,0-1 1 0,4 6 1 0,-7-8-7 16,3 5-5-16,4 3-7 0,-4-6-5 0,4 6-6 0,0 0-4 15,0 0-2-15,0 0-4 0,0 0 2 0,0 0-4 16,0 0 0-16,-1 20-2 0,5-10-1 0,0 1-1 16,1 5-2-16,2 1-2 0,2 0 2 0,0-1-3 15,7 8 1-15,-2 0-3 0,4-3-1 0,-2 2 2 16,3-3-12-16,3 4-5 0,-4-4-14 0,4-1-8 15,2 2-24-15,1-4-19 0,2-2-19 0,-1-1-22 16,3-3-26-16,3 1-40 0,-1 0-21 0,-2 0-113 16,1-1-344-16,-2 0 152 0</inkml:trace>
  <inkml:trace contextRef="#ctx0" brushRef="#br0" timeOffset="44316.07">19283 5484 93 0,'-10'-5'190'0,"10"5"-15"15,-7-5-11-15,7 5-14 0,-7-5 4 0,7 5-22 0,-4-5-14 16,4 5-12-16,0 0-10 0,0 0-10 0,0 0-8 16,0 0-4-16,0 0-8 0,19 22-7 0,-10-11-10 15,-1 2-4-15,2 0-1 0,1 2-6 0,0-2-6 16,-1 0-2-16,0 1-2 0,-3-6-3 0,0 1-1 15,1 1-5-15,-3-2 0 0,1 0-5 0,-2-2 3 16,0-2-3-16,1 0-3 0,-5-4 5 0,5 6 2 16,-5-6 6-16,5 6 9 0,-5-6 14 0,4 5 4 15,-4-5 9-15,0 0-10 0,0 0-8 0,0 0 1 16,0 0-4-16,0 0-5 0,0 0-1 0,-15-25-4 16,7 15-4-16,-1-2-5 0,-1-1 0 0,-1-1-4 0,0-3 0 15,2-1-3-15,-5-5-4 0,3-1-1 0,2 0-9 16,-1-1 2-16,2 1 0 0,1 8-2 15,5-2 0-15,1 1 0 0,-1 5-6 0,1 3 4 0,1-3-5 16,0 3 4-16,4 0-1 0,-3 2 1 0,4 2-4 16,2 1 0-16,-2 1-3 0,6-1-5 0,0 4-9 15,-1 0 1-15,2 2-5 0,-2 3 1 0,2 0-7 16,0 1 9-16,-1 1-5 0,2-1 9 0,1 4-1 0,-4-2 5 16,6 1-6-16,-7 1 9 0,-2 0-1 15,2-2-4-15,0 1 7 0,-2 1-2 0,-3-2 8 16,2 1-4-16,-1-1 4 0,-1 0 0 0,0-2 1 0,-1-1 3 15,0 0-2-15,-3-5-2 0,3 7 5 0,-3-7 0 16,3 7 0-16,-3-7-1 0,0 0 3 0,7 7-7 16,-7-7 6-16,0 0 1 0,2 5-6 0,-2-5 9 15,0 0-8-15,0 0 9 0,0 0 0 0,0 0 2 16,0 0-5-16,0 0 4 0,0 0-1 0,0 0 4 16,0 0-7-16,0 0 2 0,5 3 4 0,-5-3-3 15,0 0 3-15,0 0 0 0,0 0 2 0,0 0 2 0,0 0 3 16,0 0-5-16,0 0 5 0,0 0 5 0,0 0 4 15,0 0-2-15,0 0 4 0,0 0 0 16,0 0-4-16,0 0-7 0,0 0 3 0,0 0 4 0,0 0 1 16,0 0 4-16,0 0-1 0,0 0-4 0,0 0 6 15,0 0-6-15,0 0 1 0,0 0-9 0,0 0 7 16,-16-14 8-16,16 14 2 0,-5-6-2 0,5 6 1 16,-4-6-9-16,1-1 2 0,3 7-8 0,-2-13 0 0,-2 1 0 15,3 3 2-15,-2-2-4 0,-1-2 1 16,1-3-3-16,3 1-6 0,-2-2 6 0,1 1-1 15,0-3-3-15,2 1 2 0,-1 2-5 0,0-1 0 0,0 1 0 16,4-1-3-16,-3 5 2 0,3 3-1 16,-3-1 0-16,-1 3-2 0,0 7 4 0,1-12-4 0,-1 12-3 15,3-7-2-15,-3 7 0 0,8-5 2 0,-8 5-4 16,12 0-3-16,-1 5-1 0,-1-2-1 0,-1 4 0 16,2-1-2-16,-2 4-2 0,3 3 3 0,0-2-4 15,-1 2-4-15,-1-1-1 0,-1 0-3 0,1-1 5 16,-3 0 6-16,-1-2-2 0,0-2 5 0,1 0 0 15,-2-2 0-15,-1-1 2 0,0 0 1 0,-4-4-1 16,10 6 2-16,-7-6 0 0,-3 0 1 0,0 0 3 16,13-1 0-16,-13 1-3 0,8-7 3 0,-3 2 0 0,0-4 0 15,0-1 1-15,0-2 1 0,1 0 5 0,-3 1 9 16,4-5 0-16,-6 3 5 0,3-4 3 0,-2 2 4 16,0 3 0-16,-2 1 0 0,1 0 4 0,0 3 2 15,-1 8 2-15,0-12-7 0,0 12 0 0,2-7-3 16,-2 7-9-16,0 0-1 0,0 0-2 0,5-5 2 15,-5 5-8-15,0 0-5 0,14 15-10 0,-9-11-7 16,2 6-12-16,1-3-9 0,4 0-5 0,-3 0-10 0,2-1-3 16,1 1-7-16,0-2-9 0,0-1-15 15,2-3-2-15,-2 0-2 0,1-1-11 0,-1-1-15 16,-2-3-3-16,2 1 11 0,-2-2-17 0,-2 1-3 0,0-3-6 16,-4 1-1-16,2-1-97 0,-3-1-253 0,-1-2 113 15</inkml:trace>
  <inkml:trace contextRef="#ctx0" brushRef="#br0" timeOffset="45423.4">19895 4943 138 0,'-6'-7'156'0,"1"0"-1"16,0 1-4-16,5 6-11 0,-7-7-18 0,7 7-13 15,-5-5-15-15,5 5-6 0,0 0-10 0,0 0-9 16,0 0-4-16,0 0-16 0,0 0-13 0,4 23-11 0,2-16-15 16,3 0-18-16,-2 2-19 0,0 0-13 15,1 0-8-15,5 2-11 0,-3 1-3 0,1-3 5 16,-3 0-1-16,1 1-1 0,1-4 5 0,-1 2-5 0,-1-2 3 15,-2 0-6-15,1-2 9 0,-1 0 4 0,-6-4 4 16,9 4 8-16,-9-4 13 0,8-1 5 0,-8 1 1 16,0 0 8-16,10-11 2 0,-5 5 7 0,-2-4 1 15,0 1 9-15,0-4 0 0,1-3 3 0,-3-1-15 16,-1-1 3-16,0-3 17 0,-2-4-5 0,-1-2 7 16,0 0-1-16,-3 0 2 0,-2 0-3 0,3 2 15 15,-2 0 1-15,-1 1 18 0,-1 6 10 0,1 1-8 16,-1 2 13-16,0 3 5 0,2 0 1 0,-1 4-5 15,0 3-3-15,1-2-20 0,0 4-3 0,0 1 5 16,7 2-8-16,-12 0 0 0,12 0-5 0,-14 9-2 0,10-1-4 16,0 2-4-16,2 2 0 0,-1-1-2 0,3 8-8 15,2-2-1-15,0 1 6 0,2-1-9 0,2-1-2 16,2 0-6-16,1-1 4 0,1 0-3 0,3 0 3 16,-1-2-5-16,0-3 3 0,4 0-2 0,-3 1-4 15,-1-3 2-15,0-2 1 0,-2-2-9 0,1 1 4 16,-3-4-4-16,2 0-2 0,2-2 2 0,-3-2 1 15,-3 0-3-15,4-3 1 0,-1 0 0 0,-2-1-3 16,-2-3 1-16,1 0 2 0,1 0-7 0,-4-2-5 16,1-4 6-16,-2-2-2 0,-1 2-2 0,-2 1 4 15,-1-2-15-15,2 0 20 0,-1 7-2 0,-2 0 0 0,1 3 1 16,-1 1 5-16,3 6-4 0,-2-11 3 0,2 11 2 16,0 0 2-16,0 0-3 0,0 0 4 0,0 0-6 15,0 0 1-15,0 0-9 0,-10 22 10 0,11-14 3 16,-1-8 1-16,5 13-2 0,0-7 6 0,-1 0-6 15,0-1-1-15,2-2 7 0,-1 1-8 0,-5-4-1 16,12 2 11-16,-12-2-9 0,11-2 10 0,-4-2 1 16,-2 0 3-16,4-4-6 0,-3 1 4 0,3-1-2 15,-4-3-6-15,4-3 4 0,-4 3 4 0,-1 0-5 0,1-4-4 16,-5 2-7-16,3 2 5 0,-3 0 2 0,0-2-3 16,-3 4 6-16,2-2 8 0,0 4-11 15,1 7 9-15,-4-12-5 0,4 12 2 0,-3-7-6 0,3 7 0 16,0 0 8-16,0 0-2 0,0 0-5 0,0 0 1 15,0 0-27-15,10 25 20 0,-4-15-11 0,2-1 1 16,0 1 4-16,6 2-17 0,3 1-2 0,2 3-11 16,-4-1 11-16,7 1 2 0,-1 0 5 0,-4-2-3 15,5 1 10-15,-5-3 1 0,-1 1 11 0,1 0 5 16,-2-1 3-16,-2 1 9 0,-1-2 7 0,-1 3 0 16,-2-4 8-16,0-1-1 0,0 0-5 0,-4-1 6 0,0 1-3 15,-1-1 9-15,-1-2 6 0,-2 0-5 0,-1-6 2 16,0 10 7-16,0-10 4 0,0 9 7 0,0-9-7 15,0 0 4-15,-7 7 2 0,7-7-4 0,-9 1-4 16,9-1 0-16,0 0 0 0,-16-8-5 16,11 2-4-16,0-4-2 0,1-1-7 0,-3-4-6 0,2-2-3 15,3-3-7-15,-1 1 0 0,2-7-4 0,1-2-15 16,-1-3 4-16,3 2-8 0,1-4 4 0,-1-1-6 16,3 0-3-16,-1-1 4 0,0 4-1 0,-1 2 1 15,0 3 3-15,-1 5-1 0,-1 3 7 0,-1 3 14 16,1 1 2-16,-1 4 8 0,0-1 6 0,0 5 2 15,0 6 4-15,-1-10-25 0,1 10 2 0,-4-6 1 0,4 6-8 16,0 0 3-16,-16 3 0 0,16-3-1 0,-13 6-2 16,6-1 0-16,3 0 0 0,-1 0-2 0,-3 1-3 15,2-1-7-15,3 0-8 0,3-5-7 0,-4 7-5 16,4-7-8-16,-3 4 1 0,3-4-5 0,0 0 3 16,0 0 12-16,0 0-15 0,0 0 10 0,16 6-2 15,-16-6 3-15,12-3 1 0,-12 3 1 0,17-5 5 16,-9 3 3-16,-1-1 7 0,1 0 2 0,-2 3 8 15,-6 0-3-15,14-2 9 0,-9 0-4 0,-5 2 11 16,0 0-14-16,11-3 9 0,-11 3-2 0,0 0 0 16,9-3-8-16,-9 3 12 0,0 0-8 0,0 0 6 0,11 0-10 15,-11 0-2-15,0 0-18 0,0 0-14 0,8 2-16 16,-8-2-15-16,0 0-15 0,0 0-73 0,10-2-173 16,-10 2 76-16</inkml:trace>
  <inkml:trace contextRef="#ctx0" brushRef="#br0" timeOffset="45973.95">20468 4436 93 0,'0'0'142'16,"0"0"-6"-16,0 0-9 0,0 0-5 0,0 0-3 15,0 0-8-15,0 0-5 0,0 0-4 0,0 0-11 16,0 0-4-16,18-17-8 0,-11 9-12 0,2 1 3 0,-1-2-13 16,0 0 0-16,-1 1-5 0,3-1 1 15,-2-1-8-15,-1 1 0 0,1 0-7 0,-1-1-4 16,-2 0 3-16,0 4-4 0,-1-2-5 0,0-1-1 0,-3 3-4 16,0-4 4-16,-1 10 0 0,0-11-3 0,0 11-5 15,-2-8 3-15,2 8-9 0,-7-6-3 0,7 6-1 16,0 0 1-16,-20 4-3 0,11 2-3 0,-3 3-1 15,0 1-4-15,0 5-3 0,1-1-5 0,1 2-8 16,-1-1-2-16,3 2-7 0,5 1 7 0,-1-1 2 16,3-1 1-16,-1-3-1 0,7-4 4 0,0 2-6 15,2-3 7-15,3-2-4 0,2-1 10 0,4 0-4 16,3-6 4-16,9-1-12 0,-1-2-2 0,4-3-7 0,0-1-4 16,-2-3-5-16,-1 0 1 0,0-2-7 15,1-1-15-15,-4-2-10 0,1-1-21 0,-3 1-9 16,-2 0-10-16,1 2-15 0,-5 2-75 0,-3-1-214 0,-3 2 94 15</inkml:trace>
  <inkml:trace contextRef="#ctx0" brushRef="#br0" timeOffset="46227.25">19964 5729 111 0,'23'-19'174'0,"-4"-3"-17"15,3-6-27-15,13-12-19 0,-1-2-9 0,2-1-24 16,4-1-27-16,17-24-41 0,2 5-30 0,-18 19-40 15,19-19-81-15,-5-4-153 0,-3 1 68 0</inkml:trace>
  <inkml:trace contextRef="#ctx0" brushRef="#br0" timeOffset="46403.53">21305 4394 95 0,'0'0'116'0,"0"0"-12"16,0 0-19-16,0 0-27 0,0 0-28 0,0 0-22 15,0 0-32-15,0 0-55 0,0 0-85 0,0 0 37 16</inkml:trace>
  <inkml:trace contextRef="#ctx0" brushRef="#br0" timeOffset="52003.11">20974 4923 140 0,'0'0'195'15,"0"0"-15"-15,0 0-14 0,-19-14-18 0,19 14-3 16,-9-4 6-16,9 4-15 0,-9-2-12 0,9 2-9 16,-12 0-17-16,12 0-7 0,-9 3-11 0,5 2-9 15,1 4-7-15,-3 3-12 0,1 4 3 0,2 3-5 16,0 6 0-16,1 0-3 0,3 6-3 0,1-3-6 16,2 0-3-16,1-3 0 0,0 2-3 0,0-9-5 15,1-1 0-15,4-4-2 0,-1 3-2 0,0-7-1 0,0 0-7 16,3-5 5-16,-1 2 3 0,1-3 1 0,0-3 7 15,6-3 0-15,-5-2 1 0,3-2 0 16,0-1 4-16,-1-3-1 0,-1-1 14 0,-2 0 0 0,0-1 5 16,-4-1 0-16,0 1-1 0,-3-2 4 0,1 0 4 15,-3-1 7-15,-2-1-6 0,-1 1-2 0,-5 1-6 16,-4-4-8-16,1 2-5 0,-3-6-6 0,1 9-4 16,-2 0-3-16,0 1-4 0,0 1-3 0,0 4-4 15,2 3 0-15,0-1-9 0,1 4-14 0,1 0-11 16,-3 2-16-16,0 4-20 0,4-1-19 0,-2 2-6 15,1 1-23-15,0 3-22 0,3-1-19 0,3-1-32 0,-1-1-21 16,3-6-24-16,0 0-185 0,8 10-437 0,-3-8 194 16</inkml:trace>
  <inkml:trace contextRef="#ctx0" brushRef="#br0" timeOffset="52323.21">21182 4841 25 0,'0'0'130'16,"7"11"-3"-16,-7-11-5 0,5 8-21 0,0-1-6 16,-1-1-9-16,3 2-6 0,2 1-9 0,0-1-4 15,3 0-8-15,0-1-4 0,4 0-6 0,-1 1 4 0,3-4-3 16,-1-1-7-16,-1 0-1 0,2-5 3 0,-4 2 1 16,-2-2 4-16,2 0 5 0,-3-2 4 15,1 0 13-15,0-2 12 0,-1 1 11 0,-2-2 4 0,0 0 9 16,-3 0 1-16,2-1 7 0,-3-2-2 0,-1 3 3 15,1-1-3-15,-5-3-3 0,0 2-7 0,-2-2-5 16,-1 0-11-16,0 3-6 0,-3-8-13 0,-2 1-6 16,-1 2-8-16,1 5-4 0,-2-2-4 0,0-2-6 15,0 5-6-15,0-2-11 0,0 1-14 0,-1 2-6 16,3-1-18-16,1 1-15 0,0 2-23 0,0 2-22 16,2-3-26-16,5 5-26 0,-11-5-28 0,7 2-33 15,4 3-31-15,0 0-194 0,-6-4-445 0,6 4 197 0</inkml:trace>
  <inkml:trace contextRef="#ctx0" brushRef="#br0" timeOffset="52583.02">21319 4407 87 0,'-4'-7'260'16,"3"1"0"-16,1 6-20 0,-5-9-10 0,2 3-16 15,3 6-18-15,-3-6-21 0,3 6-19 0,0 0-20 16,-3-6-16-16,3 6-12 0,0 0-10 0,0 0-10 0,0 0-11 16,18 18-8-16,-4-8-1 0,5 6-9 0,1 5-3 15,-1 0-8-15,5-2 0 0,-2 2-21 16,1 3-7-16,2 3-19 0,-2-4-13 0,-2 2-22 0,1-3-22 16,-1-1-20-16,-3 1-22 0,2-6-21 0,-9-3-22 15,1-1-22-15,-1-5-27 0,0-1-136 16,-4 2-352-16,2-3 156 0</inkml:trace>
  <inkml:trace contextRef="#ctx0" brushRef="#br0" timeOffset="52782.5">21408 4692 80 0,'0'-6'146'16,"0"6"-14"-16,8-13-12 0,1 3-20 0,2-5-15 16,2 1-39-16,8-6-26 0,-1-2-29 15,-1 2-35-15,2 3-69 0,-2-2-123 0,0 0 55 0</inkml:trace>
  <inkml:trace contextRef="#ctx0" brushRef="#br0" timeOffset="53666.39">21770 4596 92 0,'5'-11'127'16,"3"-2"-9"-16,-3 1-8 0,4-3-11 0,-4-1-1 0,1 1-7 15,1-2 1-15,-3-2-19 0,1 0-3 0,-3-6-2 16,-1 0-9-16,-1 5-7 0,-1-8 2 0,0 3-5 16,-2-2-7-16,-2 0-5 0,2 2-5 0,-3 0 4 15,-1 7 2-15,0 0-11 0,-3 3 2 0,1-1-5 16,-1 3 1-16,1 2-7 0,-3 4 1 0,3 0-5 16,-2 1 1-16,-2 2-4 0,2 4 1 0,-3 2-5 15,2 2-2-15,-4 5 0 0,1 0 2 0,2 4 2 16,1 3-4-16,4 0-1 0,-1 8 4 0,6-5-7 0,1 9 1 15,2-1-7-15,3-1 4 0,6-1-12 16,-3 0-2-16,6 1-1 0,3-3-16 0,-1-3-8 0,4 0-2 16,-3-8 1-16,7 3 3 0,-4-6-7 0,0-2-8 15,2-1 7-15,-2-6 4 0,3 0-4 0,-4 0 4 16,1-3-5-16,-1-3 6 0,-2-1 3 0,2-1 2 16,-3 0 2-16,1-4 10 0,-5 4-11 0,2-6 12 15,-1 3 9-15,0-3 3 0,-1 1 3 0,-4 3 11 16,1-3-1-16,-3 1 19 0,-2 1-5 0,1-6 10 15,-2 4 7-15,0-2 4 0,2-2-6 0,-1 5 11 16,0-1-10-16,-1 0 4 0,3 1-3 0,-4 2-3 16,2 0-10-16,1 1-2 0,-2 3 1 0,-1 6-5 15,9-13 4-15,-4 9-7 0,5-2 0 0,2 1-7 16,-1 3 5-16,3 1 2 0,6-1-10 0,-2 5-2 0,1-3-4 16,0 5-5-16,0-2-5 0,-1 2 2 0,-5 1-3 15,3 0 5-15,-3 1 2 0,-3-3 3 0,-1 3-1 16,0 0 3-16,-1 0 3 0,-4 0 5 0,-2 0 10 15,0-1 1-15,-2 1 3 0,0-7 13 0,-4 16-10 16,-1-7 3-16,-3-3 2 0,-1 3-5 0,-1-3 0 16,-1 0 1-16,-2-2-2 0,2 0 3 0,0-3-3 15,-2-1 1-15,0 0-10 0,3-2-8 0,1-3-7 16,0-2-17-16,3-2-3 0,-2-5-5 0,3-4-8 16,0 2 11-16,4-4-14 0,1-4 13 0,0-1-7 15,1-2 9-15,0 4-1 0,0-3 9 0,5 7-3 16,-1 2 12-16,1 1 0 0,2 2-5 0,1 0 3 0,-3 3 5 15,3 3-1-15,-1-2 0 0,2 3-1 0,1 1 7 16,0 2-8-16,1-1 3 0,1 3-7 0,0 1-4 16,5 1 0-16,-4 1 1 0,2 3-2 0,-3 2 1 15,0-1 5-15,2 4-3 0,-3-2-1 0,-2 2 10 16,-1 0-6-16,-1-1 7 0,1 2 7 0,-4 1 1 16,-1-2 6-16,-1 3 2 0,0-3 2 0,-3 1 11 15,0-3 2-15,-1 4 5 0,-1-1 5 0,-1-3 2 16,0 1 7-16,-1-2-2 0,-2-2-5 0,-1 1-1 15,0-2 0-15,0 2 8 0,0-4-1 0,7-1-5 16,-16 0-1-16,9-1-6 0,7 1-3 0,-16-9-3 16,9 2-22-16,-2-2-17 0,2-3-20 0,0-4-9 0,2-1-13 15,1-2-29-15,1-6-20 0,2-2-19 0,-2 1-82 16,2 1-220-16,1 1 98 0</inkml:trace>
  <inkml:trace contextRef="#ctx0" brushRef="#br0" timeOffset="53955.14">22294 3585 39 0,'-3'-11'205'16,"3"11"-3"-16,-2-9-5 0,2 9-8 0,-1-10-4 16,1 10-11-16,-3-6-10 0,3 6-17 0,0 0-13 15,-5-6-16-15,5 6-12 0,0 0-15 0,0 0-7 0,0 0-11 16,0 0-8-16,0 0-5 0,0 0-8 15,19 24-6-15,-9-10 0 0,4 0-4 0,2 7-3 16,3-1-8-16,1 1-3 0,-2-1-1 0,0-1-1 16,1 2 1-16,0-1-5 0,1-1 0 0,-2-2-4 0,-3-2-4 15,-1-5 4-15,2 3-3 0,-3-3-2 0,1 1-14 16,-5-5-7-16,0 1-20 0,-1-1-15 16,1 0-18-16,-3-1-18 0,-1-2-16 0,1 0-20 0,-1 0-15 15,-5-3-16-15,8 2-20 0,-8-2-143 0,0 0-333 16,0 0 149-16</inkml:trace>
  <inkml:trace contextRef="#ctx0" brushRef="#br0" timeOffset="54236.38">22556 3451 110 0,'-4'6'115'0,"-2"1"-3"16,2 2-5-16,-3 3-16 0,2-1-5 0,-1 6 2 16,0-3-15-16,1 4 6 0,-1-1-14 0,1 0 0 0,3 2-3 15,-2-3-7-15,1-1 3 0,3-2-12 0,3 2-1 16,-1-3 1-16,1-2-3 0,2-1 4 0,2-1 1 16,0-2-4-16,5 1-16 0,-1-3 7 15,2-2-3-15,6-2 1 0,-1-2-2 0,1-2-11 0,3-3-11 16,-3 1-14-16,5-4-24 0,2 0-36 0,-6 1-23 15,-3-1-16-15,2 1-22 0,-2-1-84 0,-3 0-227 16,4 2 101-16</inkml:trace>
  <inkml:trace contextRef="#ctx0" brushRef="#br0" timeOffset="54552.25">23111 4114 56 0,'-36'46'93'0,"-1"0"2"0,-4-4-11 0,-18 20-13 16,13-19-6-16,-3-4 2 0,-13 22-10 0,13-19-6 16,2-1-6-16,-21 18-3 0,21-18-8 0,-21 15-10 15,21-18 0-15,2 0-12 0,1 0-30 0,1-2-16 16,-1 0-36-16,4-1-47 0,3-6-126 0,1 2 56 16</inkml:trace>
  <inkml:trace contextRef="#ctx0" brushRef="#br0" timeOffset="54766.1">22063 5178 18 0,'0'0'121'0,"0"0"-30"0,-2-23-38 16,2 23-40-16,0 0-42 0,2-8-16 0,-2 8-48 15,0 0 21-15</inkml:trace>
  <inkml:trace contextRef="#ctx0" brushRef="#br0" timeOffset="55624.21">18970 5697 114 0,'0'0'144'0,"0"0"-6"0,-4-7-11 16,4 7-13-16,0 0-14 0,4-14-1 0,0 6-1 0,1 0-5 15,1-3 2-15,6-4-4 0,1-8-9 16,6-2 2-16,-1-2 8 0,12-12-8 0,1-1-6 16,3-4-2-16,2 1-7 0,4-2-6 0,20-17-9 0,-19 17-3 15,18-17-10-15,3 3-9 0,-15 17 4 0,16-19-21 16,-17 20-17-16,18-18-12 0,-19 21-13 0,-2-2-12 15,1 4-10-15,-5 4-21 0,-8 9-28 0,-4-1-19 16,0 9-20-16,-11 3-117 0,-1 1-273 0,-4 7 122 16</inkml:trace>
  <inkml:trace contextRef="#ctx0" brushRef="#br0" timeOffset="56252.13">20045 5709 45 0,'0'0'146'16,"0"0"-5"-16,0 0-3 0,-5-6-2 0,5 6-14 16,-2-12-7-16,2 12-6 0,3-17-2 0,1 2-2 15,2-2-4-15,3-8-13 0,6-1-8 0,2-4 1 0,5 1-3 16,11-14-9-16,2 1-10 0,4-2-2 0,1 0-2 16,5 2-8-16,0 1-7 0,-1-3-5 15,6 4-9-15,16-16-4 0,-21 15-17 0,5 0-9 0,-3-2-6 16,-1 4-11-16,0-2-12 0,-2 1-16 0,-1 3-14 15,-1 0-16-15,-4 4-8 0,1 3-10 0,-11 8-9 16,-1 3-14-16,-3 1-103 0,-5 1-243 0,-5 6 108 16</inkml:trace>
  <inkml:trace contextRef="#ctx0" brushRef="#br0" timeOffset="57501.96">19375 5185 26 0,'0'0'133'0,"15"-21"-8"16,-7 12-4-16,4-4-4 0,3-3 5 0,5-3-9 0,5-4-9 16,-2-1-9-16,12-8-7 0,1-2-5 15,1-4-3-15,4-2-36 0,0 1-3 0,6-2-10 0,21-17-3 16,-19 21-15-16,17-19-1 0,-20 14-17 0,21-15-17 15,-19 18-13-15,-1-1-25 0,5 1-16 0,17-12-20 16,-21 15-85-16,-4 0-195 0,0 0 87 0</inkml:trace>
  <inkml:trace contextRef="#ctx0" brushRef="#br0" timeOffset="58160.08">21859 5141 125 0,'8'-9'147'0,"0"-1"-10"0,6-6-4 15,3-5-17-15,5 0-6 0,1-3-6 0,6-2-14 16,9-9 0-16,2 3-8 0,3-2-8 15,-2-3-5-15,2-1-7 0,5-2-10 0,18-12-5 0,-16 13-6 16,15-17-11-16,-19 15-13 0,23-15-4 0,-23 18-18 16,1-4-11-16,1 0-10 0,20-14-19 0,-20 16-16 15,-1 2-22-15,1 0-10 0,-5-1-109 0,-1 2-218 16,-5 2 96-16</inkml:trace>
  <inkml:trace contextRef="#ctx0" brushRef="#br0" timeOffset="59616.07">18838 5906 32 0,'0'0'120'0,"0"0"-21"16,0 0 0-16,0 0-13 0,0 0 2 0,23 0-15 15,-2 0 0-15,7 3-8 0,6-3 0 0,5 1-1 16,16 0-13-16,5-2-4 0,1 1-7 0,29-5-1 16,-25 3-10-16,34-6 4 0,4-1-9 0,-9-2-7 15,-1-4-5-15,3-3-8 0,-2 0-2 0,0-4-10 16,-2-2-2-16,4 0-9 0,-1-4-1 0,1-1-14 0,2-1-7 15,-4 2-2-15,0-1-18 0,-9 1-31 16,-24 9-47-16,23-9-152 0,-22 9 68 0</inkml:trace>
  <inkml:trace contextRef="#ctx0" brushRef="#br0" timeOffset="62966.13">22239 5136 96 0,'-8'-7'181'0,"8"7"-15"0,-5-1-21 0,5 1-12 15,0 0-17-15,0 0-11 0,0 0-9 0,-12 10-8 0,8-1-9 16,1 1 0-16,2 9-8 0,1-3-5 0,1 1-3 16,0 2-7-16,3 0-6 0,-1 0-2 0,4 6-4 15,1-2-9-15,-2-3-1 0,0-2-3 0,4-2-3 16,-6-3 0-16,5-1-4 0,-3 1 0 0,0-5-2 16,2 0-3-16,-2-4-5 0,0-1 2 0,0 2 0 15,2-5-9-15,2 0 6 0,-10 0 1 0,14-2-3 16,-8-2-2-16,1 1-1 0,-1-5-3 0,-1 0-2 15,0-1 0-15,2 0 2 0,-1-1-4 0,-1-3 2 16,-1-1 4-16,0-1 0 0,-2 3-4 0,4-4 3 16,-6 5-6-16,1-3 0 0,0-2 2 0,0 2 3 0,1-3-4 15,1 6 3-15,1-6-1 0,0 7-2 0,1-1 3 16,2 0 1-16,-1 3-6 0,3-2-5 0,-1 4 4 16,2-1-3-16,1 1-5 0,1 3 2 0,-1 0 1 15,1 2 1-15,1 1 0 0,1-1 3 0,-2 2-5 16,0 0 2-16,-1 2 3 0,-2 0 1 0,0 3-3 15,-2-1 4-15,-3-1-1 0,1 2 10 0,-3 0 6 16,0 2 14-16,-1-1 4 0,-1 2 6 0,-3 1 9 0,-1 1 4 16,-2-2 1-16,-2 2-6 0,-1-3 0 0,0 3-3 15,-1-4-6-15,-1 0-4 0,-3 1 0 16,2-5-3-16,2 1-1 0,-2-1-4 0,2-2 2 0,3-1-7 16,7 0-11-16,-16-1-8 0,16 1-5 0,-10-7-9 15,4 2-12-15,2-1-12 0,0 0 0 0,4 6-10 16,-3-11-1-16,3 11 0 0,0-11-8 0,0 11 9 15,5-11-3-15,-1 6 4 0,0 2-5 0,-4 3-7 16,11-7-6-16,-4 4 7 0,1-1-10 0,1 1 8 16,-3 1 6-16,4-3-5 0,2 0 15 0,-2 0 5 15,0 0 8-15,-1 1-6 0,0-1 16 0,0 0 11 0,-3-2-6 16,0 3 8-16,1-4 5 0,-2 4 2 0,3-4-1 16,-3 1-2-16,2 0 1 0,-1-2-1 0,-1 0 6 15,1 2-9-15,-1-4 4 0,-1 3-6 0,1-2 11 16,1 1-4-16,-1-2 3 0,0-1 4 0,0 4 1 15,0-3 1-15,-1 0 2 0,1 0-2 0,-1 2-3 16,0 1 2-16,1 2-4 0,0 0-1 0,-3-1 2 16,2 2-3-16,-4 5 1 0,8-6 1 0,-2 3-7 0,-6 3 3 15,14-2-8-15,-14 2 8 0,13 4-1 16,-6-3 5-16,0 1-1 0,0 1-5 0,0-2 1 16,2 4-8-16,0-4 0 0,-1 2 2 0,-2 0-1 0,2-3-2 15,-8 0 0-15,14 0 7 0,-14 0 4 0,19-6-11 16,-10 3-3-16,1-3 6 0,-1-3 1 0,1 1 2 15,-1-2-4-15,-1 1 1 0,0-2 3 0,-3-1 2 16,1-2-3-16,-2 3 12 0,-1-2 2 0,-2-5 4 16,2 7 4-16,-3-5 13 0,-2-1 4 0,1 1 9 15,1 0 4-15,-1-1 10 0,-2 2 6 0,-1-2 2 16,3 6 4-16,0-3 6 0,-2 3-1 0,2 2-5 0,-2 0 3 16,3 9-8-16,-1-10-4 0,1 10-9 15,-1-9-6-15,1 9-6 0,0 0-6 0,0 0 2 16,0 0-7-16,0 0-3 0,0 0 1 0,0 0-3 0,18 15-3 15,-9-8-7-15,3 6-2 0,0 0-9 0,2-1-6 16,0-1-6-16,1-1-6 0,2 1-7 0,-2-3-10 16,2 1-4-16,1 1-3 0,-4-2-8 0,2-1-10 15,-3-1 1-15,2 0-8 0,-3-2-4 0,-2-2 5 16,2-1-3-16,-3 0-1 0,-1-1-9 0,-8 0 3 16,12-3-4-16,-8-1 2 0,0 0 0 0,-4 4-1 15,1-10-4-15,-1 10-7 0,-5-12-9 0,-3 6 14 0,-3-1 7 16,-1 1 13-16,-3-2 7 0,0 3 17 0,-3 0 10 15,1 0 11-15,2 1 20 0,-1 0 4 16,-1-1 22-16,5 1 11 0,-2 2 21 0,1-2 9 0,2 1 5 16,-7-2 13-16,6 1 15 0,0 0 7 0,5 1 3 15,1-2-3-15,-1 1-9 0,0-3-10 0,3-1-16 16,1-2-5-16,3 10-3 0,4-23-9 0,3 8-16 16,3-2-21-16,5-3-21 0,4-4-19 0,4 4-25 15,0-2-18-15,4 1-34 0,5 1-14 0,1 3-34 16,-1-1-130-16,4 5-298 0,-1 2 131 0</inkml:trace>
  <inkml:trace contextRef="#ctx0" brushRef="#br0" timeOffset="63177.27">23476 4903 23 0,'-46'35'162'0,"-2"-3"-17"0,3 1-14 0,1-1-10 16,1-3-14-16,-2 0-14 0,4 3-10 0,-1-4-12 15,4 4-9-15,10-8-20 0,-11 9-32 0,18-5-24 16,-4 0-26-16,1 0-33 0,-1-1-82 0,3 1-165 0,4-2 73 16</inkml:trace>
  <inkml:trace contextRef="#ctx0" brushRef="#br0" timeOffset="67741.23">19417 6017 70 0,'-10'-1'90'16,"10"1"-3"-16,0 0-5 0,-14 0-3 0,6-2-17 0,8 2 2 16,-13-1-3-16,13 1-12 0,-14 0-27 0,6 1-6 15,-1-1 0-15,-3 0-4 0,1 2-3 0,-1-1 5 16,-2-1-4-16,2 2-4 0,-2-1 11 0,0 1-5 15,-2-1 4-15,-5 4-8 0,1-4-2 0,2 1 13 16,-4 3-17-16,1-3 5 0,-8 2-4 0,9-4 5 16,-3 5-3-16,-4-4-5 0,-1 3 5 0,0-3 2 15,7 0 1-15,-7 0 4 0,0 0-6 0,6-2-1 0,-6 3-2 16,-1-4 3-16,7 2-1 0,-6-1 5 0,-3 0-5 16,3 3 4-16,0-3-1 0,-3 0-4 0,2 1 3 15,1 0-8-15,1 0 12 0,6-1-12 0,0-3 7 16,-7 1 9-16,6 2-16 0,1-4 5 0,-8 2-1 15,9 2 5-15,-2-3 0 0,1 1-5 0,0-3 0 16,-6 0 0-16,0-1 22 0,7 1-17 0,2-2 4 16,-3-1 2-16,1 1 13 0,-7-2 14 0,9 1-3 0,-6-4-3 15,7 3-3-15,-2 1-2 0,-5-7-7 16,6 7 2-16,-5-5-1 0,1-2 0 0,1 3-6 0,3 1 3 16,1 0-4-16,-5-2 0 0,-2 0 0 0,5 3-7 15,-5-4 3-15,3 1-1 0,-2-1 2 0,0-1 0 16,6 3 5-16,-3-3-5 0,2 4 1 0,3-1 1 15,-2-1-3-15,-2-4-5 0,4 4 7 0,1 0-6 16,1-3 8-16,0 1-5 0,2 0 1 0,-2-9-2 16,4 8-5-16,-1-5 5 0,-2-5-5 0,5 4 2 15,-1-1 0-15,0-2 0 0,-1 1-1 0,3 0-5 0,1 1 1 16,1-1 6-16,1-1 4 0,-2-1-8 0,4 4 4 16,0-2-1-16,0-3 0 0,2 8 1 0,0 1-2 15,5-6 4-15,-3-1-2 0,1 0-8 0,1 0 3 16,3-2 2-16,-1 2 0 0,3-2 1 0,1 0 0 15,1 0-6-15,-1-2 3 0,5 0-4 0,1 0-3 16,-4 3 3-16,2-2 0 0,2-3-1 0,3 1-3 16,6-8 2-16,-7 10 2 0,-1 0-4 0,2 0 7 0,-1 1 0 15,2-1-2-15,2 1-1 0,-5 0-19 16,5 1 0-16,1-1 7 0,1 0 1 0,9-10 0 16,-10 10-2-16,12-10 4 0,-3 1-5 0,2 4 6 0,-2-4-5 15,-6 12 5-15,10-11-8 0,1 1 8 0,2 1-4 16,-2 1 2-16,-1-3-5 0,3-1 13 15,-1 2-13-15,5-1 1 0,3-2 7 0,-2 3-6 0,2 2 4 16,-2 1-9-16,1 0-1 0,0 1 3 0,1-1 9 16,-1 2 0-16,1 0 0 0,1 0-2 0,-1-1 0 15,-2 3 9-15,3 0-3 0,-3 1 0 0,1 1-8 16,-3 0 5-16,2 1 5 0,4-1-1 0,-5 1 4 16,-1 1-6-16,1-1 1 0,4 6-3 0,-4-5-1 15,6 4-2-15,-1-3 4 0,-2 5 1 0,-1 0-2 16,1-2 3-16,2 1-3 0,-13 6 1 0,15-3-4 15,-16 4 1-15,1-1-2 0,0 3-5 0,0 0 1 16,1-1 5-16,0 4-2 0,-1 0 6 0,1 2-1 16,-4 2-6-16,2 0-3 0,2 1 2 0,-3 1 2 0,3 1 2 15,-1-1 0-15,0 1-1 0,0 0 3 0,2-1 3 16,3-3-2-16,9 3-6 0,-9-2 2 0,9 1 1 16,1 2 6-16,3-3-7 0,-4 0 8 0,5-1-9 15,-2 1-3-15,3 0 6 0,-1-1-8 0,2-2 6 16,2 3-16-16,3-1 10 0,-2 1-2 0,1-2 0 15,0 1-2-15,2 2 0 0,-2-2 10 0,-2 3 0 16,0-1-9-16,-2 0 12 0,2 1-11 0,0 2 12 16,-5-2 5-16,4 2-18 0,0 1 12 0,-1 0-10 15,1 3 11-15,2-3 4 0,-3 1-4 0,1 1 6 16,3 1-1-16,-1-3 4 0,0 1-1 0,-4 0 0 16,2 0-2-16,-2 2 10 0,5-1-9 0,-3 1 2 15,2 2-7-15,0-1 1 0,-1 3 4 0,0-1-1 16,-4 5 2-16,3-2-2 0,-2 4-6 0,-1-1 9 15,-3 5-5-15,-1-1 3 0,-2 1 1 0,-1 3-3 0,-3 1 3 16,-10-5-4-16,9 7 7 0,0 4-5 16,-3 0 1-16,-2-1 1 0,2 4 4 0,-4 2-1 0,-1 0-4 15,-1-2 4-15,-1 3 2 0,2 0-3 0,-2 2 0 16,-3-1 1-16,2 0-5 0,-2 2 7 0,-7-9-7 16,7 10 5-16,-3 2-3 0,1 1 8 0,-2 1-8 15,-1-1 1-15,-2 0 7 0,-1 0 3 0,-9-9-7 16,5 12-2-16,-5 1 1 0,3-1-5 0,-7 1 3 15,-1-1 6-15,-3-10-6 0,-1 10 0 0,1-12 2 16,-4 2-3-16,2 0 3 0,-4 12-3 0,-5-2 6 16,2-9 2-16,1-5-6 0,-5 4-2 0,1-1 4 15,-2 1-1-15,2-3-4 0,0 1 3 0,-6-1 2 16,4 0-4-16,-3-2-4 0,0 2 5 0,2-1 0 0,-3-3 7 16,-1-1-16-16,3-2 6 0,-5 0 8 15,2 0-5-15,-4-4-4 0,3 0 8 0,-2 1-2 16,-2 1 0-16,-3-3 2 0,1-1-10 0,-2 0 6 0,-3 0 8 15,-2 0-10-15,-1 0 1 0,0 1 6 0,-3 0-5 16,0-3 2-16,-1 4 2 0,0-3-5 16,-1 0 7-16,1-1-1 0,0 0-5 0,0 0 0 0,1-3 3 15,1 2-2-15,-2 0 2 0,0-3 1 0,1 3 3 16,-1 0 2-16,-2-1-2 0,-1 0 4 0,2-1-7 16,-4 0-2-16,0 0-2 0,-9 3 3 0,10-3 1 15,-10 7-2-15,1-2-5 0,10-6 6 0,-13 3 0 16,12 0-3-16,-9 2 3 0,-5 1-6 0,13-5-8 15,-9 5 14-15,-3-2-8 0,13-3-5 0,-12 2 6 16,11-3 1-16,-13 2 2 0,3 1 5 0,9-5-7 16,-11 3 7-16,10-6-2 0,-9 3 3 0,8-4-2 15,-10 4 10-15,11-5-2 0,-10 2 1 0,11-2-4 0,-2 2 6 16,0-3-5-16,-9 4 1 0,-1 0-8 0,11-2 5 16,1-2-2-16,0 2-8 0,-15 1 4 15,2 3-11-15,0 0 2 0,0 0-4 0,0-1 5 0,0 4-6 16,-2-1 7-16,2-1-1 0,-2 1 4 0,2 2-7 15,1-2 1-15,0-3 5 0,0 3 3 0,13-4-2 16,-3-1 5-16,3 2-2 0,-2-1-3 0,0-3 4 16,2 3 2-16,-1-2-4 0,2-1-3 0,-5 1 8 15,4 1-8-15,-15-1-2 0,13 2 3 0,1 0-4 16,-13 3 2-16,11-4 0 0,-9 2-2 0,10-2 1 16,-11 4-3-16,12-1-4 0,-9 2 1 0,-3-1 4 15,0 0 2-15,13-2-1 0,1-2 4 0,-2 4-1 16,2-4 3-16,-4 1-4 0,3-1 5 0,-1-1 3 0,0-1 0 15,-1 1-5-15,1-2 5 0,1-1 4 16,0 0-3-16,1 1-2 0,-1-3-3 0,1 2-1 16,-2-4 1-16,2 2-3 0,1-1 7 0,-2-1 1 0,-2 3 0 15,1-3-6-15,-1 0 0 0,1 1-1 0,0 0 7 16,2-1-4-16,0 0 5 0,1 2 0 0,0-4-2 16,0 0-4-16,2-2 7 0,0 2 5 0,2-4-5 15,2 0-2-15,2-3 2 0,-1 0-2 0,7 2 0 16,-4-6-3-16,3-4-17 0,5 6-18 0,-2-11-11 15,5 3-21-15,3 1-18 0,-1-7-36 0,3 2-86 16,1-4-219-16,2 1 97 0</inkml:trace>
  <inkml:trace contextRef="#ctx0" brushRef="#br0" timeOffset="67976.2">19374 6172 2 0,'0'0'116'0,"0"0"-18"16,0 0-19-16,0 0-25 0,0 0-26 0,0 0-37 0,0 0-53 15,9-5-66-15,-9 5 29 0</inkml:trace>
  <inkml:trace contextRef="#ctx0" brushRef="#br0" timeOffset="71490.1">29448 13346 140 0,'17'-24'140'0,"2"-2"-12"16,18-6-8-16,4 0-4 0,11-4 3 0,35-17-4 16,4 3-3-16,11 4-8 0,5 4-5 0,10 1-14 15,4-2-6-15,3 5-6 0,5 1-8 0,4 3-7 16,4 7-7-16,0 2 0 0,-1 4-10 0,4 4-9 15,4 3-1-15,3 2-15 0,10 5-9 0,-4 2-13 16,-1 7-12-16,1 3-1 0,-1 7-6 0,-3 1-9 16,-3 4-15-16,-7 3-1 0,-7 6 2 0,-8-1-6 0,-7 8-3 15,-8 1-14-15,-7 5 1 0,-5 8 5 0,-8 2 9 16,-9 4 12-16,-10 2 4 0,-22-16 17 0,16 24 16 16,-26-19 6-16,-4 5 18 0,-4 3 8 0,-8 2 17 15,-5 0 11-15,-5-1 9 0,-4 0 6 0,-8-1 12 16,-4 6 2-16,-6 0 15 0,-6-2 7 0,1-1-7 15,-5 2-3-15,-9-3-6 0,-9 20 0 0,4-24-8 16,-20 19-3-16,-7-9-6 0,-9 0-7 0,-1-5-6 16,-6-4-1-16,-6 2-8 0,-8-1-3 0,-7-5-4 15,-3-1-1-15,-5 4-5 0,-6-5-4 0,0 0 1 16,-2 1-8-16,0-4-5 0,-1-2 4 0,-4-3-3 16,-4-3-1-16,0-1-1 0,-1-3 1 0,0-2 3 15,-5-2 5-15,0-1 7 0,4-5 15 0,-8 1-4 16,0-9 9-16,4 5 0 0,1-5 11 0,-5-5-8 15,1-1 5-15,4-3-3 0,-12 2-4 0,6-6 3 16,3-2-6-16,-4-5-4 0,-1-1 0 0,0-5-12 16,-3-5 0-16,2-6-13 0,3-2-2 0,4-3-6 15,2-9-11-15,5-9-2 0,6-7-8 0,4-11-13 0,7-2-6 16,5-6-3-16,10-6-8 0,4-6 3 0,16-6-3 16,2-9-3-16,15-5-6 0,8-7-2 15,15 2-8-15,9 1-9 0,13-3 0 0,11 0-5 16,11 2-8-16,12 1-18 0,11 3-9 0,9-2-18 0,14 9-18 15,6 4-37-15,14 1-44 0,0 7-172 0,14 2-422 16,5 3 186-16</inkml:trace>
  <inkml:trace contextRef="#ctx0" brushRef="#br0" timeOffset="73000.14">28346 12991 60 0,'-3'-10'184'0,"1"1"-13"0,0 1-1 16,-1-5-17-16,-1 1-10 0,0-3-11 0,1 0-8 16,-3 0-11-16,0-1-7 0,0 2-13 0,-2-4 4 15,-1 0-10-15,-5-3-9 0,1-1-10 0,-5-1-6 0,-3 0-9 16,-3-2-5-16,-3 1-3 0,-11-10-8 15,-5 0 0-15,-2 5-6 0,-7-2-1 0,2-2-3 16,-5 1-3-16,-26-12-4 0,2 5-4 0,-3 2-5 0,21 11 2 16,-25-13-4-16,3 1 1 0,24 12 0 0,-25-8-3 15,23 10 1-15,-23-6-3 0,26 10-4 0,2-2-3 16,-5 0 4-16,0 3 0 0,3 2-7 0,3 0 0 16,0 3-1-16,1 1-6 0,18 3-8 0,-16-2 4 15,15 7-9-15,3-1 3 0,0 1-1 0,3 2-7 16,-3 2-2-16,5 1-8 0,8-2-2 0,-1 2-17 15,7 0-11-15,1 2-6 0,3-2-17 0,0 0-3 0,1 1-7 16,10-1-17-16,-11-3-112 0,11 3-251 0,-9-3 111 16</inkml:trace>
  <inkml:trace contextRef="#ctx0" brushRef="#br0" timeOffset="73274.09">26239 11724 117 0,'-5'-6'124'16,"1"0"-4"-16,0 0 2 0,-2 0-7 0,2 2-4 16,4 4-7-16,-7-9-16 0,3 5-7 0,4 4-4 0,-11-5-7 15,11 5-12-15,-10 0-4 0,10 0-2 0,0 0-10 16,-15 6-1-16,11 3-7 0,-6-2-2 16,2 7 1-16,3 1-5 0,-3 2-5 0,-2 7 0 0,5-5-4 15,-3 6-1-15,3 0 0 0,1 1-4 0,-1-1-11 16,3-6 9-16,4 1 3 0,0-2-4 0,1 0-1 15,1 0 2-15,5-4 0 0,-4 1-11 0,3-5 5 16,4 2 1-16,-1-6-15 0,7 2-6 0,2-3-19 16,9-4-10-16,3-1-20 0,-1-4-31 0,3-3-21 0,0 1-109 15,0-3-240-15,-3-1 106 0</inkml:trace>
  <inkml:trace contextRef="#ctx0" brushRef="#br0" timeOffset="86535.16">27088 11708 5 0,'97'-71'37'16,"-13"2"-8"-16,-1 10 2 0,-11 4-13 0,-24 17-4 15,19-16-18-15,-21 17-8 0,-7-1-8 0,1-2-22 16,0 0 11-16</inkml:trace>
  <inkml:trace contextRef="#ctx0" brushRef="#br0" timeOffset="88507.39">26540 8282 92 0,'0'0'132'0,"-7"0"-9"15,7 0-6-15,0 0-18 0,-14 2-4 0,14-2-12 16,0 0 0-16,-8 0-11 0,8 0-11 0,0 0-6 16,0 0-6-16,0 0-1 0,-9 0-6 0,9 0-5 15,0 0-3-15,0 0-4 0,0 0 7 0,0 0 0 16,0 0 0-16,19 10-4 0,-6-7-4 0,6 0 11 0,12-2-2 15,1-1-7-15,6 2-2 0,14-2 0 0,0 0-2 16,0-2-2-16,5 0-5 0,-1-6-3 0,1 2 2 16,6-1-2-16,-2 1 1 0,3 0 0 0,1-3-9 15,27 3-1-15,-29 1-1 0,29-5-7 0,-33 5 0 16,6-1 0-16,0 0-11 0,-2 0 3 0,27-1-2 16,-28 2-1-16,3 1-6 0,-1 0 0 0,1 0 2 15,-3-2 2-15,0 4-1 0,-1-3 3 0,2 0-4 0,-5 2 9 16,-2-2-10-16,-4 2 3 0,-15 0 3 0,1-1-1 15,-1 2-1-15,-2 0 3 0,-2-3 1 16,-1 3 1-16,-5-1 1 0,-5 2 7 0,-3 1-5 0,-7-2 0 16,1 1-1-16,-3 0 6 0,0-1-4 0,-10 2 4 15,11 0-5-15,-4 0 1 0,-7 0-2 0,0 0 2 16,12 0 0-16,-12 0-3 0,0 0 4 0,0 0-1 16,0 0 3-16,0 0 1 0,0 0-6 0,0 0 7 15,0 0-1-15,0 0 0 0,0 0-8 0,0 0 6 16,0 0 3-16,0 0-3 0,0 0-9 0,0 0-18 15,0 0 7-15,0 0-4 0,0 0-9 0,0 0-10 0,0 0-18 16,0 0-18-16,0 0-35 0,-27 4-64 0,27-4-193 16,-10 0 86-16</inkml:trace>
  <inkml:trace contextRef="#ctx0" brushRef="#br0" timeOffset="97365.65">26432 8049 73 0,'0'-18'115'0,"-2"0"-14"0,2-7 4 0,2 0-11 15,0-2-8-15,0 0 4 0,5 0-9 0,0-2-1 16,2 0-12-16,5-4 7 0,-1 0-3 0,12-12-20 15,6 3 6-15,-2 0-8 0,7 1-6 0,4 0-6 16,4 1-7-16,0-1 6 0,6 4-5 0,1-1-7 0,21-15-6 16,-19 18 4-16,29-14-7 0,-1 5-1 15,-23 15-5-15,29-10 3 0,9 6-4 0,-10 2-3 0,4 6-2 16,-2-2-3-16,0 7-3 0,-23 11 5 0,31-7-7 16,1 9 6-16,-5 2-1 0,2 7 0 0,2 2-11 15,-2 5 0-15,0 6 3 0,-2 7 1 0,-4 4-4 16,0 1-16-16,-4 5-4 0,-23-6-1 0,20 14 0 15,-4 4-15-15,-24-13 6 0,18 21-4 0,-25-17-4 16,-1 5 0-16,-2 1 3 0,-5 5 0 0,-4-1 5 16,-5 5 6-16,-3-3 9 0,-6 3 3 0,-5 0 2 15,-2-2 7-15,-5 0 4 0,-3-1 9 0,-4 0-2 0,-3-1 14 16,-3 0-4-16,-4-11 5 0,-3 13 5 0,-8-3-5 16,-3-2 10-16,-5-2-2 0,-11 0 1 0,4-1-11 15,-8-2 10-15,-3 3-8 0,-1-1 5 0,-24 9-4 16,21-16 4-16,-26 12-4 0,21-14-10 0,-23 11 5 15,20-13-14-15,-22 11-1 0,0-3-3 0,22-8-14 16,-32 5 0-16,5 1-9 0,24-11-2 0,-29 5 3 16,5-4 3-16,25-11 11 0,-29 0 6 0,26-5 4 15,-4-3 5-15,0-3 22 0,-28-6 8 0,3-7 8 16,27-1-4-16,-21-12 16 0,23 2 0 0,-17-17-1 16,3-5-5-16,26 10 2 0,-23-27-7 0,32 18 3 0,-21-21-18 15,25 15-2-15,-10-29-1 0,19 24-9 0,2 0-31 16,-3-26 8-16,5 0-18 0,15 21-8 0,8-1-30 15,2-28-27-15,2 30-93 0,14-24-204 0,6 3 91 16</inkml:trace>
  <inkml:trace contextRef="#ctx0" brushRef="#br0" timeOffset="174825.78">15235 8841 124 0,'-11'2'195'16,"11"-2"-16"-16,0 0-20 0,0 0-14 0,0 0-17 0,0 0-14 16,-11 0-16-16,11 0-7 0,0 0-12 0,0 0 5 15,0 0-2-15,2 13-10 0,-2-13-5 0,7 18 5 16,-5-7-7-16,2 3 12 0,1 2-3 0,-1 1-2 15,0 1 0-15,0 7 4 0,0-1 3 0,1 1 0 16,-4 0-9-16,3 1 1 0,-2-6 0 0,-2 4-2 16,2-5-6-16,0 0-4 0,-2-1-3 0,4 0 0 15,-3-2-8-15,0-4-2 0,2-2-6 0,-1-1-3 0,2 0-7 16,0-3 1-16,0 0 1 0,2-3-2 0,3 1 6 16,2-3 2-16,3-5-3 0,5 1-6 0,10-8 0 15,1-4-1-15,4-4-2 0,13-7-2 0,1-5 3 16,-1 0-11-16,3-3-9 0,-2 2 0 0,0 0-10 15,-1 0-1-15,-1 0-7 0,1-1 2 0,-3 0 1 16,-1 4-6-16,-1-2 0 0,-1 2-2 0,-10 7 0 16,2 2 0-16,-1 1 1 0,9-8-1 0,-12 8-1 15,-2 2 5-15,0 3-6 0,-2 1 2 0,-3 1 2 16,-3 0 2-16,-2 1 2 0,-2 4 1 0,2 0-2 0,-7 1 2 16,-1 1 1-16,-2 3 3 0,0-3 0 0,-7 5 0 15,9-3 0-15,-5 0 4 0,-4 3 4 0,0 0 2 16,6-4 1-16,-6 4 3 0,0 0-5 0,0 0 3 15,0 0-1-15,0 0 1 0,9-2 1 0,-9 2 1 16,0 0-2-16,0 0-2 0,0 0 6 0,0 0-6 16,0 0 2-16,0 0-3 0,0 0 1 0,0 0-2 15,0 0-2-15,0 0 3 0,0 0 0 0,0 0-4 0,5-3 3 16,-5 3-3-16,0 0 3 0,0 0-2 16,0 0 2-16,0 0-3 0,0 0 1 0,0 0 2 0,0 0-6 15,0 0-1-15,0 0 4 0,0 0 0 0,0 0 1 16,0 0 0-16,0 0 0 0,0 0-1 0,0 0 4 15,0 0-3-15,0 0-2 0,0 0 1 0,0 0 0 16,0 0 0-16,0 0 0 0,0 0-1 0,0 0-2 16,0 0 1-16,0 0 4 0,0 0-4 0,0 0 5 15,0 0-5-15,0 0 2 0,0 0 0 0,0 0 1 16,0 0-11-16,0 0-5 0,0 0-10 0,0 0-12 0,0 0-16 16,0 0-17-16,0 0-22 0,0 0-40 0,0 0-47 15,4-5-37-15,-4 5-184 0,2-9-432 0,-2 9 191 16</inkml:trace>
  <inkml:trace contextRef="#ctx0" brushRef="#br0" timeOffset="177898.34">10295 5953 91 0,'-4'-8'156'15,"0"-1"0"-15,-1-2-5 0,1 0-21 0,2 0 6 16,-2-6-16-16,0 1-1 0,3-3-16 0,0 0-6 15,1-6-7-15,2-1-7 0,2 1-9 0,0 0-10 16,2-3-7-16,1 3-3 0,0-3-7 0,5 3-3 16,-2 3-6-16,-1-2-7 0,1 6 3 0,-1 2-10 15,-1 0-1-15,3 2-3 0,-2 1-1 0,-1 4-1 0,1 1-4 16,1 1-1-16,-1 2-1 0,1-1 1 0,3 3-2 16,-3 0-4-16,4 3-1 0,-2 3 0 15,-1 0-2-15,3 2-6 0,-1 1 4 0,4 2 6 0,-4 3-6 16,2 1 2-16,-4 1 0 0,4 0-1 0,1 8-5 15,-2-1 4-15,0 2 1 0,-1 1-3 0,-2 1 3 16,1 1-2-16,0 3-3 0,-1-1 5 0,-2 1-1 16,-1 3 4-16,3-1-4 0,-1 3 2 0,-1-2 3 15,3 1-7-15,-4 1 3 0,-1 2-1 0,8 10 5 16,-6-1-3-16,-1-9 2 0,0-1-4 0,3 9 1 16,-3-8 0-16,6 11-3 0,-5-12 6 0,1 12-5 15,2-12 2-15,-2 10-3 0,-2-9 2 0,1-2 0 16,2 2-2-16,-1-2-1 0,6 11 5 0,-7-10 0 15,2-2-2-15,-1 2 0 0,4 10 3 0,0 0-8 0,-3-8 8 16,1 9-1-16,1-1-3 0,-3-8 1 0,1-1 1 16,4 11-3-16,-5 0-3 0,7-2 4 0,-7-9 4 15,4 11-4-15,1-3 3 0,-4-8-6 0,4 8 3 16,-5-10-2-16,7 11 2 0,-7-9 1 0,4 8-3 16,-4-8 0-16,3 11 3 0,0-1 3 0,0-1-4 15,-4-11 1-15,6 13 1 0,-7-14-4 0,1 3-1 16,2-2 7-16,-2 0-6 0,1 1 1 0,2-4 5 15,-3 0-6-15,-2 1 4 0,2-2-1 0,0-1 0 0,-1-3 0 16,-3-4 0-16,6 1 2 0,-7-4-4 0,1-1-3 16,2-2 6-16,-3 2-9 0,-2-6 9 0,3 1-5 15,-3-3 8-15,0-2-8 0,-1 2 4 0,1-1-3 16,-4-2 7-16,2-6 7 0,-1 13 6 0,1-13 5 16,-4 8-1-16,-1-2 3 0,1-1 0 0,-1-1 0 15,-4 0 0-15,0 2 1 0,-2-1 4 0,2-1 3 16,-5-1-4-16,1 2-3 0,-7-3-2 0,7 0-8 15,-6 1 3-15,-1-2-6 0,3 0 6 0,-1-2-4 16,-3 0-10-16,4-1-13 0,0-1-9 0,-4-1-15 16,5 0-22-16,-2-7-35 0,0 3-27 0,5-4-45 0,-2-1-210 15,3-2-399-15,2-2 177 0</inkml:trace>
  <inkml:trace contextRef="#ctx0" brushRef="#br0" timeOffset="179031.74">11394 7307 30 0,'0'0'130'0,"-5"-5"-6"0,5 5-4 0,0 0-12 15,-3-7-14-15,3 7-7 0,0 0-2 16,0 0-19-16,0 0-2 0,-5-5-7 0,5 5-8 0,0 0-2 16,0 0-10-16,0 0-4 0,0 0-4 0,0 0-3 15,0 0 1-15,0 0-12 0,18 17 4 0,-14-11-5 16,4 1 1-16,-3 1 6 0,3 2-8 0,-2 1 4 16,1 0-3-16,1 3-2 0,0 0 0 0,-2 2 0 15,1-4 1-15,-2 3-4 0,4-2-1 0,-4 4 3 16,-1-6 4-16,1 0-4 0,-1-1-3 0,0 0 4 15,1 0 2-15,-3-4 0 0,1 0 1 0,-1 1 0 0,0-1-6 16,0 0 2-16,-2-6 3 0,3 9 3 0,-3-9 1 16,2 4 6-16,-2-4 8 0,0 0 3 0,0 0-3 15,0 0-1-15,8 2 3 0,-8-2 0 0,0 0-8 16,13-17-2-16,-7 11-1 0,1-5 3 0,4-4-5 16,-2 2 0-16,6-6-2 0,2-2-2 0,1-2-6 15,1 0-2-15,-1 0 2 0,5-4-2 0,1-2-3 16,9-6 2-16,-6 8-1 0,7-8 0 0,0 0-4 0,-7 12 3 15,6-13-5-15,-6 11 6 0,1 0-6 16,1 1 0-16,7-9 2 0,-7 9-2 0,-2 0-2 16,1-1-1-16,1 2 6 0,-1 1 2 0,0-2-3 0,-1 3-2 15,-1 0-3-15,-1 1 3 0,0-1 2 0,0 0 0 16,-4 2-2-16,2 1 2 0,-2 1-1 0,-5 4-2 16,-1-1 3-16,1 1-1 0,-2 0-3 0,-1 3 2 15,-2 0-1-15,0 2 1 0,-4 1 4 0,2-1-3 16,0 2-2-16,-5 2-2 0,3-1 2 0,-5-1 0 15,-2 6 2-15,8-6 0 0,-8 6-5 0,6-2-7 16,-6 2-13-16,0 0-6 0,0 0-8 0,5-5-13 0,-5 5-10 16,0 0-11-16,0 0-13 0,0 0-18 15,0 0-11-15,0 0-39 0,0 0-79 0,-1 21-250 0,1-21 111 16</inkml:trace>
  <inkml:trace contextRef="#ctx0" brushRef="#br0" timeOffset="180864.25">10981 6061 91 0,'-1'6'137'0,"1"-6"-2"0,4 18-10 15,2-3-5-15,2 2-13 0,6 7-9 0,0 2-2 16,5-2-7-16,1-1 13 0,1-1-11 0,1-1-12 0,0-4-3 16,2 1-9-16,-8-6-7 0,3-3-7 15,5 3 2-15,-5-5 3 0,-1 0 1 0,3-4 2 0,-3-1 10 16,-1-4 1-16,0-1 10 0,-4-1 1 0,-2 0 12 15,3-1 2-15,-3-2 6 0,-4-2 1 0,2 0-3 16,-2-1 12-16,-1-2 0 0,-1 1-4 0,-3-4-1 16,3-2 6-16,-5 6-9 0,0-7-6 0,0 3-4 15,-6-5-7-15,1 2-12 0,-2-1-6 0,0 1-9 16,-5-5-9-16,2 7-4 0,1-1-8 0,-1 3-2 16,0-2-1-16,-1 1-9 0,1-1-10 0,4 6-8 0,1 2-14 15,1 2-23-15,-1-3-38 0,2 5-40 0,3 4-20 16,0 0-10-16,0 0-17 0,0 0-18 0,21 1-29 15,-3 5-41-15,-3 2-222 0,2 2-499 0,-2-1 221 16</inkml:trace>
  <inkml:trace contextRef="#ctx0" brushRef="#br0" timeOffset="181373.06">11604 5805 43 0,'0'0'185'0,"-4"-10"-19"0,4 10-20 15,-3-9-16-15,3 9-2 0,-3-5-15 0,3 5-8 0,0 0-12 16,-2-8-7-16,2 8-6 0,0 0-12 0,0 0-6 15,5-10-5-15,-5 10-3 0,0 0-6 0,0 0-1 16,0 0-2-16,2-6-5 0,-2 6-3 0,0 0 1 16,0 0-2-16,0 0-3 0,0 0 1 0,0 0-2 15,0 0 1-15,0 0-6 0,0 0 4 0,-13-2-2 16,13 2-1-16,0 0-2 0,0 0 0 0,0 0-1 16,0 0 1-16,0 0 4 0,0 0-7 0,0 0-2 15,0 0-6-15,0 0 7 0,0 0-4 0,0 0-5 16,0 0 1-16,0 0-2 0,0 0-4 0,0 0-2 15,0 0 3-15,0 0 1 0,0 0 0 0,0 0-2 0,0 0-4 16,0 0 0-16,0 0 2 0,0 0-3 0,0 0-1 16,0 0-1-16,0 0-3 0,0 0-2 15,0 0 1-15,0 0 1 0,0 0 5 0,-7 12-4 0,7-12-4 16,0 0 6-16,2 12 0 0,-2-12-1 0,0 0-2 16,2 11 1-16,-2-11 2 0,3 8 0 0,-3-8 0 15,3 7-3-15,0-2-11 0,-3-5 0 0,5 8-8 16,-2-4-11-16,-3-4-13 0,6 9-14 0,-4-6-9 15,1 2-12-15,-3-5-15 0,8 11-22 0,-6-5-14 16,0 1-29-16,2 2-98 0,-3 1-280 0,4 2 124 16</inkml:trace>
  <inkml:trace contextRef="#ctx0" brushRef="#br0" timeOffset="182373.18">11646 6250 212 0,'0'0'207'0,"0"0"-5"0,0-26-4 0,0 15-1 15,0 0-9-15,2-3-7 0,-2-2-15 0,0-3-10 16,-2-6-14-16,2-3-11 0,0 5-6 0,-2-2-6 16,-1-4-12-16,-1 3-9 0,2-3-7 0,-2 1-11 0,0-1-6 15,-4-1-10-15,3 2-7 0,0-3-9 0,-4 5-4 16,1-3-3-16,1 6-5 0,1 4-4 0,0 3-2 15,1 5-3-15,0-1-6 0,2 2 4 0,1 2-9 16,-2 3 0-16,1-2-3 0,3 7-7 0,-3-6-3 16,3 6-1-16,0 0-5 0,0 0-1 0,0 0-8 15,0 0-1-15,-13 16-9 0,10-9-3 0,3 4-4 16,3-2-6-16,-3 1-10 0,1 1 3 0,4-2-6 16,-2 0 7-16,2 1 3 0,3-4-3 0,-2 3 5 15,3-3-2-15,0 2 4 0,2-1 6 0,3-1-3 16,-1 2 6-16,1-4 2 0,2 3-2 0,1-1 0 0,-5-1 5 15,6-1 5-15,-3 2-3 0,-1-1 3 0,-1 0 0 16,1 3-1-16,-1 0 2 0,-4-1 1 0,2 0 3 16,-2 1-1-16,-2 1 2 0,-1 2 3 0,0-1 1 15,1-1 2-15,-1 2 2 0,-2-1 1 0,-1 1-3 16,0-1 2-16,0-2 1 0,2 1 0 0,-1-3-1 16,-2 2 5-16,1-4-3 0,0 0 1 0,-3-4 5 15,5 6 5-15,-5-6 3 0,5 3 8 0,-5-3-4 16,10 2 9-16,-10-2 0 0,11-6 0 0,-1-1 0 15,1-1 6-15,1-4-3 0,-1-3 0 0,1 1 3 16,3-6-3-16,1-3 0 0,-3 1-1 0,1-3-1 16,-1 0-10-16,0-3 2 0,-2 0-2 0,1-1 1 0,-2 1-4 15,-4 0 1-15,1 3-5 0,-5 0 0 0,1 7-2 16,-2-1-4-16,-1 5 3 0,-1 3-1 0,1-2 1 16,-3 4-1-16,1 0-3 0,-3 1-5 0,1 5 3 15,4 3 3-15,-12-5-5 0,12 5 0 0,-11 2 0 16,11-2 2-16,-10 6-4 0,2 2 1 0,4 1 0 15,-3 0-3-15,1 3-4 0,4 0-5 0,-2 2-7 16,1 4-12-16,0 1-4 0,3-2-10 0,3 3-6 0,-1-1-7 16,3-1-5-16,1-4-6 0,-1 1-5 15,3-5 3-15,2 1 5 0,0-4 8 0,1-3 3 0,1-1 4 16,1-3 10-16,1-3 0 0,4-3 2 0,0-3 2 16,-4-1 12-16,1-3-2 0,1 1 6 0,-4-2 0 15,0-2 5-15,-3-1 3 0,1 3 0 0,-2-3-2 16,-3 5 7-16,0-4-9 0,-1 5 10 0,-4-1-2 15,0-1 9-15,0 1 0 0,0-1 2 0,0 0-1 16,-4 2 5-16,4 3 5 0,-2-2 9 0,1 2 2 16,1 8-1-16,-2-12-2 0,2 12-3 0,0-7-4 15,0 7-1-15,0 0-3 0,0 0-2 0,2-9-3 0,-2 9 1 16,0 0 5-16,0 0-5 0,21 11-2 0,-15-7-3 16,5 2-7-16,1 0-6 0,-3-2 4 15,5 4 3-15,-5-2 0 0,5 2 1 0,-2-1 0 0,-3-1 1 16,0 1 2-16,1-2 13 0,-4 1-1 0,0-2 12 15,-1 0 10-15,0 2 5 0,-3-3 18 0,-2-3 14 16,9 8 13-16,-9-8 11 0,3 2 10 0,-3-2 4 16,0 0 19-16,6 5 2 0,-6-5 11 0,0 0-1 15,0 0-18-15,0 0 4 0,0 0-23 0,0 0-5 16,0 0-10-16,-4-24-11 0,4 13-11 0,-1-5-3 16,1 0-4-16,3-4-14 0,1-5-16 0,-1 0-12 15,5-3-20-15,1-3-19 0,2 3-12 0,0 1-26 0,1-2-19 16,1 4-15-16,1 0-24 0,-1 4-11 15,-2 4-26-15,1 3-5 0,1 2-20 0,-3 1-19 0,-1 5-32 16,1 2-175-16,-1-1-442 0,3 6 196 0</inkml:trace>
  <inkml:trace contextRef="#ctx0" brushRef="#br0" timeOffset="182647.34">11558 6919 36 0,'0'0'236'0,"-2"4"-17"15,2-4-15-15,0 0-15 0,0 0-16 0,22-17-18 0,-1-3-16 16,2-2-9-16,21-11-12 0,1-1-11 15,5-2-11-15,15-20-10 0,-13 20 5 0,20-16-12 16,1-5-22-16,4 6-28 0,-3-5-25 0,-2 3-32 0,2 0-23 16,-3 6-21-16,-20 8-31 0,22-15-23 0,-21 17-169 15,2 1-319-15,16-17 140 0</inkml:trace>
  <inkml:trace contextRef="#ctx0" brushRef="#br0" timeOffset="182818.19">13461 5622 166 0,'0'0'220'15,"0"0"-13"-15,0 0-21 0,0 0-14 0,0 0-21 0,0 0-16 16,0 0-9-16,7 2-17 0,-7-2-32 0,0 0-21 16,0 0-33-16,0 0-41 0,0 0-63 0,0 0-175 15,-1 12-275-15,1-12 122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5:03:05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13185 5409 93 0,'0'0'109'0,"0"0"-10"0,0 0-1 0,0 0-4 0,-7-6-20 15,7 6 6-15,0 0 2 0,0 0-14 0,0 0 5 16,-4-5-11-16,4 5 8 0,0 0-4 0,0 0 0 16,0 0-5-16,0 0-3 0,0 0-8 0,0 0-1 15,0 0-3-15,0 0-3 0,0 0-1 0,0 0 3 16,0 0-8-16,0 0 0 0,-5-3 1 0,5 3-4 15,0 0-1-15,0 0-3 0,0 0-7 0,0 0 1 16,0 0-4-16,0 0-4 0,0 0-4 0,0 0 0 0,0 0-6 16,0 0 4-16,0 0-7 0,0 0 4 15,0 0 1-15,0 0-3 0,0 0 0 0,0 0 3 16,-2 15-4-16,2-15 3 0,-3 10-3 0,3-10-3 0,0 11 1 16,0-4 4-16,0-7-6 0,-2 10 3 0,2-10 2 15,2 13-5-15,-4-5 0 0,2-8 3 0,0 15-1 16,-2-10 1-16,2-5-1 0,0 13-2 0,-2-6-7 15,2-7 8-15,0 9-2 0,0-9 1 0,0 13 3 16,0-13-5-16,0 9 2 0,2-2 1 0,-2-7 3 16,0 9-2-16,0-9-6 0,0 0 0 0,0 10-4 15,0-10-4-15,2 6 10 0,-2-6 1 0,0 0-5 0,2 6-2 16,-2-6-3-16,0 0-3 0,3 7 6 0,-3-7 2 16,0 0-5-16,5 6 3 0,-5-6 2 15,0 0 4-15,6 4-11 0,-2-1 11 0,-4-3-7 0,7 2 9 16,-7-2-5-16,7 3 5 0,-7-3-3 0,9 2-5 15,-9-2 2-15,7 1 6 0,-7-1-11 0,11 1 8 16,-2-1-16-16,-9 0 15 0,11 3-1 0,-4-2 3 16,-7-1 0-16,14 0 0 0,-5-1-1 0,3 1 3 15,0-1-1-15,-3 1-4 0,4-2 0 0,-1 1-2 16,-3 1-5-16,3 0 2 0,1 0-4 0,-3-1 3 16,4 1-6-16,-3-1-1 0,0 2-3 0,8-1-2 0,-5 2-7 15,-1-2 2-15,5 0 4 0,-3 0 0 0,-2 0-1 16,3 2 2-16,1-1 6 0,-4-1-7 15,-2 1 8-15,5-1-1 0,-3-1-4 0,1 0 6 0,5 1-2 16,-2-2 3-16,-4 2-1 0,5-1-1 0,2 0 3 16,-2 0-6-16,0 1 8 0,2-2 9 0,0 2-12 15,-1-2 10-15,-2 0-6 0,4 2 3 0,0 0-3 16,-2 0 4-16,1 0-6 0,0 0-1 0,1 0 2 16,-3 0 5-16,2-1 6 0,0 2-10 0,0-1 3 15,-2-1 6-15,3 1-2 0,-6 1 2 0,3-1 3 16,1 0-4-16,-2-1 2 0,-3 1-1 0,4-2 1 0,-4 1 1 15,1-1-4-15,5 1 3 0,-2-1 4 0,0-1-3 16,-5 3 5-16,5-2-10 0,-2 0 0 0,4-1 6 16,-6 0 1-16,4 2-5 0,-2-1 6 0,-3 1-8 15,6-2 6-15,-6 1 1 0,0-1 5 0,1 2-2 16,-1-1 0-16,-2 2-4 0,0-2-1 0,1 2 8 16,-1 0-17-16,0 0 7 0,-2 0 4 0,-9 0 2 15,15 0-6-15,-8-2-1 0,-7 2 4 0,16 2-2 16,-9-2 3-16,-1 0-2 0,-6 0-1 0,14 0 7 0,-14 0-4 15,9-2-5-15,-9 2 8 0,9 0-6 16,-9 0 8-16,12 2-4 0,-12-2 1 0,11 0-2 0,-11 0 1 16,9 0-6-16,-9 0 4 0,0 0 8 0,11-2-10 15,-11 2 1-15,0 0-3 0,11 0 5 0,-11 0-5 16,0 0 8-16,9 2-11 0,-9-2 4 0,10 0-5 16,-10 0 5-16,0 0 2 0,8 0-3 0,-8 0 5 15,8 1-4-15,-8-1 0 0,8 1-1 0,-8-1 2 16,0 0 0-16,11 0-3 0,-11 0 1 0,0 0 5 15,7 2 2-15,-7-2-2 0,0 0 3 0,9 1-4 0,-9-1 7 16,0 0-5-16,0 0 5 0,11 0 1 0,-11 0 6 16,0 0-2-16,0 0 0 0,0 0 1 15,0 0 4-15,0 0-2 0,0 0 4 0,0 0-4 0,0 0 1 16,0 0 10-16,0 0-12 0,0 0-1 0,0 0 9 16,9-3-11-16,-9 3 4 0,0 0-3 0,0 0-3 15,0 0-3-15,0 0 3 0,5-2 1 0,-5 2-7 16,0 0 1-16,0 0 0 0,0 0 1 0,0 0 0 15,6-6-1-15,-6 6 2 0,0 0-6 0,0 0 1 16,0 0 1-16,7-3-4 0,-7 3-8 0,0 0 1 16,0 0 2-16,0 0 6 0,0 0 4 0,0 0 0 0,0 0-5 15,0 0-4-15,9-2 3 0,-9 2-2 0,0 0 0 16,0 0 3-16,0 0 0 0,0 0 6 0,0 0-6 16,0 0 5-16,0 0-10 0,0 0 4 0,0 0-5 15,0 0 10-15,0 0-2 0,0 0-5 0,0 0 0 16,0 0 3-16,0 0-2 0,0 0 1 0,0 0-1 15,0 0-1-15,0 0-2 0,0 0 4 0,0 0 0 16,0 0 0-16,0 0-2 0,0 0 6 0,0 0-11 0,0 0 8 16,0 0-1-16,0 0-4 0,0 0 1 15,0 0 4-15,0 0 1 0,0 0 2 0,0 0-9 16,0 0 4-16,0 0-1 0,0 0 3 0,0 0-1 0,0 0-4 16,0 0 2-16,0 0 0 0,0 0-1 0,0 0-3 15,0 0 2-15,0 11 5 0,0-11-1 0,0 0 6 16,0 0-7-16,0 0 1 0,0 0-1 0,0 0 2 15,0 0 5-15,0 0-4 0,0 0-2 0,0 0 2 16,0 0 2-16,0 0-3 0,-3 13 0 0,3-13 0 16,0 0-1-16,0 0 0 0,0 0 1 0,0 0-1 15,0 0 1-15,0 0 1 0,0 0 1 0,0 0-1 0,0 0-4 16,0 0 4-16,0 0-7 0,0 0 9 0,0 0 1 16,0 0-7-16,0 0 0 0,0 0 4 15,0 0-2-15,0 0 8 0,0 0-8 0,0 0-2 0,0 0 3 16,0 0 0-16,0 0 2 0,0 0-5 0,0 0 4 15,0 0 2-15,0 0-9 0,0 0 8 0,0 0 0 16,0 0-3-16,0 0 5 0,0 0-3 0,0 0-3 16,0 0-2-16,0 0 2 0,0 0 2 0,0 0 4 15,0 0-7-15,0 0 6 0,0 0-3 0,0 0-2 16,0 0-2-16,0 0 5 0,0 0 1 0,0 0-5 16,0 0 2-16,0 0 2 0,0 0 0 0,0 0-2 0,0 0-8 15,0 0 10-15,0 0-2 0,0 0-1 0,0 0 1 16,0 0-1-16,0 0-2 0,0 0 3 15,0 0 3-15,0 0 3 0,0 0-4 0,0 0-3 0,0 0 5 16,0 0 1-16,0 0-6 0,0 0-2 0,0 0 2 16,0 0 6-16,0 0 0 0,0 0-3 0,0 0 3 15,0 0-2-15,0 0-1 0,0 0-6 0,0 0 6 16,0 0-2-16,0 0 4 0,0 0-10 0,0 0 7 0,0 0-8 16,0 0-7-16,0 0-2 0,0 0 4 15,0 0 5-15,0 0-6 0,3 4 5 0,-3-4-9 16,0 0 13-16,0 0-3 0,0 0 6 0,11 2-6 0,-11-2-7 15,0 0 10-15,8 0-6 0,-8 0 11 0,8 1-9 16,-8-1-2-16,0 0-1 0,9 0 9 0,-9 0 1 16,8 2-10-16,-8-2-7 0,11 0 13 0,-11 0 5 15,10-2-3-15,-10 2 0 0,13 0 2 0,-4 0-9 16,-9 0 3-16,14 0 6 0,-6-1-6 0,3 1-5 16,-3 1 3-16,2-1-3 0,3-1-1 0,-4 1-4 15,1 0 5-15,0 1-6 0,3-1 4 0,-2 0-7 0,1 0 8 16,0 0 5-16,0 2-7 0,0-2-4 15,1-2 4-15,-1 2 6 0,0-1-7 0,3 1-10 16,-2 0 10-16,1-2-5 0,-1 1 1 0,1-1-6 0,3 2 13 16,-2 0-4-16,3-3 9 0,0 3-7 0,-4 0 1 15,0-1 13-15,-1 1-8 0,1-2-1 0,0 2 8 16,-1 0-4-16,2 0 1 0,-2-1-2 0,1 1 2 16,-2 0-3-16,0-2-1 0,2 2 7 0,-1 2-4 15,1-4-7-15,-3 2 9 0,2 2 1 0,-1-4-2 16,-1 2 7-16,3 2-12 0,0-2 4 0,-1 1-2 15,0-1-3-15,0 0 3 0,-1 0-2 0,1 0 1 16,1 0-1-16,-1 0 1 0,5 0-8 0,-5 0 10 0,-1 0 0 16,1 0-8-16,1 0 7 0,2 0-5 15,-4 0 3-15,2 0-2 0,-1 0 0 0,1 2 3 0,-2-2-2 16,2-2-2-16,-1 2 0 0,-2 0-6 0,2 0 15 16,0 0 2-16,-1 0 3 0,-3 2-5 0,0-1-1 15,2 1-3-15,0-1 7 0,-2-1-1 0,-1 2-2 16,3-2-2-16,-4 1 2 0,3-1 5 0,-1 2-8 15,-9-2 7-15,16 1-4 0,-8 1-2 0,3-2 3 16,0 1-1-16,-3-1 6 0,3 2-7 0,-3-2 7 16,-8 0-3-16,20 0 4 0,-8-2-5 0,-1 2 4 15,0 0-7-15,2 0 7 0,0 0-6 0,0-1 3 0,0 1-3 16,-1-2-2-16,0 1 4 0,-1 1-1 0,2 0 2 16,-1-2-2-16,0 2 1 0,1 0-8 15,-1 0 9-15,-2 0 1 0,-1 2 1 0,4-2-5 0,-3-2 6 16,0 4 0-16,2-2-1 0,-2 0-1 0,2 0-1 15,-2 1 4-15,1-1-2 0,1 0 1 0,2 2 1 16,-3-1-4-16,3-2-1 0,-1 1 3 0,1-2 0 16,-1 4 4-16,1-2-2 0,4 0 0 0,0-2-4 15,-4 2 3-15,4 0 0 0,-2 0-1 0,2 2 0 16,-1-2 2-16,-2 0 2 0,2 0-3 0,2 0-2 16,-1 0 2-16,-2 0-2 0,-3 1 1 0,3 1 0 0,3-2-3 15,-4 1 2-15,4 0-1 0,-3-1 3 0,3 2 0 16,-6-1 7-16,7 2-6 0,-7-1 0 15,6-1 1-15,0 1 0 0,-2-1 4 0,3 1 0 0,-2 0-10 16,1 0 7-16,3-2 6 0,-2 1 1 0,9 0-2 16,-8 0-2-16,7-2 0 0,-6 1 0 15,-3 0-3-15,4 1-2 0,0 1 9 0,5-2-10 0,-7-3 11 16,2 3-7-16,5 0-2 0,-6-1 0 0,-2 1 3 16,8 0-5-16,-6 0 5 0,1 0-7 0,4 0-1 15,-8 0 3-15,3-1-1 0,-2 1-9 0,-1-1 15 16,2 2-3-16,0-1 0 0,-1-1-2 0,0 0-1 15,-2 1-1-15,2 0 0 0,1-2 5 0,-3 2-4 0,2-2 3 16,-2 4 0-16,-1-2 2 0,3-2-5 0,-6 2 2 16,5 0-7-16,-6 0 9 0,5 0-3 0,-1 0 2 15,3-1 2-15,-1 1-10 0,-1 0 4 0,1 0 4 16,-3 0-4-16,-2-2 3 0,2 2 1 0,-2 0-7 16,-1-1 4-16,2 1 0 0,-2 0 0 0,3 0-1 15,-4-2-1-15,6 1 4 0,-5 2-2 0,0-1 2 16,2-1-2-16,-2 2-1 0,1-2 4 0,-1-1-4 15,1 1 6-15,3-1-3 0,-4 2-4 0,0 0-3 16,1 0 5-16,-1-1-2 0,0 1 6 0,0 0-3 16,-2-1 1-16,2 1-7 0,-3 0 3 0,2 0 4 0,-1 1 0 15,1-1-3-15,-2 0 4 0,1 0 1 0,-3 0-4 16,0 1-1-16,-8-1 1 0,18-1 1 0,-9 1-3 16,0 1 4-16,-9-1-16 0,16-1 14 0,-8 2 4 15,2-1-2-15,0 0 6 0,-10 0-9 0,17-1 2 16,-7 1-4-16,-2 0 6 0,-8 0 0 0,16-1-5 15,-5 1 7-15,-2-3-6 0,2 3 2 0,-1-2 5 16,-10 2-4-16,16 0-2 0,-6-1-3 0,0-1 5 16,-2 1 2-16,1 1-8 0,1-2 5 0,-1 1 4 15,1-1-5-15,-2 1-2 0,2-1-1 0,-1 2 4 16,2 0 7-16,-3-1-8 0,-8 1-7 0,17 0 12 0,-10 0-8 16,2-2 4-16,-1 1 7 0,-8 1-6 0,19 0 3 15,-10-2 1-15,5 2-1 0,-2 2 3 0,-2-4-2 16,3 2 2-16,-4 2 4 0,3-4 4 0,1 2-7 15,-1-1 0-15,0 1 2 0,-1 0 0 0,0-1-6 16,1 1 9-16,1-2-3 0,-2 1-4 0,2-1-4 16,-2 2-2-16,2-1 3 0,-1 1-3 0,2-3 4 15,-3 4-2-15,2-2 4 0,1-1-7 0,-1 2 8 16,1-1-8-16,-1-1 7 0,1 2-1 0,4-2-8 0,-2 1 1 16,-2 1 2-16,0-2 4 0,3 1-1 15,2 1-2-15,-6-1-12 0,2-2 8 0,2 2-3 16,-3 1 9-16,4-2-1 0,-4 1 4 0,4-1-8 0,-4 1 2 15,2 1 4-15,2 0-5 0,-5-2 7 0,5 2-5 16,-4 0-3-16,0-2-1 0,3 4 4 0,-3-2-2 16,-1 0 6-16,6-2-7 0,-3 2 2 0,0-1-2 15,3 0 2-15,-5 1 0 0,5-1 3 0,-2-2-6 16,0 2 4-16,4 0-1 0,-1 0-1 0,0 0 3 16,0-2-4-16,-2 1-3 0,1 2 5 0,-1-3 3 15,2 1 0-15,-3 1-3 0,2 0-1 0,-6 1-2 0,6 0 5 16,-1 0-1-16,-5-2-8 0,1 1 8 15,0 1-8-15,-1 0 7 0,2 0-7 0,-2 0 6 0,1 0 1 16,3 0 2-16,-3 1-2 0,-2-2-1 0,2 1-7 16,-1 0 2-16,1 1 8 0,0-2-1 0,-1 1-2 15,1 0-12-15,0 0 13 0,0 0 0 0,-1-1 3 16,2 1-8-16,2-3 6 0,-3 3-4 0,-1 0-2 16,0-2 0-16,1 2 3 0,-1-1-2 0,-1 0 0 15,1 0-6-15,0 0 4 0,-3 1 5 0,3-3-7 16,0 3 0-16,-2 0-1 0,1 0 4 0,0 0 0 15,0 0 4-15,-1 0-3 0,0 0-1 0,0 0 1 16,1 0-6-16,-1 0 6 0,-1 0-2 0,3 0 1 0,-1 0-6 16,2 0 7-16,-4 0-7 0,1 0 7 0,1 3 0 15,1-3 0-15,2 1-2 0,-2-1 4 0,-2-1 1 16,7 1 3-16,-5 0-8 0,2 0-1 0,-2 0 12 16,1 0-10-16,2-3 0 0,-3 3 2 0,2 0-3 15,2 0 4-15,-4 0-1 0,1 0 2 0,-1 0-2 16,0 0-6-16,2 0 6 0,-2 3-6 0,5-2 5 15,-3 0 3-15,1 0-5 0,-4-1 2 0,6 0 2 16,-4 0 2-16,2 1 0 0,-1-2-13 0,3 1 1 16,-4 0 11-16,4 1 1 0,1-2 2 0,-6 1-4 15,5-1 1-15,-4 1 3 0,4 1 0 0,0-1-3 0,-5-1 3 16,4 1-10-16,-4-1 8 0,1 0-2 0,0 1-4 16,-1 0 5-16,0-3 1 0,2 3-1 15,-2 0-1-15,2 0 5 0,-3 0 0 0,2 0-8 0,-2 0 2 16,0-1 0-16,2 1 2 0,-1 1 5 0,-1-1-1 15,1 0-6-15,1 0 4 0,-1 0 0 0,0 0 0 16,1 0-5-16,-2 0 4 0,7 0-1 0,-3 0 3 16,3-1 1-16,-1 0 2 0,-5-1-3 0,0 1-2 15,2 1 1-15,-2 0 1 0,1-1-1 0,-2 2-7 16,-1-2-8-16,3 1 15 0,-4 1-1 0,3-1 2 16,-3 1-2-16,4-1-2 0,-3 0 7 0,0-1 0 0,2 2-4 15,-2-2 2-15,1 4-2 0,1-3 1 0,-3 1-2 16,3 0 0-16,0-1 4 0,-1 0-4 15,1 3-4-15,0-2 1 0,1-1 1 0,0 1 6 0,0 1-7 16,-1-2-11-16,0 0 14 0,1 2-3 0,0-2 1 16,0 1-4-16,0-1 2 0,0 1 0 0,0-1 4 15,0 1-1-15,-1 0 0 0,1 0-6 0,0 1 3 16,-1-4 6-16,1 2-3 0,0 2-1 0,0-2 5 16,-1 1-8-16,4 1-1 0,-4-1 4 0,1 2 2 15,-1-3-3-15,-1 2 3 0,7 0 3 0,-4 0-14 16,3-1 14-16,-4 0-1 0,-1-1-1 0,1 1-6 0,4 3-4 15,-5-4 11-15,6 1-4 0,-1 2 1 0,0-1 3 16,1-2-4-16,-3 1 4 0,3 1 1 0,-2-1-4 16,0 1 1-16,-3-2-1 0,-1 0-1 0,4 0 4 15,-5 1-15-15,0-1 15 0,0 0-8 0,0 1 7 16,-1 1 1-16,2-2-6 0,-4 0 8 0,2 1-2 16,1-1 0-16,0 1-6 0,-1 0 6 0,-1 0-6 15,1 0 0-15,0 1 6 0,0-2-1 0,0 2-4 16,0-1 5-16,1-1 5 0,0 0-6 0,0 3 1 15,0-1 0-15,1-2-3 0,-2 0 1 0,3 0 4 16,-3 0-5-16,2 1 6 0,1-1-4 0,-2 0 2 16,2 0-1-16,2 2-1 0,-2-2-10 0,-2 1 15 0,1-2-6 15,-1 1 6-15,0 1-2 0,1-1 0 0,-1 2-4 16,1-2 1-16,0 0 2 0,0 1-1 0,1-1-2 16,-1 1 1-16,1 1-2 0,-2-1 1 0,1 1 2 15,1-1 2-15,-2-1 0 0,2 2-8 0,-1-1 5 16,4 1 0-16,0-2 2 0,-4 1-4 0,1-1-1 15,1 2 1-15,2-2-2 0,2 1 3 0,-2 1 3 16,-3-2 1-16,-1 1 2 0,1 1-15 0,0-1 13 0,0-1-5 16,2 0 5-16,-2 3 5 0,-1-3 0 15,5 0 2-15,-5 0-2 0,0 1-1 0,1-1-1 16,-1 2 2-16,0-1 3 0,4 1 4 0,-3-2-6 0,0 0 9 16,0 1-7-16,3-1 3 0,1 0 1 0,-1 0 3 15,0 0-5-15,-1 0-1 0,2 0 4 0,-2-1-2 16,2 1-5-16,-5 0 1 0,5-2 3 0,-2 4 0 15,-3-2-1-15,1-2 1 0,4 2-3 0,-5 0-3 16,2 0 1-16,-2 0 2 0,6-1-9 0,-6 1 2 16,2 0-4-16,-4 0 2 0,2 0 4 0,0 0-1 15,0 1 0-15,0 1-4 0,0-2 4 0,1 1-2 16,-3-1 0-16,3 2 3 0,-1-1-6 0,-1 1-4 0,3-1 4 16,-3-1 5-16,0 2-4 0,5 0-2 15,2-1 2-15,-6 0 1 0,5-1 0 0,-5 1-5 0,6 1 6 16,-6-3-2-16,3 2-12 0,-2 1 15 0,0-1-1 15,-1 0 2-15,1-1-5 0,-1 0-2 0,-2 2-2 16,5-2 5-16,-4 1-5 0,2 1 13 0,-2-2-8 16,1 1 4-16,-3-1-6 0,3 0 2 0,-1 3-4 15,0-2 2-15,1 1 0 0,-2-2 4 0,1 1 4 16,0-1-6-16,0 0 7 0,0 0-7 0,0 0 5 16,1 0 2-16,2 1-5 0,-3-1 5 0,1 0-4 15,0 0-4-15,-1 0 5 0,2 0 2 0,-2 0-12 0,2 0 4 16,-3 2 8-16,1-4-4 0,2 2 4 15,-1 0 0-15,0 0 1 0,-2 2-6 0,2-1 5 0,-2-2-4 16,1 1-1-16,1 1 3 0,-2-1-7 0,1 0 6 16,0 0 4-16,-1 0-6 0,1 0-1 0,1-1 4 15,-1 1 2-15,0 1-14 0,-3 0 9 0,3-2-1 16,1 1 2-16,-2 0 0 0,2-1-5 0,-2 1 5 16,1 1-3-16,1-2-5 0,-2 1 14 0,1-2-8 15,-2 4-3-15,2-4 2 0,1 2-2 0,-2 0 1 16,0 0-1-16,2 0-4 0,-3 0 6 0,4 0 3 0,-1-1 4 15,0 2-9-15,1 1-7 0,-2-1 13 0,1-2-1 16,-1 2-6-16,2-1-2 0,-4 0 9 16,1 0-16-16,0-1 14 0,1 3 0 0,-2-2-5 0,1 1 5 15,-1-1 4-15,1 0 0 0,-2 0-9 0,1 0 1 16,-1 0 6-16,0 0 4 0,-9 0-9 0,15 0 7 16,-6-1-1-16,0 1-8 0,-9 0 7 0,14 1-12 15,-6 0 9-15,-8-1-5 0,14-1-2 0,-9 2 5 16,-5-1 6-16,11 0 0 0,-2 1-1 0,-9-1-13 0,8 0 10 15,-8 0-3-15,10 0 7 0,-10 0-2 16,12 0-2-16,-12 0-4 0,8 2 2 0,-8-2 1 0,8 0 4 16,-8 0-2-16,0 0 1 0,14-2-4 0,-14 2-3 15,8 0 4-15,-8 0-4 0,0 0 9 0,8-1-7 16,-8 1 1-16,0 0-2 0,0 0 2 0,0 0 3 16,0 0-4-16,10 1 6 0,-10-1-9 0,0 0 1 15,0 0 3-15,0 0 4 0,0 0-4 0,0 0 7 16,0 0-9-16,0 0-1 0,0 0 0 0,9-2 4 15,-9 2-3-15,0 0 1 0,0 0 4 0,0 0-4 0,0 0 0 16,10-2 2-16,-10 2 3 0,0 0-7 0,0 0 6 16,7-1-3-16,-7 1 1 0,0 0-5 15,0 0 6-15,0 0-1 0,8-3-5 0,-8 3 10 0,0 0-3 16,0 0-12-16,8-2 9 0,-8 2 0 0,0 0-2 16,0 0 6-16,0 0-6 0,0 0 1 0,7-5-1 15,-7 5 6-15,0 0-3 0,0 0-6 0,0 0 7 16,8 0-2-16,-8 0 1 0,0 0 0 0,0 0 1 15,8-4-4-15,-8 4 2 0,0 0 2 0,8-4-2 16,-8 4-2-16,6-3 0 0,-6 3 4 0,11-4 3 16,-8 0-5-16,-3 4-1 0,12-3 1 0,-6 0-2 0,1 2 5 15,-1-2-3-15,1 1 0 0,-1-2-4 0,-6 4 7 16,14-4-14-16,-4 2 9 0,-5-1 1 16,5 0 9-16,-3 0-2 0,3 3-5 0,-4-3-9 0,-6 3 10 15,13-5-9-15,-9 3 13 0,4-1-16 0,-8 3 7 16,10-4 3-16,-5 2 7 0,-5 2-1 0,9-7 2 15,-4 4-12-15,-5 3 4 0,5-4 5 0,-5 4 5 16,6-6 6-16,-6 6 1 0,0 0-3 0,4-7 8 16,-4 7-9-16,2-6 3 0,-2 6-2 0,5-6 2 15,-5 6-3-15,2-10 3 0,0 6-7 0,1-2-3 16,-3 6 4-16,4-11 0 0,-1 5 5 0,-3 6-3 0,4-11-6 16,-2 5 7-16,1-1-10 0,-1 1 1 0,-2 6 1 15,4-11 12-15,-4 5 5 0,3 0 3 0,-3 6 3 16,5-13 2-16,-3 7-3 0,0-3 2 0,-2 9 3 15,2-9-1-15,-2 3 2 0,0 6-3 0,1-13-1 16,-1 13 1-16,-1-11-2 0,1 11 7 0,0-13 0 16,0 5-5-16,0 8 0 0,-2-17 0 0,0 8-5 15,2 2-2-15,-2-2-1 0,2 9 6 0,-4-16-4 0,1 7 2 16,2 1 1-16,-1-1-5 0,-1 0 1 0,0-1-4 16,0 0 1-16,1 2 0 0,-4-1 4 15,2 0 3-15,0 3 3 0,-1-3-3 0,0-1-4 0,4 2-13 16,-6 1 0-16,2-4 2 0,2 1 1 0,-4 2 8 15,5-1-4-15,-1 1-1 0,1 0-1 0,-2 0 0 16,0 2-2-16,4 6 1 0,-3-12-1 0,3 12 2 16,-5-8-1-16,5 8 1 0,-1-8-5 0,1 8 0 15,0 0 6-15,-4-9-9 0,4 9 1 0,0 0-2 16,-4-5-1-16,4 5 3 0,0 0-5 0,0 0-2 16,0 0-2-16,0 0 3 0,0 0-1 0,0 0-3 15,0 0-2-15,0 0 0 0,0 0-5 0,-2-7 0 0,2 7-3 16,0 0 0-16,0 0 3 0,0 0-1 15,0 0 2-15,0 0 0 0,0 0 0 0,0 0 2 16,5 24-1-16,-5-24 4 0,2 8-3 0,1-3 2 0,-3-5 0 16,4 12 0-16,-2-7 0 0,0 3-1 0,0-2-2 15,1 0 1-15,-2 2 0 0,2-2-1 0,-1 3 2 16,1 0-1-16,-2-2 2 0,1 0 0 0,4 2 1 16,-4 1-3-16,0-2-5 0,0 2 2 0,3-1 2 15,-3 0 1-15,0 1 0 0,2-1 1 0,-2 0 1 16,3 1-2-16,-3-1-1 0,3 1 1 0,-3-1 1 15,-1 1 1-15,3 1 1 0,-1 1 1 0,-2-2-5 16,2 0-1-16,-2 1-13 0,-1-2-7 0,0 1-6 0,1-1-10 16,3 2-14-16,-4 0-25 0,3 0-17 15,-2 1-22-15,3-2-27 0,-2 1-35 0,-2-1-107 16,0 0-315-16,0 0 139 0</inkml:trace>
  <inkml:trace contextRef="#ctx0" brushRef="#br0" timeOffset="1942.58">25636 5553 95 0,'0'0'102'0,"0"0"-14"0,0 0-9 0,0 0-6 15,0 0-9-15,0 0-9 0,0 0-6 0,0 0-1 16,0 0 0-16,0 0-15 0,0 0 7 0,0 0-11 0,0 0 4 15,0 0-9-15,0 0 2 0,0 0 2 0,18 14-9 16,-13-9 3-16,4-4 1 0,-9-1-2 0,18 2-1 16,-7-2-6-16,3 0 3 0,-1 0-3 0,4 1 3 15,2-2-9-15,-1-1 7 0,1 2-2 0,0 0-4 16,2 0 2-16,0-3 2 0,0 0 1 0,6 2-6 16,2-2-6-16,-2 0 12 0,-6 2-11 0,-1-2 2 15,9 1-1-15,-2 1 5 0,2-1-5 0,0 1-6 0,-1-1 2 16,3 2-6-16,0-1 14 0,1-1-6 15,-1-1-3-15,3 2 3 0,-1-1 4 0,-1 2-4 0,2-1-2 16,1-2 1-16,4 0 0 0,-5 0-6 0,2 0 8 16,1 0 2-16,-3 0-4 0,0-1 7 0,2 1-8 15,-2-1 4-15,-3 0 1 0,3 3-15 0,-3-3 9 16,1 1 6-16,-3 1-4 0,0-2-7 0,-7 2 3 16,5-3 8-16,0 3-5 0,2-1 2 0,-2 3 4 15,-6 0-1-15,8 0 5 0,0 0 1 0,-2 0-8 16,2 0 10-16,-2 1-6 0,2-1 4 0,1 0-2 15,1 0 1-15,-4 1 5 0,6-2 2 0,-5 1-8 0,3-1 6 16,2 1-4-16,-3-1 4 0,1 1-7 0,-1-3 1 16,-3 2-5-16,0 0 7 0,-7 1-3 0,2 0-1 15,1-1-6-15,-3 0 8 0,-2-1-18 0,0 0 16 16,1 2-5-16,-2 0 3 0,-4 0-5 0,-1 0 3 16,1 0 7-16,-1 0-7 0,0 0-5 0,-3 0 5 15,-2 0 1-15,-7 0 2 0,12-1-5 0,-12 1 3 16,0 0-1-16,11-2-2 0,-11 2 8 0,0 0-2 15,0 0 2-15,10 2-4 0,-10-2 3 0,0 0-1 16,0 0-3-16,0 0 3 0,0 0-4 0,0 0-9 0,0 0 7 16,0 0-1-16,0 0-1 0,0 0 0 0,0 0 4 15,0 0-2-15,0 0-1 0,0 0 3 0,0 0-2 16,0 0 5-16,0 0-6 0,0 0-1 0,0 0-1 16,-19 11-6-16,19-11-4 0,0 0-12 0,-8 2 3 15,8-2-7-15,0 0-5 0,0 0-4 0,0 0-14 16,-10 0-7-16,10 0-11 0,0 0-18 0,0 0-18 15,-9 5-68-15,9-5-187 0,-7 2 83 0</inkml:trace>
  <inkml:trace contextRef="#ctx0" brushRef="#br0" timeOffset="9445.62">9905 6538 154 0,'-5'-7'152'0,"5"7"-7"15,0 0-11-15,-4-6-12 0,4 6-4 0,0 0-8 16,-2-6-7-16,2 6-5 0,0 0-7 0,0 0-19 16,-4-6 0-16,4 6-10 0,0 0-9 0,0 0 0 15,0 0-9-15,0 0-3 0,0 0-4 0,0 0-6 0,0 0-3 16,0 0-5-16,0 0 0 0,0 0-10 0,0 0 3 16,0 0-2-16,1 25 2 0,-1-25-4 15,3 13 0-15,-3-7 0 0,1 1-3 0,-1-7 0 0,3 11-2 16,-2-4 2-16,3-1-3 0,-4-6-1 0,3 9 1 15,0-3 0-15,-2 0-2 0,-1-6 4 0,4 7-4 16,-4-7-4-16,8 6 0 0,-4-3-1 0,1 0-4 16,2 1-1-16,-1-1 4 0,1-2 2 0,1 1 0 15,1-1-4-15,1 1 2 0,2-1 0 0,6 1-6 16,-4 0-4-16,3-1 3 0,3-1-2 0,-4 1-7 16,3 1 6-16,1 1-6 0,0-2-8 0,0 0 7 0,0 1-8 15,0 0 0-15,2 0-8 0,-3 3 5 0,1 0-3 16,1-3 0-16,-2 4-1 0,2 0 0 15,0-3 0-15,0 3 6 0,4 2-12 0,-3-3 9 0,0-2 3 16,-3 0 6-16,9 3-6 0,-6-3 11 0,-2 2-3 16,1-4 9-16,2 2-9 0,-3-3 1 0,2 0 0 15,1 0 10-15,-2-2-3 0,8 1 9 0,-4-2-3 16,5 0-5-16,-10 2 5 0,8 0 3 0,-6-2-11 0,7-1 9 16,3 0-6-16,-1 2 3 0,-2-3-3 15,1 2-4-15,-1-2-2 0,-1 1-2 0,2-1 4 16,-1 1-8-16,-1 1 1 0,-6 1-9 0,7-3 2 0,-2 1 5 15,-8 1-9-15,2 0 7 0,0 2-1 0,0-2 4 16,-2 1 1-16,0 1 2 0,-2 0-1 0,1-2 4 16,-5 1 2-16,0 1 0 0,-1 1 3 0,-2-1-3 15,2 1 4-15,-5-2 1 0,1 0 2 0,-8 2 5 16,13 0 2-16,-13 0 4 0,10 0 8 0,-10 0 7 16,0 0 3-16,5-3-5 0,-5 3 14 0,0 0 4 15,6-4-5-15,-6 4 9 0,0 0-2 0,0 0 3 16,0 0 1-16,2-9 3 0,-2 9-8 0,0 0-2 15,0 0 2-15,-5-13-6 0,5 13-10 0,-4-7 10 16,4 7 0-16,-4-11 5 0,2 6-4 0,2 5 6 0,-7-11 0 16,3 3-4-16,2 2-6 0,-2 0 4 0,0-2 5 15,0 0-2-15,4 8-3 0,-5-13-4 0,1 7 1 16,0 1-3-16,4 5 2 0,-5-9-7 0,0 6-1 16,5 3-1-16,-2-8-4 0,2 8 1 0,-5-5-4 15,5 5-5-15,0 0-10 0,0 0-8 0,-5-6-12 16,5 6-22-16,0 0-5 0,0 0-2 0,0 0-19 15,0 0-10-15,0 0-25 0,0 0-103 0,0 0-228 16,14 16 100-16</inkml:trace>
  <inkml:trace contextRef="#ctx0" brushRef="#br0" timeOffset="11230.98">14510 6467 67 0,'-7'-7'115'0,"7"7"-7"0,-6-6 1 0,6 6-2 16,-5-6-18-16,5 6 1 0,-7-6-20 0,7 6 1 15,-3-6-14-15,3 6 1 0,0 0-3 0,0 0-10 16,-8-5 0-16,8 5-11 0,0 0 0 0,0 0-6 15,0 0-4-15,0 0-1 0,0 0-2 0,0 0-13 0,0 0 14 16,4 20-3-16,-4-20-11 0,4 18 7 0,-3-8-8 16,3 3 4-16,1-2-4 0,-3 0 2 0,1 5-1 15,1 1 2-15,1-1-6 0,-1 0 0 0,0 0 6 16,-1-1-5-16,2 1 8 0,-3 0-6 0,0-1-3 16,1-1 5-16,-1 3-4 0,1-6-4 0,0 1 3 15,-1 2 0-15,5-5-1 0,-5 1-3 0,7-1-1 16,0-1 0-16,-2 0 0 0,6-2 8 0,3 0-13 0,3-1 8 15,0 1 0-15,10-3-2 0,1-1-2 16,-2 2 1-16,2-7-5 0,3 2-7 0,-1 1 3 0,1-2 3 16,-1 1-8-16,6-2-7 0,-1 0 0 0,14-4-5 15,-10 2-7-15,13-2 4 0,2 2-7 0,0 0-7 16,-2 0 8-16,0 4 0 0,3-2-7 0,-2 0-2 16,3-2-3-16,-2-1 2 0,-1 4-6 0,-2-3 1 15,-1-1 5-15,-1 4-1 0,-16 0 6 0,5 0-1 16,0 0 4-16,-1-2 3 0,12-2-3 0,-14 5 11 15,-2 0 0-15,0 0 7 0,-4-2 2 0,0 2-6 16,-1 0 11-16,-10 1 7 0,2 0 3 0,-1 0 1 16,-3 0 3-16,0 0 0 0,-4 0 4 0,-1 1-1 0,0-1-2 15,-3 1-1-15,0-1-9 0,-2 1 9 16,0 1 3-16,-8-2-3 0,12 2 4 0,-6-1-1 0,-6-1-4 16,8 4 4-16,-4-2-5 0,-4-2 1 0,0 0 2 15,7 4-7-15,-7-4 8 0,0 0 0 0,6 4 2 16,-6-4 0-16,0 0 1 0,0 0 5 0,0 0 1 15,0 0 0-15,0 0 2 0,0 0 3 0,0 0 2 16,10-8-3-16,-10 8 3 0,4-6 3 0,-4 6 5 16,3-8 2-16,-3 8 1 0,1-9-6 0,-1 9 4 15,0-11 4-15,0 11-3 0,-3-14 7 0,0 8 4 0,1-3 3 16,2 9-14-16,-5-13-1 0,1 6 4 16,-1-4 3-16,1 3 7 0,-1 1-4 0,-1-3-3 15,0 2-9-15,0-1 10 0,-1-1 5 0,0 2-9 0,0 1-3 16,-1-1-7-16,3 1-2 0,0 1 0 0,1 0 3 15,-1 0-6-15,5 6 1 0,-8-8-12 0,6 4-4 16,2 4-11-16,-7-8-15 0,7 8-4 0,-4-5-23 16,4 5-8-16,0 0-11 0,-4-6-19 0,4 6-95 15,0 0-198-15,0 0 88 0</inkml:trace>
  <inkml:trace contextRef="#ctx0" brushRef="#br0" timeOffset="34255.43">13526 8872 107 0,'0'0'126'0,"0"0"-5"0,0 0-3 16,25-4-2-16,-7-2-2 0,0-2-8 0,9-3-6 15,0-2-1-15,2 0-11 0,3-3-9 16,1 3-7-16,12-7-1 0,-9 3-9 0,0 1-3 0,9-6-9 16,-12 8-4-16,1-4-5 0,2 0-2 0,-6 2-3 15,1 1-6-15,1-1-3 0,1 1-1 0,-6 2-6 16,4-1-2-16,-4 2-1 0,2-1-1 0,-2 2-2 16,-4-2 0-16,-3 5-1 0,0-1-2 0,-1 2-2 15,-3 1 4-15,1-2-7 0,-4 3 1 0,-3-1-3 16,1 4-2-16,0-2-7 0,-4 3-4 0,0 0-7 0,-7 1-2 15,10-5-2-15,-10 5 1 0,10-3-1 0,-10 3 6 16,0 0 1-16,0 0-5 0,8-1-4 16,-8 1-3-16,0 0-10 0,0 0-4 0,0 0-14 0,0 0-12 15,0 0 1-15,0 0-13 0,0 0-7 0,0 0-10 16,0 0-18-16,0 0-68 0,0 0-194 0,0 0 87 16</inkml:trace>
  <inkml:trace contextRef="#ctx0" brushRef="#br0" timeOffset="55257.92">7305 9575 63 0,'7'1'76'0,"3"-1"-4"0,2 0-6 0,-2 2 0 16,4 0-10-16,-1-2 0 0,1 1-7 0,5 1 0 16,2 0 0-16,0-2-10 0,7 2-2 0,-7-2-2 15,7 2-7-15,2 2 1 0,0-3-11 0,2 4 4 16,-1-4 4-16,1 2-7 0,1 0-5 0,3-1 6 16,-2 2-23-16,1-3 19 0,1 4-4 0,-2-5-3 15,2 0 1-15,-3 0 1 0,0-2-4 0,-1 1 4 0,0-2-2 16,-1 1-3-16,2-2 8 0,-2 1-1 0,1-1-9 15,0 2-3-15,0-2 0 0,-1-1 1 0,1 3-1 16,-1-2-1-16,0 2 8 0,1-2-6 0,-3 2 1 16,1-2 1-16,0 1-2 0,1-1 1 0,-2-1-1 15,2 2 1-15,1 2 5 0,0-3-1 0,0 1-4 16,0 1-3-16,-2-1-2 0,2-1 7 0,0 0-8 16,0-1 0-16,2 1 13 0,-4 1-11 0,0-2 10 15,0 0-12-15,-2 0 5 0,4 2 0 0,-4-1 1 16,1-2-1-16,1 2 5 0,-3 1-3 0,1 0-11 15,3 0 11-15,-3 0-5 0,0-1 1 0,-5 2-2 16,5-1-3-16,-5 2 3 0,5-1 3 0,-7 1 2 0,7-1-6 16,0 1 1-16,0-3 1 0,-6 3-2 15,0 0 7-15,-1 0 3 0,7-1-6 0,-6 0 3 0,0 0-3 16,-2 2-5-16,2-3 5 0,-3 0 0 0,2 0 2 16,-2 1 0-16,-1 1 1 0,-4-1-3 0,4-1 0 15,0 0 4-15,-6 2-4 0,6-3 4 0,-5 1-4 16,0 3-3-16,-2-2 8 0,1 2-3 0,1 0 2 15,-3 0 1-15,3 1-5 0,-2-1 1 0,-1 4-2 16,3-4-5-16,-3 1 9 0,2 2-2 0,-3-1 0 0,0-1 0 16,1 1 1-16,3 1-4 0,-3-1 0 15,3 0 0-15,-4 1 1 0,2 0-1 0,3-2 3 0,-1 1 3 16,-1-1-8-16,0 3 3 0,0-3-1 0,-1 1 4 16,1 1-2-16,-2-1 3 0,3-1-8 0,-2 1 7 15,1 1-3-15,-1-2 8 0,0 1-5 0,0 1 1 16,-1-2-7-16,2 2 0 0,-1 1 7 0,0-2 0 15,-1-1-8-15,2 2 3 0,0 0 5 0,-3-1-1 16,4 1-1-16,0 1-4 0,1-4 5 0,-2 3 0 16,2-2 0-16,-1 1-1 0,6-1 0 0,-6 1-7 15,0-2 3-15,1 0 5 0,-1-2-8 0,2 2 10 0,-1 0-8 16,4-1 6-16,-5-1-9 0,1 2 10 16,3-3-11-16,-4 2 7 0,2 1-4 0,-1 0 9 15,-2-3-8-15,1 2 7 0,0-1-17 0,0 2 19 0,0-1-5 16,-1 1 5-16,4-3-5 0,-5 1-3 0,1 2 5 15,2 0 2-15,-1-1-8 0,-1 1-1 0,0 0 8 16,1 0-4-16,1 0 1 0,-1-2 4 0,-1 2-5 16,1-1 2-16,5 1-2 0,-5-2 3 0,-2 4-8 15,2-4 6-15,0 2 4 0,1 2-3 0,3-2-5 16,-6 1 3-16,2 2 2 0,-3 0 2 0,4-1-3 16,-4-1-1-16,3 2 1 0,-2 0 0 0,1-2-4 0,1 1 3 15,-2 1 3-15,1-3-2 0,-1 1-2 0,1 1 1 16,0-2 1-16,0-2-5 0,-2 2 5 0,3 0 0 15,-3 0 0-15,2-1 1 0,-5-1-1 0,6 1-2 16,-1-1-3-16,-3 1 0 0,1 0 1 0,2-1 11 16,-4-2-13-16,3 4-6 0,-4-2 15 0,-7 2-2 15,16-1-3-15,-9 1 4 0,-7 0 3 0,16 0-8 16,-6 1 0-16,-4-1 5 0,2 2 0 0,1-2-2 16,1 1-3-16,-2 1-3 0,1-1 7 0,0 1-1 15,-2-1 3-15,5 0-3 0,-2 1 0 0,-1-1 5 16,4 2 0-16,-3-3-4 0,1 2-2 0,0-1 0 0,-1 1 4 15,0-2-2-15,3 0-4 0,-2 0 2 16,2 0-3-16,0 0 0 0,0-2 2 0,-3 4-1 0,1-2 2 16,1 0 5-16,1 0 4 0,-2 0-9 0,2 0 0 15,-3 0-3-15,2 1-1 0,2 1 8 0,-3 0-7 16,0-1 0-16,1-1 3 0,-1 1 0 0,0-1 1 16,-1 0 9-16,1 0-8 0,1 0 0 0,0 0-2 15,-6 1 5-15,2 0-9 0,-8-1 0 0,16 0-1 16,-6-1-3-16,-2 2-13 0,1-1 18 0,-9 0-1 0,17 0 2 15,-11 0 3-15,-6 0-5 0,12 1-1 16,-7 1 5-16,-5-2-8 0,9 1 1 0,-9-1-8 16,0 0 14-16,13 1-1 0,-13-1 2 0,7 2-3 0,-7-2-3 15,7 3-3-15,-7-3 3 0,0 0 7 0,11 1 1 16,-11-1-8-16,7 5 5 0,-3-3 0 0,-4-2 1 16,7 4 0-16,-1-1 5 0,-6-3-10 0,12 5 9 15,-7-1-9-15,3-1 5 0,-3 0 4 0,2-1 0 16,1 2-6-16,1-2-11 0,3 0 13 0,-1 1 0 15,-2-1-9-15,1 0 9 0,2-1-4 0,-1 0 1 16,2 1-3-16,-1-1 5 0,0 1-5 0,-1-2 4 16,0 0 1-16,3 1-1 0,-1-1 2 0,1 0-10 15,-3 0 8-15,2 1 1 0,1 0-5 0,-1-2 14 16,1 2-7-16,-1-1-11 0,1 1 8 0,-1-1 4 0,0 1-2 16,1-1 1-16,1-1-9 0,-1 1 5 0,-1 0 1 15,1 1 12-15,-1-1-15 0,2 0 0 0,0 3 7 16,-1-3-3-16,-1-3 9 0,2 3-5 0,-1 3-6 15,2-3 6-15,4 0-2 0,-6 0 1 0,-1 0 1 16,0 0-5-16,5-4 7 0,1 4-6 0,-6-1 13 16,5-1 1-16,-5 2-16 0,6-1 5 0,-4-3 0 15,3 3 0-15,2 0 4 0,-2 0-6 0,1-2-2 16,0 2 7-16,-1-2 3 0,0 0-1 0,3 0-2 16,-1 0 1-16,-2 2-6 0,4-2 8 0,-3 2-4 15,4-1 0-15,-2-2-1 0,0 2 3 0,0-1-10 0,8 1 12 16,-8-2 5-16,6 1-9 0,-6 0-11 0,0 1 8 15,7-2-2-15,-6 1 0 0,5-2 4 0,-5 2 0 16,-1-1-6-16,3 1 8 0,1 0-3 0,-3-3-2 16,-1 4-6-16,1-4-3 0,5 1-7 0,-7 2 1 15,-1 0-11-15,1-3-4 0,-3 4-23 0,2-3-32 16,-2 1-70-16,-3-1-165 0,3-1 73 0</inkml:trace>
  <inkml:trace contextRef="#ctx0" brushRef="#br0" timeOffset="88266.21">6926 11808 180 0,'-10'1'194'0,"10"-1"-19"0,0 0-21 0,-11 0-10 15,11 0-20-15,0 0-13 0,0 0-8 0,0 0-19 0,0 0-2 16,0 0-10-16,0 0-6 0,0 0-7 15,0 0-3-15,0 0-5 0,25 7-6 0,-5-4-6 0,1 0-3 16,7-3-6-16,2 3-2 0,2-4-3 0,-2 3-2 16,3-3-1-16,1 2-5 0,0-1-8 0,-2 2-4 15,2-2-10-15,2 2-18 0,1-2-10 0,1 3-2 16,-1-3-20-16,2 0-10 0,-1 1-28 0,1-1-26 16,-3 2-132-16,-1 1-273 0,1-2 121 0</inkml:trace>
  <inkml:trace contextRef="#ctx0" brushRef="#br0" timeOffset="98663">10252 11664 8 0,'0'0'127'16,"0"0"-19"-16,0 0-4 0,0 0-1 0,0 0-7 16,0 0 0-16,0 0-8 0,0 0-6 0,0 0-6 15,0 0-10-15,0 0-3 0,0 0-13 0,0 0-2 16,0 0-2-16,0 0-5 0,0 0-7 0,0 0-6 0,0 0-4 16,0 0 2-16,0 0-2 0,0 0 2 15,0 0-2-15,11 17-3 0,-8-11 3 0,1 1 0 0,2 2 1 16,-4 0-7-16,4 1 0 0,-4 1 1 0,2 0-8 15,-1 2 4-15,0-1-7 0,1 3 5 0,1 1-3 16,-2-2 4-16,-1-3 0 0,1 1-5 0,0-2 0 16,-1 3 2-16,1-1-4 0,-2-1 1 0,0-3-5 15,3 2-3-15,-1-1 3 0,-2-1 3 0,1-3-3 16,2 1 3-16,-1 1-7 0,1-3 3 0,-1 1-1 16,3-2 3-16,-6-3-4 0,12 7 10 0,-5-4-3 15,4-2 3-15,2-1 1 0,0 0-2 0,6 0-1 0,-2-1-1 16,2 1-3-16,-1-2 5 0,1 2-1 15,2-1-5-15,-1 1 1 0,1 1 1 0,1 1-1 0,-1-1-1 16,0 1-2-16,6 1 4 0,-4-1 0 0,-2 0-7 16,6 1 5-16,-4-2 3 0,-2 1-3 0,0-1-2 15,8-1-2-15,1-1 7 0,-2-1-7 0,2 2 1 16,0-3 3-16,-1 0 0 0,3 1-3 0,-1 0 3 16,-1-2 2-16,2-1-4 0,-1 5-2 0,1-6 4 15,1 4-1-15,-1-3-3 0,0 1 1 0,-1 1 5 16,-1-4-5-16,2 4 2 0,-2 0 0 0,0-1-1 15,-1 0-3-15,2 1 3 0,-4-3 2 0,0 3 1 0,-4 0-7 16,-2-3 3-16,0 4 3 0,2-2 0 0,4 0-3 16,-8 1 3-16,3-1-3 0,5-1 3 0,-5 2-6 15,-2-1 4-15,2 1-2 0,-3-1 0 0,2 2 2 16,0-2-3-16,-2 2 5 0,2-1 0 0,-1 0-2 16,1-1 1-16,-1 3 2 0,2-4-6 0,-1 2 3 15,0 0 2-15,1 0-2 0,6-4-1 0,-7 6-1 16,6-5-1-16,-5 4 1 0,-1-1 2 0,5-4 1 0,-3 4 0 15,-5 0 0-15,3 0-1 0,-2-1-2 16,3 0-5-16,-3 1 8 0,1 0 0 0,0 1 2 16,-1-1-6-16,0-1 5 0,1 2-1 0,1 0-4 0,-2-1 4 15,2 0-9-15,0 0 9 0,-4 2 1 16,2-2 0-16,0 0 0 0,-2 1-6 0,3 1 6 16,-5 0-4-16,3-2 5 0,0 3-4 0,0-2-3 0,-1 1 8 15,-2 0-4-15,-2 1 0 0,5 0 0 0,-3 0-6 16,0 1 2-16,0-1 2 0,3 1 0 0,-1 1 1 15,-3-2 3-15,5 3 3 0,-2-2-6 0,0 1 3 16,2-1-2-16,-1 1-9 0,-2 0 8 0,4 1-4 16,-1-3 3-16,0 2 6 0,1-1-5 0,-2 2-2 15,2-3 2-15,-1 1 1 0,0 0-7 0,-2-1 1 16,0 1 2-16,1-1-1 0,-5-1-1 0,6 0 4 0,-5-1-4 16,-1 0 3-16,-2-1-1 0,3 2 0 0,-5-2 7 15,3 0-5-15,-2-1 4 0,-1 1-1 0,-2-2 1 16,4-2 7-16,-2 3 0 0,-2-2 11 0,-1 0 0 15,1 0 16-15,-2-3 7 0,-1-1 1 0,1 1 4 16,-3-1 10-16,0 1 3 0,2-3-1 0,-4 1-7 16,0-2-1-16,0 2 1 0,0-5-6 0,-2 4-1 15,0-4-6-15,-2 0-2 0,-1 0-5 0,1 0-6 16,0 5-1-16,-2 0-9 0,2 0-14 0,-3 2-14 16,3-1-23-16,-3 2-27 0,1 1-28 0,-1 1-37 15,4 3-30-15,3 3-54 0,-10-2-133 0,10 2-370 0,0 0 164 16</inkml:trace>
  <inkml:trace contextRef="#ctx0" brushRef="#br0" timeOffset="114740.9">7849 11632 91 0,'0'-7'93'16,"0"7"1"-16,0 0-6 0,0 0-5 0,1-7-3 15,-1 7-7-15,0 0 0 0,0 0-11 0,0 0-2 16,0 0-6-16,0 0-9 0,0 0-8 0,0 0 4 16,0 0-10-16,0 0-5 0,0 0-2 0,0 0 2 15,0 0-4-15,0 0-6 0,0 0-4 0,0 0 1 16,0 0-6-16,18 13 7 0,-13-7 1 0,0-1-4 16,1 3-4-16,-1 0-3 0,1 2 2 0,0-2 2 0,1 3-5 15,-2 2 5-15,0-1-2 0,-1 0 1 16,0 1-5-16,2 1 6 0,-2-1 5 0,0-2-15 15,-2 1 5-15,1-2-3 0,-1 1 1 0,0 0 3 0,0-2-2 16,0 3 0-16,-1-3-3 0,0 1 4 0,0-4-4 16,1 1 5-16,-1-1-6 0,3 0 4 0,-2 0 1 15,-2-6-1-15,5 11-4 0,-2-8 2 0,0 2 4 16,2 0-1-16,0-1-3 0,2-1 4 0,4-1-1 16,0 0 1-16,4-2-1 0,-2 1-2 0,8-4-1 15,0 1 0-15,6-3 3 0,1-1-3 0,4-1 1 16,5 0 0-16,2-2 3 0,9-2-2 0,-8 3-3 15,11-2 6-15,5-1-23 0,-1 3-1 0,0 0 3 0,3 1-3 16,-3 2-4-16,2 4-9 0,-2 1-3 16,-4-2-3-16,-11 5-9 0,0 0 9 0,11 3-2 15,-16-3 3-15,1 3 4 0,0-2-2 0,0 2 3 0,-2-4 3 16,-1 0 0-16,-1 0 8 0,-1 1-1 0,-2-1 2 16,-2 2 0-16,-6-4 1 0,-1 2 0 0,1-2 5 15,-3 1 2-15,1-1 3 0,-3 1 2 0,-3-1 1 16,-1-1-9-16,-3 2 10 0,1-1 1 0,-10 0 1 15,13-1 1-15,-13 1 4 0,10 0 7 0,-10 0 3 16,7-3 0-16,-7 3 11 0,0 0 8 0,6-9-5 16,-6 9 3-16,2-6 4 0,-2 6 6 0,0 0 5 15,-2-11-4-15,2 11-5 0,-4-12 11 0,1 7-2 0,3 5-4 16,-5-10-7-16,1 4-2 0,2 0 3 16,2 6-6-16,-7-11-2 0,5 6-1 0,-5-4 0 15,3 4-6-15,2-3-3 0,-2 0 1 0,-1 3-5 0,5 5 1 16,-6-12 4-16,4 4-6 0,0 3-6 0,2 5 4 15,-5-13 0-15,2 5-5 0,2 2 3 0,1 6-13 16,-3-11-2-16,3 11 2 0,-5-9-6 0,5 9-25 16,0-7-8-16,0 7-6 0,0 0-10 0,8-8-8 15,-8 8-27-15,11-1-74 0,-11 1-183 0,19 6 82 16</inkml:trace>
  <inkml:trace contextRef="#ctx0" brushRef="#br0" timeOffset="115682.03">13683 11623 22 0,'-6'-4'182'0,"6"4"-12"16,0 0-8-16,-7-4-17 0,7 4-13 0,0 0-12 0,0 0-18 16,-4-5-11-16,4 5-7 0,0 0-12 0,0 0-9 15,0 0-1-15,0 0-4 0,0 0-8 0,0 0-6 16,0 0-10-16,0 0 1 0,4 26 0 0,-2-16-8 15,2 8-1-15,1-4-4 0,-1 5 0 0,4 6-2 16,1-1-3-16,-1 1-1 0,1-1-2 0,1 2 3 16,0-3-5-16,-1-1-9 0,1-4-1 0,3-1 2 15,1-2-5-15,-1-2 1 0,5-1-1 0,4 3 1 0,3-7-5 16,2 0 2-16,4 0-4 0,-1-5 2 0,7-2-6 16,-1-2-12-16,18-2-1 0,3-2-7 0,-5 1 1 15,-1 1-14-15,1-1-12 0,4-2-13 0,0 3-13 16,0-2-10-16,0 1-14 0,3 4-107 0,-1-1-230 15,1 1 101-15</inkml:trace>
  <inkml:trace contextRef="#ctx0" brushRef="#br0" timeOffset="139190.94">4649 12529 24 0,'-4'-6'128'0,"4"6"-5"15,-4-3-8-15,4 3-9 0,0 0-1 0,-4-6-12 16,4 6 1-16,0 0-7 0,0 0-10 0,0 0-7 15,-5-6-6-15,5 6-4 0,0 0-11 0,0 0-2 16,0 0-9-16,0 0-4 0,0 0-1 0,0 0-2 16,0 0-7-16,0 0-5 0,0 0 1 0,0 0 3 15,0 0-4-15,0 0-5 0,8 21-2 0,-7-13-3 16,3 1 1-16,-1 1 3 0,0 0-9 0,0-1 3 16,1 2 3-16,0-1-5 0,-2-1-1 0,3 1 3 15,-1-1-4-15,-1-2-3 0,1-2 9 0,-1 4 0 0,1-3-6 16,1 0-2-16,-1-1-1 0,2 1 0 0,1-2-1 15,-2 1-5-15,3 1 2 0,-1-3-3 16,0-2 4-16,2 2-8 0,0 0 3 0,3-2 7 0,0-2 1 16,2-1-6-16,3 0-1 0,2-1 6 0,1 0-4 15,6-5-3-15,2-1 6 0,-3 1 4 0,4 1-3 16,-8-1-2-16,4 1 0 0,2-1-4 0,-7 2 6 16,8-1-3-16,-9 1 5 0,3 0-7 0,-2 5-5 15,-2-4 6-15,3 5-4 0,-1 0 0 0,-1 0 1 16,2 0 2-16,-2 2 1 0,-2 2 2 0,0-1-5 15,0 2-6-15,1-1 0 0,-1 3 7 0,-1-1-6 16,2 1 1-16,-1 1 6 0,0 0-7 0,-1 1-4 0,3 0 6 16,0-1-6-16,7 2-8 0,-6-2 4 15,1 0 7-15,3 0 1 0,-2-3-2 0,6 6-9 16,0-5 4-16,-1 2 0 0,2-2 11 0,-1 2-2 0,2-2-4 16,-2-1 2-16,-1 3-5 0,1 0-1 0,0-4 4 15,-6 1 4-15,-1 0-5 0,1 0 6 0,-2 0-2 16,0-3 0-16,-4 1 4 0,3 0-3 0,-3-2 6 15,-2 0 0-15,-1-1 7 0,-1-1-11 0,0 0 10 16,-1-1-3-16,1-1 10 0,-6 1-4 0,3-1 2 16,-2 0 12-16,0-1 3 0,-2-2 4 0,1 1 4 15,-3 0 3-15,4-4 4 0,-5 3-1 0,3-2 6 16,-2-1-1-16,-1 1 4 0,1 3-7 0,-3-6-1 16,3 2-1-16,-3 1-2 0,0 8-8 0,0-18 2 15,0 11-7-15,0-3-4 0,0 1 0 0,0 9-12 16,-2-13-24-16,1 5-9 0,1 8-16 0,1-10-41 15,-1 10-37-15,0-7-87 0,0 7-227 0,0 0 100 0</inkml:trace>
  <inkml:trace contextRef="#ctx0" brushRef="#br0" timeOffset="170332.52">9715 13933 109 0,'-12'-3'197'0,"12"3"-8"0,-5-3-4 0,5 3-12 15,-7-2-18-15,7 2-6 0,-8-3-3 0,8 3-7 16,0 0-10-16,-9-6-11 0,5 2-12 0,4 4-12 16,-5-10-6-16,4 4-7 0,1 6-8 0,-3-13-9 15,3 13-7-15,1-15-4 0,2 5-6 0,1 0-5 16,1-2-5-16,0 0-5 0,3 2-2 0,-1-1 0 16,2-1-5-16,0 4-6 0,0-1 0 0,0 0-5 15,0 5 1-15,1 1-4 0,1-2-2 0,0 5 2 0,1 2-2 16,-1-1-4-16,-1 2 1 0,2 4-3 15,-2 2 2-15,2 3-1 0,0 1 0 0,1 9 0 16,-3-4-1-16,1 6 0 0,0 1-1 0,-3 0-1 0,-2 1 1 16,-1 0-3-16,2 2 2 0,-3 0 0 0,1 3-2 15,2-4 1-15,-2 2 0 0,0-3-1 0,3 3-3 16,-3-4-1-16,4 1 2 0,-5-1-4 0,0-6 3 16,1 0-5-16,1 4-3 0,3 2 2 0,-4-8-1 15,2 1 2-15,-2 1-3 0,0-2 5 0,3 0-2 16,-1-2-1-16,1-1 6 0,-3 2-3 0,0-4 1 15,2 3 2-15,-2 1-2 0,1-3 2 0,-2 0 3 16,-1-2-4-16,-2-1 1 0,3 1 2 0,-2 0-1 16,-2 0 7-16,3 0 6 0,-2-2 6 0,-2-1 2 15,-3 0 6-15,3 1 1 0,-3 0 8 0,-1 1 1 16,-6 2 2-16,0 1 3 0,-2-3 3 0,2 2 9 0,-3 1 0 16,0-3-1-16,-4 1 0 0,1-1-5 0,-7 0-4 15,5 0-5-15,-3-1-6 0,3-4-3 0,-2 0-1 16,1-4-7-16,1-1-4 0,0-1-20 0,2-3-26 15,-1-4-46-15,3-4-35 0,-3-7-58 0,5-7-49 16,3 0-222-16,3-6-478 0,6-3 211 0</inkml:trace>
  <inkml:trace contextRef="#ctx0" brushRef="#br0" timeOffset="190123.27">18024 14935 31 0,'4'-13'132'16,"1"-3"-8"-16,1 1-12 0,2 1-11 0,1 1-13 16,3-2-8-16,-1 3-4 0,4 2-9 0,0 1-4 15,1 1-11-15,1 2 0 0,2 1-3 0,-2 5-6 16,3 3-8-16,3 1 0 0,0 6-3 0,5 7-11 15,-4 0-4-15,1 5-3 0,-2 2-14 0,-1 2-5 0,0 4-6 16,0 1-2-16,5 9-3 0,-10-8-1 0,6 10 1 16,-2 1 3-16,-5-12-7 0,-2 2-9 15,4 12 13-15,-2-1 5 0,-7-13 0 0,0-1-1 0,3 2 1 16,-1-3 3-16,-1-1-2 0,0 3 7 0,-2-6 5 16,-1 1-2-16,-1 3 4 0,0-6 3 0,-3 1 14 15,-3-5 7-15,-3 1-2 0,0-1 8 0,0-1 10 16,-3-1 5-16,-1 1 5 0,-1-1 3 0,-5-1 1 15,1-2 5-15,-2 1 0 0,2-2-4 0,0-2-7 16,-5-1 2-16,0-2-10 0,3-2-3 0,2-4 1 16,-1 0-5-16,3-4-16 0,-2-1-35 0,3-6-38 15,5-6-47-15,0-5-53 0,4-9-106 0,7-4-279 16,6-17 124-16</inkml:trace>
  <inkml:trace contextRef="#ctx0" brushRef="#br0" timeOffset="190426.84">19462 14377 5 0,'0'0'245'16,"0"0"-24"-16,-12 0-21 0,12 0-16 15,-5 6-7-15,5-6-8 0,5 14-5 0,-1-2-7 16,3 6-11-16,2 7-11 0,3 4-16 0,1 4-8 0,-4 1-10 16,6 0-21-16,2 8-6 0,-3-8-9 0,-4-5-5 15,4 2-6-15,-2-2-6 0,-1-3-4 0,0-2-10 16,1-1-10-16,-4-8-14 0,2 0-13 0,-2 0-10 16,0-1-19-16,-2-3-21 0,0 0-18 0,-1-1-22 15,1-1-14-15,-3-2-22 0,1-1-15 0,-1-1-5 16,-3-5-17-16,4 7-113 0,-4-7-300 0,2 5 133 15</inkml:trace>
  <inkml:trace contextRef="#ctx0" brushRef="#br0" timeOffset="190785.99">19438 14622 192 0,'-11'-17'196'0,"-1"1"-4"15,0 0-4-15,3 2-4 0,3-1-3 0,0 7-12 16,-1 1-7-16,4 0-19 0,1 1-10 15,2 6-17-15,-3-12-11 0,3 12-11 0,9-14-11 0,3 8-9 16,-1-1-5-16,7 1-8 0,10-1-6 0,-1 1-4 16,3 0-3-16,0 3-10 0,1 3 0 0,2 3-9 15,0 3-4-15,-1-2-7 0,4 2-10 0,-1 4-7 16,-2-1-5-16,0 1 0 0,-1 1 0 0,-3 0-1 16,-1 3 2-16,-3-3-2 0,-7 1 0 0,3 2-2 15,-6-2-2-15,-3 1 6 0,-2 1-1 0,1 1-1 16,-4 0 5-16,-2 0-2 0,1-1-1 0,-5-1 5 15,0 2-4-15,-1 1 13 0,-2 1 3 0,-1-2 3 16,-1-2 7-16,-1 2 3 0,-2 2 4 0,0-2-1 16,-3 1 6-16,0-2-1 0,-1-1-3 0,0 1-2 15,-3-3-2-15,1 4-2 0,-5-5-4 0,4 1-3 16,-2-1-21-16,0-4-17 0,0 0-25 0,4-1-38 0,-1-4-38 16,4-1-49-16,9 0-49 0,-14-12-169 0,12 4-419 15,-2-4 187-15</inkml:trace>
  <inkml:trace contextRef="#ctx0" brushRef="#br0" timeOffset="191423.34">20636 14177 187 0,'0'0'204'16,"-12"12"-11"-16,9-4-17 0,-1 9-8 0,2 2-15 15,-1 8-9-15,2 0-12 0,0 1-13 0,1 2-6 16,0 2-11-16,1 0-5 0,-1 0-9 0,0 0-5 16,0-3 5-16,0-1-5 0,1-2-5 0,-1-8-3 15,0 1-5-15,0-3 1 0,0 0-4 0,2-4-4 16,-4-2-2-16,1 1-2 0,1-3-5 0,0-8-4 15,0 11 1-15,0-11 0 0,0 9-3 0,0-9 7 16,0 0 5-16,0 0-6 0,0 0-10 0,0 0-1 16,0 0-7-16,0 0-4 0,0 0-5 0,-1-28 1 0,-1 13-4 15,0-3-4-15,-1-7-3 0,-1-2-8 0,2 0-2 16,-2 0-4-16,0-3-2 0,0-3-7 16,2 3 1-16,-1-2-3 0,-1 2-5 0,2 2 3 0,1 0 5 15,-2 2-1-15,0 6 0 0,2 4-1 0,0 3 2 16,-2 2-1-16,2 0-1 0,1 5 1 0,0 6-2 15,-1-12-5-15,1 12-3 0,0 0-5 0,3-6-7 16,-3 6-3-16,0 0-3 0,16 9-11 0,-5-2-2 16,-2 4-14-16,13 2-6 0,1 6-10 0,3-1-6 15,3-2-7-15,2 1-10 0,-2 2 0 0,3-4-6 16,0-1 1-16,0 2 7 0,0-2 9 0,-3 0 9 16,1 0 7-16,-3-3-5 0,-1-1 11 0,-5 0 6 0,-3-3 9 15,1 4 6-15,-4-1-2 0,-1-4-1 0,-5 1 7 16,0 1 8-16,0-1 2 0,-4 2 1 15,2-1-4-15,-5-3 12 0,-1 1 0 0,-1-6 2 0,-2 15 10 16,-2-5 11-16,0-2 10 0,-1 1 5 0,-4-1 17 16,-2 5 9-16,-5-1 4 0,0-1 2 0,-9 1 9 15,1 4 0-15,-3-4 4 0,-3 0-3 0,-1 1-7 16,-2 1-2-16,-12 2-3 0,9-5-8 0,-12 6-7 16,12-5-8-16,0 0-15 0,3 1-21 0,0-4-28 15,3 1-32-15,3-2-41 0,12-2-48 0,2 1-92 16,3-3-274-16,2-4 121 0</inkml:trace>
  <inkml:trace contextRef="#ctx0" brushRef="#br0" timeOffset="192924.45">21467 14129 93 0,'-6'-5'217'0,"-1"2"-16"0,7 3-12 16,-9-6-11-16,7 1-12 0,2 5-11 0,-8-7-9 16,8 7-15-16,-6-3-8 0,6 3-11 0,0 0-14 15,-5-4-8-15,5 4-9 0,0 0-7 0,0 0-5 16,0 0-10-16,0 0-2 0,0 0 0 0,-3-7-2 16,3 7-4-16,0 0 2 0,0 0-8 0,0 0-2 15,0 0-2-15,0 0-3 0,0 0-2 0,0 0-4 16,0 0-1-16,0 0-2 0,0 0-3 0,0 0-1 15,0 0-2-15,0 0-5 0,0 0 2 0,0 0-3 0,0 0-2 16,0 0-2-16,0 0 1 0,0 0-2 0,0 0 0 16,-6-6-4-16,6 6 0 0,0 0-2 15,0 0 0-15,0 0-1 0,0 0 0 0,0 0-2 0,0 0 0 16,0 0-2-16,0 0 2 0,0 0 5 0,0 0-5 16,0 0-4-16,0 0-1 0,0 0 2 0,0 0-1 15,0 0 0-15,0 0 0 0,0 0-3 0,0 0 0 16,0 0 1-16,0 0-1 0,0 0-1 0,0 0 0 15,0 0 1-15,0 0-3 0,0 0 1 0,0 0-2 16,0 0-5-16,0 0 0 0,0 0-4 0,0 0-1 16,0 0 0-16,0 0 3 0,0 0-4 0,0 0-3 15,0 0 1-15,0 0 1 0,0 0-1 0,0 0 1 0,0 0 1 16,0 0 0-16,0 0-2 0,0 0-1 0,0 0 4 16,0 0-4-16,0 0 1 0,0 0 0 15,0 0 2-15,0 0 0 0,0 0-2 0,0 0 2 0,0 0 1 16,0 0-4-16,0 0 4 0,0 0-1 0,0 0 2 15,0 0-1-15,0 0-2 0,0 0 1 0,0 0 3 16,0 0-2-16,0 0-1 0,0 0 3 0,0 0 2 16,0 0 0-16,0 0 2 0,0 0 3 0,0 0 2 15,0 0 1-15,0 0-1 0,0 0-1 0,0 0-2 16,0 0 4-16,0 0 3 0,0 0-2 0,0 0 4 16,0 0-2-16,0 0 2 0,0 0-1 0,0 0 0 15,0 0-2-15,0 0 3 0,0 0 3 0,0 0 0 16,0 0-1-16,0 0 6 0,0 0 4 0,0 0 0 15,0 0 4-15,0 0 6 0,0 0-2 0,0 0 3 16,0 0 1-16,0 0-1 0,0 0 3 0,0 0 0 16,0 0 4-16,0 0-5 0,0 0 3 0,0 0-5 0,0 0-2 15,0 0-3-15,0 0 3 0,0 0-6 0,0 0 4 16,0 0-8-16,0 0 1 0,0 0-5 0,0 0-1 16,0 0 0-16,0 0-3 0,-16 11 1 0,14-2-2 15,-2 4 1-15,-1 5 0 0,1 7 0 0,0 3-3 16,3 3 2-16,-2-2-1 0,3 6-1 0,3-1-1 15,3 2 4-15,2-2 1 0,4 9-1 0,0-8 3 16,5-6-1-16,1 4-7 0,6-8-1 0,2-2-7 16,4-1-1-16,1-6-5 0,5-2-4 0,2-4 0 15,0-5-4-15,16 0-1 0,-16-8 6 0,0-3 0 16,1-2 7-16,-1-5-2 0,10-4 0 0,-18 3 6 16,0-5-3-16,-1 4 5 0,-2-5 0 0,-3-2 8 0,-2 2 6 15,0-3 9-15,-4-2 5 0,-3 2-1 0,-5-1 11 16,2-1-3-16,-5-1 2 0,-1-1 15 15,-5-2-5-15,0-1 0 0,-3-3 0 0,-1 0 3 0,-2 0 0 16,-4 3 3-16,-2-1-5 0,-1 0 1 0,-3 2-3 16,-2 1-6-16,-3 4 3 0,0 3-2 0,-5 0-3 15,-2 3-3-15,-1 2-2 0,-5 4-4 0,-2 2-1 16,-2 2-5-16,-15 5-2 0,1 5-3 0,-1 4-14 16,-3 3-13-16,-1 1-13 0,3 2-27 0,1 6-26 15,6 2-28-15,2 3-33 0,13-8-43 0,2 4-48 16,0 3-157-16,5-1-423 0,3 3 188 0</inkml:trace>
  <inkml:trace contextRef="#ctx0" brushRef="#br0" timeOffset="193605.66">19838 15755 18 0,'-30'6'144'0,"4"1"2"0,5-2-13 16,-1 1-2-16,3-1-11 0,2 0 4 0,1 0-10 16,4-1 0-16,2-2 1 0,4 0-7 0,-1 0-2 15,7-2-8-15,-7 4-7 0,7-4-11 0,0 0-6 0,0 0-6 16,0 0-6-16,0 0-8 0,21-11-1 16,-1 3-6-16,13-6 2 0,14-3-6 0,9 2-4 15,1-5-7-15,28-10 2 0,0 0-5 0,3 2-4 0,2-1 1 16,10 0-3-16,2-2-4 0,10-2-4 0,-1 3 2 15,1-5-4-15,2 2-4 0,5-8-9 0,-2 7-1 16,1-2-2-16,0 0 0 0,-1-2-9 0,1 1 3 16,-5 2-13-16,-5-5-4 0,2 5 8 0,-8-5-1 15,0-2-15-15,2-1 4 0,-7 1 0 0,-1-2 5 16,-7 2-9-16,-6-1 2 0,-4 2 7 0,1 1 5 16,-24 10 1-16,22-13 2 0,-27 15 5 0,0-1 3 15,0-3-1-15,-5 2 6 0,-2 1-4 0,-14 8 0 16,0-3-4-16,-5 3 6 0,-4-1-5 0,-1 5-2 15,-7 2 2-15,-3 2-6 0,-1-2-21 0,-2 0-7 16,-2 5-8-16,1 0-8 0,-3-1-13 0,-1 3-9 16,1-1-2-16,-1 1-17 0,0 3-18 0,-2 5-82 0,1-9-220 15,-1 9 98-15</inkml:trace>
  <inkml:trace contextRef="#ctx0" brushRef="#br0" timeOffset="194573.09">19435 14468 200 0,'-4'-4'209'0,"-1"-2"-7"15,3-1-17-15,2 7 2 0,-7-10-5 0,7 10-11 16,-1-11-10-16,1 11-8 0,-5-6-9 0,5 6-12 16,-3-5-14-16,3 5-12 0,0 0-14 0,0 0-10 15,0 0-9-15,0 0-6 0,0 0-9 0,0 22-4 16,5 5-5-16,4 5-2 0,4 16 0 0,5-1-3 0,-4 4-2 15,1 2-5-15,2 0-5 0,2 0 1 0,-2-4-3 16,5-2-2-16,-5-3-1 0,1-2-1 16,-4-10 2-16,0-3 2 0,-2 0-3 0,3-2 2 0,-1-2-1 15,0-2-3-15,-2 0-1 0,-3-8-1 0,-3 0-5 16,3-1 1-16,-4-3-1 0,2-4 0 0,-2-1-4 16,1 2 0-16,-1-3-2 0,-1 0 2 0,0-1-3 15,1-1-9-15,-5-3-17 0,9 2-19 0,-9-2-23 16,0 0-29-16,11-9-33 0,-5 3-37 0,-2-3-41 15,-1-1-28-15,0-3-190 0,-3-5-447 0,-3-1 198 16</inkml:trace>
  <inkml:trace contextRef="#ctx0" brushRef="#br0" timeOffset="195269.03">19350 14585 150 0,'-2'-7'168'16,"2"7"-2"-16,0-10-14 0,0 10-13 0,4-10-12 16,4 1-7-16,-1 1-13 0,1 0-5 0,5-4-7 15,2-1-2-15,7-2-9 0,3-1-9 0,0-1-6 16,4-2-8-16,1 5-7 0,-1-2-2 0,2-2-4 15,1 2-7-15,1 0-5 0,1-2 2 0,3 2-5 16,-4 0-5-16,1 1-4 0,-4-2 2 0,0 4-8 16,-3 0-1-16,-3 1-1 0,-4 4 1 0,-2-2-3 15,-2 3-1-15,-5-1-5 0,-1 5 0 0,-3 0 0 0,-1-1 0 16,-1 3 1-16,-5 1-5 0,8-2 1 16,-8 2 3-16,0 0-1 0,0 0-1 0,6 13 3 15,-6-5 0-15,0 4 2 0,0 0-3 0,2 0-2 0,-2 4 0 16,3 2-2-16,1-2 2 0,0 2 2 0,5 7 2 15,-1-1-4-15,1 1 2 0,3 2 3 0,0-1-5 16,2 2-2-16,0 2 0 0,-1-2 2 0,3-1-3 16,1 0-7-16,1 0 4 0,2-5 4 0,-4 1 1 15,3-2-2-15,-4-1-1 0,2 1 0 0,2-2 0 16,-4-5 1-16,0 1-1 0,2 5 1 0,-4-5-3 16,2-3 0-16,-3 4 3 0,-1-5-3 0,-2-2 3 15,-1 2-3-15,1-2 0 0,0 2-3 0,-3-3 0 16,-1 2 5-16,1-3-2 0,-1 3-4 0,-3-5-2 15,2 3 5-15,-3-1 2 0,2 0-3 0,-2 0-1 16,0 1 5-16,-1 0-3 0,0-8-1 0,-5 16 0 16,0-6 0-16,0 2 3 0,-3 1-2 0,-2 1 0 0,-2-1-2 15,-4 0 4-15,-4 3 0 0,-6 0-1 0,-2 2 1 16,1 3-1-16,-1-3-3 0,-4 2-2 16,-4-3 7-16,-6 10-1 0,-3-2 1 0,10-8 11 0,-8 6 7 15,9-5-1-15,-2-3 8 0,2 0 5 0,-1-1 3 16,-1-2-2-16,4 0-1 0,-1-2 1 15,5 0 9-15,-3-2-4 0,6 2-4 0,6-3-1 0,1-4 0 16,9 1-2-16,-2-1-2 0,4 0-2 0,2-1-3 16,5-2-3-16,-10 0-3 0,10 0-5 0,0 0-9 15,0 0-15-15,-8 1-20 0,8-1-21 0,0 0-21 16,0 0-31-16,0 0-30 0,0 0-42 0,30-9-40 16,-24 6-147-16,1 2-392 0,1 0 174 0</inkml:trace>
  <inkml:trace contextRef="#ctx0" brushRef="#br0" timeOffset="-213536.51">10225 16034 7 0,'0'0'81'0,"0"0"-9"0,0 0-2 0,0 0-2 16,0 0-10-16,0 0 0 0,0 0-4 0,0 0-6 15,0 0-10-15,0 0-1 0,0 0-6 0,0 0-5 16,0 0 4-16,0 0-5 0,0 0-2 0,0 0 0 16,0 0-2-16,0 0 0 0,-21 9 4 0,21-9 2 15,0 0-6-15,0 0-4 0,0 0 4 0,0 0-6 16,0 0-4-16,0 0 1 0,0 0 2 0,0 0-7 0,0 0-6 16,0 0 6-16,0 0-10 0,0 0 15 0,0 0-5 15,0 0 0-15,0 0-6 0,0 0 10 0,0 0-11 16,12-19 1-16,-12 19-2 0,9-9 6 0,-5 5 0 15,0-1-8-15,1-1 8 0,3-1-4 0,-1 2 1 16,-1 1 0-16,2-3 4 0,2 5-6 0,-1-2 0 16,0 1 1-16,3 2-5 0,-5 0 4 0,4 1-5 15,0 2 8-15,-2 1-1 0,0 1-7 0,2 2 4 16,0 1 5-16,-1 0-2 0,3 4-6 0,-3 1 7 16,-1-1-4-16,-4-1 2 0,6 5 0 0,-4 1-7 15,-1 0 1-15,1 0 8 0,-1 0-3 0,-1 1 3 16,0-3-3-16,-2 2 3 0,1 0-5 0,-2 1 7 15,1-1-6-15,2 1 1 0,-1 0-9 0,-4 2-4 16,3 0 13-16,5 4 0 0,-5 1-13 0,3 2 3 16,-2 1 2-16,3-1 3 0,-1 2 1 0,0 0-5 15,2-1 7-15,-3-1-6 0,5-1 10 0,-4-6-7 16,1-3 2-16,-2 4 0 0,0-3-1 0,4-2 11 16,-5-3-12-16,1-1-1 0,-1 1 5 0,2 3 2 0,1-4-5 15,-4 0 4-15,3 0-4 0,-1-3 3 16,-1 2 0-16,-1-1 2 0,2 2 2 0,0-3-2 15,-1 1 4-15,1-1-11 0,-1-1 8 0,0-3-2 0,-2 4 0 16,0-4-1-16,-2-4-3 0,1 12 4 0,1-5 0 16,-2 3 3-16,-3-1-1 0,1 0 1 0,-4 3 16 15,2-3-12-15,1 1 8 0,-5 1-2 0,-2 2-1 16,0 0-3-16,-2-1 3 0,-2 1 0 0,2-1 1 16,-3-2-7-16,5-3 6 0,-7 2 0 0,3-2 0 15,-2 1-9-15,0-1 1 0,-3-3-4 0,4-2-1 16,-3 1 5-16,0-2-8 0,0 0-20 0,0-1-5 15,0-3-6-15,1-2-15 0,0 0-16 0,0-3-21 16,2-3-46-16,-4-2-143 0,3 1 64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5:07:31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9273 8603 1 0,'-12'-10'191'0,"2"-4"-15"0,0-2-10 15,1 2-13-15,0-3-11 0,3 1-14 0,2-1-7 16,1 0-10-16,-2 1-9 0,2 4-8 0,2 1-12 0,2-1-5 16,2 2-10-16,-3-1-5 0,1 2-9 0,3 5-9 15,0-1-4-15,-4 5-1 0,9-7-6 0,0 7-3 16,1 1-2-16,2 2 0 0,0 2-8 0,4 4 2 16,-1 6-3-16,3 5-3 0,-2-1 2 0,-3 3-1 15,1 6 0-15,-2 3-1 0,-1-1 2 0,-2 2 5 16,-4 0-1-16,2-1 3 0,-3 3 20 0,2-5-2 15,-4 1 2-15,1-4-3 0,1-1 0 0,-2-4-2 0,-2-2 0 16,0-1 1-16,-1-2 1 0,0 0-2 0,-2-3 5 16,2-2-3-16,-2 0 5 0,1-1-3 0,-4-2 0 15,3-2-7-15,-3 0 0 0,1-1-8 0,-4-1-15 16,-2 0-25-16,1 0-30 0,-1-2-43 0,-9-1-52 16,3 0-50-16,-4-1-231 0,-8 0-452 0,1 2 200 15</inkml:trace>
  <inkml:trace contextRef="#ctx0" brushRef="#br0" timeOffset="560.81">9140 9529 31 0,'-12'-14'207'0,"5"0"-16"0,1 1-23 15,1 3-17-15,1 0-13 0,2 0-14 0,2 1-12 16,0 3-13-16,0 6-14 0,4-17-9 0,0 9-7 0,2 1-5 16,2 1-10-16,4 1 1 0,0 0-10 0,2 2-3 15,3 0-4-15,3 4-2 0,-3 2-4 0,3 3-6 16,-1 1 0-16,3 4-6 0,1 3-3 0,-3 4-1 16,2-2-4-16,-3 3-3 0,1 3-1 0,-5 0-5 15,1 1 0-15,-1 2 3 0,0 0-3 0,-4-1-2 16,1 0 0-16,2-1 6 0,-5 0-9 0,-1-5 5 0,-1 1 0 15,-2 0 1-15,2-1-1 0,1 6-4 0,-3-5 1 16,1 6-4-16,-2-7 6 0,-2 1 2 0,2 8-4 16,-4-3-4-16,1 2 1 0,-3-1-7 0,1-4 7 15,-2-1-2-15,-2-3 0 0,-3 2 2 0,3-4 1 16,-2 2 4-16,-4-2 3 0,1-3 14 0,-1 1-1 16,0-4 0-16,-4 0 4 0,0-2-1 0,-3 0-5 15,-3-2 3-15,1-3-5 0,-8-1 0 0,-2-1-5 16,2-3-3-16,-2-4-12 0,-2-4-9 0,0-2-21 0,-2-3-29 15,5-8-27-15,-9-5-40 0,2-5-46 16,0-8-91-16,12 13-291 0,2-10 129 0</inkml:trace>
  <inkml:trace contextRef="#ctx0" brushRef="#br0" timeOffset="14452.87">9277 11506 138 0,'-4'-19'140'0,"1"-8"-11"0,4 2-7 16,-2 0-18-16,2-1-7 0,3 0-9 0,3 2-5 15,3 5-5-15,3-3 12 0,2 0-14 0,-1 0 1 16,4 1-16-16,1 2 1 0,4 3-8 0,1-1-5 16,3 6-8-16,3 2-3 0,3-1-8 0,0 7 2 15,4-1-5-15,-1 2 2 0,2 6-8 0,2 2 2 16,9 7-9-16,3 3 1 0,-4 4-5 0,1 6 4 0,3-1 1 15,2 7 3-15,-3 3-3 0,2-1-4 0,14 21-2 16,-20-15 2-16,21 22-1 0,-8-2-3 0,-16-18 2 16,17 19-3-16,-1 0 3 0,-16-14 0 0,16 21-7 15,-8-2 3-15,-7-23 0 0,14 20 0 0,-18-15-3 16,25 25 0-16,-5-4 7 0,-4-3-5 0,-1 2 1 16,-17-22-1-16,20 20 1 0,-3-2 7 0,-14-16-6 15,12 17-1-15,-14-17 1 0,-2-1 2 0,2 1-3 16,-3-1-1-16,1-2 3 0,-3 1-2 0,-2 3-5 0,0-3 8 15,3-1-7-15,-4 0 3 0,-3-4-4 16,-2 1 5-16,1-4-5 0,-1 3-4 0,-8-11 6 0,-2 1 1 16,-3 0-4-16,0-1 0 0,-2-2 2 0,-1 1 5 15,1-1-3-15,-4-1 9 0,-1-3-4 0,-1-6 3 16,-6 0 0-16,4 0 0 0,-6 0 4 0,2-2 11 16,0-4-4-16,-2 1-3 0,-3 2-1 0,-1-3-2 15,-6 4-7-15,1-3-1 0,1 0-2 0,-6-1-6 16,-8 2-7-16,0-4 0 0,-5 0-5 0,3-7-8 15,-4 3-13-15,-2-6-4 0,2 1-12 0,-4-2-14 16,0-6-21-16,-2 1-9 0,3-4-25 0,-2-4-25 16,0 0-112-16,1-4-277 0,-8-7 122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Object Oriented Programming </a:t>
            </a:r>
            <a:r>
              <a:rPr lang="en-US" sz="48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Procedural or Structured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07B4-1575-43AA-8A8B-4FB1E83D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Centered around procedures (</a:t>
            </a:r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Take data as parameters</a:t>
            </a:r>
          </a:p>
          <a:p>
            <a:pPr lvl="1"/>
            <a:r>
              <a:rPr lang="en-US" dirty="0"/>
              <a:t>Process data</a:t>
            </a:r>
          </a:p>
          <a:p>
            <a:pPr lvl="1"/>
            <a:r>
              <a:rPr lang="en-US" dirty="0"/>
              <a:t>Return results</a:t>
            </a:r>
          </a:p>
          <a:p>
            <a:r>
              <a:rPr lang="en-US" dirty="0"/>
              <a:t>Provide procedural abstraction</a:t>
            </a:r>
          </a:p>
          <a:p>
            <a:pPr lvl="1"/>
            <a:r>
              <a:rPr lang="en-US" dirty="0"/>
              <a:t>Hide low level implementation details from user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Examples: </a:t>
            </a:r>
          </a:p>
          <a:p>
            <a:pPr lvl="2"/>
            <a:r>
              <a:rPr lang="en-US" b="1" dirty="0"/>
              <a:t>Search</a:t>
            </a:r>
            <a:r>
              <a:rPr lang="en-US" dirty="0"/>
              <a:t> (Linear or Binary)</a:t>
            </a:r>
          </a:p>
          <a:p>
            <a:pPr lvl="2"/>
            <a:r>
              <a:rPr lang="en-US" b="1" dirty="0"/>
              <a:t>Sorting</a:t>
            </a:r>
            <a:r>
              <a:rPr lang="en-US" dirty="0"/>
              <a:t> (Bubble, Selection , Even-Odd, Insertion)</a:t>
            </a:r>
          </a:p>
          <a:p>
            <a:pPr lvl="2"/>
            <a:r>
              <a:rPr lang="en-US" b="1" dirty="0"/>
              <a:t>Square Root Calculation</a:t>
            </a:r>
          </a:p>
          <a:p>
            <a:pPr lvl="2"/>
            <a:r>
              <a:rPr lang="en-US" b="1" dirty="0"/>
              <a:t>Prime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D437B0-6D9E-4F97-B344-9FE04E32EA5F}"/>
                  </a:ext>
                </a:extLst>
              </p14:cNvPr>
              <p14:cNvContentPartPr/>
              <p14:nvPr/>
            </p14:nvContentPartPr>
            <p14:xfrm>
              <a:off x="2982600" y="2229840"/>
              <a:ext cx="5784840" cy="440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D437B0-6D9E-4F97-B344-9FE04E32E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240" y="2220480"/>
                <a:ext cx="5803560" cy="44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1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8638-D043-4BDC-A023-D949171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What’s Wrong with Procedural Programming?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FA86-79E0-4F8A-BE0A-ACF78B71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Complex</a:t>
            </a:r>
            <a:r>
              <a:rPr lang="en-US" altLang="en-US" dirty="0"/>
              <a:t> programs</a:t>
            </a:r>
          </a:p>
          <a:p>
            <a:r>
              <a:rPr lang="en-US" altLang="en-US" dirty="0"/>
              <a:t>Programs are difficult to </a:t>
            </a:r>
            <a:r>
              <a:rPr lang="en-US" altLang="en-US" b="1" dirty="0">
                <a:solidFill>
                  <a:srgbClr val="FF0000"/>
                </a:solidFill>
              </a:rPr>
              <a:t>modify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extend</a:t>
            </a:r>
          </a:p>
          <a:p>
            <a:r>
              <a:rPr lang="en-US" altLang="en-US" dirty="0"/>
              <a:t>Examples Management Systems</a:t>
            </a:r>
          </a:p>
          <a:p>
            <a:pPr lvl="1"/>
            <a:r>
              <a:rPr lang="en-US" altLang="en-US" sz="2800" dirty="0"/>
              <a:t>Student</a:t>
            </a:r>
          </a:p>
          <a:p>
            <a:pPr lvl="1"/>
            <a:r>
              <a:rPr lang="en-US" altLang="en-US" sz="2800" dirty="0"/>
              <a:t>Health Care </a:t>
            </a:r>
          </a:p>
          <a:p>
            <a:pPr lvl="1"/>
            <a:r>
              <a:rPr lang="en-US" altLang="en-US" sz="2800" dirty="0"/>
              <a:t>Inventory</a:t>
            </a:r>
          </a:p>
          <a:p>
            <a:pPr lvl="1"/>
            <a:r>
              <a:rPr lang="en-US" altLang="en-US" sz="2800" dirty="0"/>
              <a:t>Library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143D-1916-403E-AC45-E6F8935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F1FE4-5899-4025-B89E-A80C3377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he many advantages of Caresoft Hospital Management System | Caresoft">
            <a:extLst>
              <a:ext uri="{FF2B5EF4-FFF2-40B4-BE49-F238E27FC236}">
                <a16:creationId xmlns:a16="http://schemas.microsoft.com/office/drawing/2014/main" id="{616DFB24-5738-47B7-9B10-E4867229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082" y="4554245"/>
            <a:ext cx="2968500" cy="17523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brary Management System - Library Management System Png - 1140x472 PNG  Download - PNGkit">
            <a:extLst>
              <a:ext uri="{FF2B5EF4-FFF2-40B4-BE49-F238E27FC236}">
                <a16:creationId xmlns:a16="http://schemas.microsoft.com/office/drawing/2014/main" id="{915FDFDA-40FB-45AC-BE1C-A4498CB7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20" y="3342418"/>
            <a:ext cx="3327011" cy="1618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96D36-7368-439F-BDFC-AF1BC440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72" y="1968438"/>
            <a:ext cx="3543215" cy="14605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2B703C-C8E3-4217-9A9E-2B23F95E0DC5}"/>
                  </a:ext>
                </a:extLst>
              </p14:cNvPr>
              <p14:cNvContentPartPr/>
              <p14:nvPr/>
            </p14:nvContentPartPr>
            <p14:xfrm>
              <a:off x="5718960" y="1737360"/>
              <a:ext cx="6462720" cy="47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2B703C-C8E3-4217-9A9E-2B23F95E0D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9600" y="1728000"/>
                <a:ext cx="6481440" cy="47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4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41-A302-4A6D-9A32-3EB6B0E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F91-27FF-4BAF-8686-584604E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3BF-FF1A-4CF7-97DD-CD1583D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15782F-9577-496D-A904-D15B10D5D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27" y="1067641"/>
            <a:ext cx="3544471" cy="26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AB382D-9022-4B4A-B7D9-793C19E7E6ED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6920883" cy="4798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Centered around Objects</a:t>
            </a:r>
          </a:p>
          <a:p>
            <a:r>
              <a:rPr lang="en-US" dirty="0"/>
              <a:t>An Object has combined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r>
              <a:rPr lang="en-US" b="1" dirty="0"/>
              <a:t>Provides Encapsulation</a:t>
            </a:r>
            <a:r>
              <a:rPr lang="en-US" dirty="0"/>
              <a:t> </a:t>
            </a:r>
          </a:p>
          <a:p>
            <a:pPr lvl="1"/>
            <a:r>
              <a:rPr lang="en-US" altLang="en-US" dirty="0"/>
              <a:t>Information and implementation hiding </a:t>
            </a:r>
            <a:endParaRPr lang="en-US" dirty="0"/>
          </a:p>
          <a:p>
            <a:r>
              <a:rPr lang="en-US" b="1" dirty="0"/>
              <a:t>Provides Abstraction </a:t>
            </a:r>
          </a:p>
          <a:p>
            <a:pPr lvl="1"/>
            <a:r>
              <a:rPr lang="en-US" dirty="0"/>
              <a:t>Data abstraction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Hide low level storage details</a:t>
            </a:r>
          </a:p>
          <a:p>
            <a:pPr lvl="1"/>
            <a:r>
              <a:rPr lang="en-US" dirty="0"/>
              <a:t>Procedural abstraction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Hide implementation of an action and low level functional details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Encapsulation in Java | How to master OOPs with Encapsulation? | Edureka">
            <a:extLst>
              <a:ext uri="{FF2B5EF4-FFF2-40B4-BE49-F238E27FC236}">
                <a16:creationId xmlns:a16="http://schemas.microsoft.com/office/drawing/2014/main" id="{C1D45079-E363-45A2-A60F-1918A1BB8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71" t="12168" r="9244" b="40194"/>
          <a:stretch/>
        </p:blipFill>
        <p:spPr bwMode="auto">
          <a:xfrm>
            <a:off x="8155488" y="3885915"/>
            <a:ext cx="3148064" cy="17768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2EA94B-FB35-4110-880A-A6EB3C07E71B}"/>
                  </a:ext>
                </a:extLst>
              </p14:cNvPr>
              <p14:cNvContentPartPr/>
              <p14:nvPr/>
            </p14:nvContentPartPr>
            <p14:xfrm>
              <a:off x="736560" y="335880"/>
              <a:ext cx="10635840" cy="58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2EA94B-FB35-4110-880A-A6EB3C07E7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200" y="326520"/>
                <a:ext cx="10654560" cy="59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9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41-A302-4A6D-9A32-3EB6B0E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F91-27FF-4BAF-8686-584604E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3BF-FF1A-4CF7-97DD-CD1583D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AB382D-9022-4B4A-B7D9-793C19E7E6ED}"/>
              </a:ext>
            </a:extLst>
          </p:cNvPr>
          <p:cNvSpPr txBox="1">
            <a:spLocks/>
          </p:cNvSpPr>
          <p:nvPr/>
        </p:nvSpPr>
        <p:spPr>
          <a:xfrm>
            <a:off x="746405" y="1388189"/>
            <a:ext cx="6920883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User is concerned with only working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What it takes?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What it does?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What it returns?</a:t>
            </a:r>
          </a:p>
          <a:p>
            <a:r>
              <a:rPr lang="en-US" b="1" dirty="0">
                <a:solidFill>
                  <a:srgbClr val="FF0000"/>
                </a:solidFill>
              </a:rPr>
              <a:t>Hide How it actually do that?</a:t>
            </a:r>
          </a:p>
        </p:txBody>
      </p:sp>
      <p:pic>
        <p:nvPicPr>
          <p:cNvPr id="4100" name="Picture 4" descr="Object-Oriented Programming (OOP) | MiltonMarketing.com">
            <a:extLst>
              <a:ext uri="{FF2B5EF4-FFF2-40B4-BE49-F238E27FC236}">
                <a16:creationId xmlns:a16="http://schemas.microsoft.com/office/drawing/2014/main" id="{6C201FAA-2517-4D6E-9592-783BF96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61"/>
          <a:stretch/>
        </p:blipFill>
        <p:spPr bwMode="auto">
          <a:xfrm>
            <a:off x="1340528" y="3582920"/>
            <a:ext cx="3539937" cy="22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ery Basic Object Oriented Concepts | Craftsman Nadeem">
            <a:extLst>
              <a:ext uri="{FF2B5EF4-FFF2-40B4-BE49-F238E27FC236}">
                <a16:creationId xmlns:a16="http://schemas.microsoft.com/office/drawing/2014/main" id="{96A54443-E23C-4FA1-B82D-C1C5C8A11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1" t="11140" r="9129" b="9810"/>
          <a:stretch/>
        </p:blipFill>
        <p:spPr bwMode="auto">
          <a:xfrm>
            <a:off x="5401638" y="1899795"/>
            <a:ext cx="6666815" cy="41064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F2DBF5-3781-42AF-BFB6-C50B073636AA}"/>
                  </a:ext>
                </a:extLst>
              </p14:cNvPr>
              <p14:cNvContentPartPr/>
              <p14:nvPr/>
            </p14:nvContentPartPr>
            <p14:xfrm>
              <a:off x="1843560" y="1042200"/>
              <a:ext cx="10346400" cy="441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F2DBF5-3781-42AF-BFB6-C50B073636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4200" y="1032840"/>
                <a:ext cx="10365120" cy="44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1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41-A302-4A6D-9A32-3EB6B0E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 </a:t>
            </a:r>
            <a:r>
              <a:rPr lang="en-US" b="1" dirty="0">
                <a:solidFill>
                  <a:srgbClr val="FF0000"/>
                </a:solidFill>
              </a:rPr>
              <a:t>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F91-27FF-4BAF-8686-584604E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3BF-FF1A-4CF7-97DD-CD1583D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AB382D-9022-4B4A-B7D9-793C19E7E6ED}"/>
              </a:ext>
            </a:extLst>
          </p:cNvPr>
          <p:cNvSpPr txBox="1">
            <a:spLocks/>
          </p:cNvSpPr>
          <p:nvPr/>
        </p:nvSpPr>
        <p:spPr>
          <a:xfrm>
            <a:off x="851824" y="1619605"/>
            <a:ext cx="10831189" cy="4798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Commonly used to create user defined abstract data types (</a:t>
            </a:r>
            <a:r>
              <a:rPr lang="en-US" altLang="en-US" b="1" dirty="0">
                <a:solidFill>
                  <a:srgbClr val="00B050"/>
                </a:solidFill>
              </a:rPr>
              <a:t>ADTs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Which are very specific Or very general in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Improve built in C++ data types</a:t>
            </a:r>
          </a:p>
          <a:p>
            <a:pPr lvl="1"/>
            <a:r>
              <a:rPr lang="en-US" dirty="0"/>
              <a:t>Arrays (with boundary checks), </a:t>
            </a:r>
          </a:p>
          <a:p>
            <a:pPr lvl="1"/>
            <a:r>
              <a:rPr lang="en-US" dirty="0"/>
              <a:t>String (with additional Functionalities)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dirty="0">
                <a:solidFill>
                  <a:srgbClr val="0070C0"/>
                </a:solidFill>
              </a:rPr>
              <a:t>Create missing </a:t>
            </a:r>
            <a:r>
              <a:rPr lang="en-US" altLang="en-US" b="1" dirty="0">
                <a:solidFill>
                  <a:srgbClr val="0070C0"/>
                </a:solidFill>
              </a:rPr>
              <a:t>datatypes from C++ </a:t>
            </a:r>
            <a:r>
              <a:rPr lang="en-US" altLang="en-US" dirty="0"/>
              <a:t>as if they were built-in data types.</a:t>
            </a:r>
          </a:p>
          <a:p>
            <a:pPr lvl="1"/>
            <a:r>
              <a:rPr lang="en-US" altLang="en-US" dirty="0"/>
              <a:t>Matrices (Simple, Triangular, Sparce) </a:t>
            </a:r>
          </a:p>
          <a:p>
            <a:pPr lvl="1"/>
            <a:r>
              <a:rPr lang="en-US" altLang="en-US" dirty="0"/>
              <a:t>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0070C0"/>
                </a:solidFill>
              </a:rPr>
              <a:t>Creating objects that perform commonly needed tasks</a:t>
            </a:r>
          </a:p>
          <a:p>
            <a:pPr lvl="1"/>
            <a:r>
              <a:rPr lang="en-US" altLang="en-US" dirty="0"/>
              <a:t>Input validation </a:t>
            </a:r>
          </a:p>
          <a:p>
            <a:pPr lvl="1"/>
            <a:r>
              <a:rPr lang="en-US" altLang="en-US" dirty="0"/>
              <a:t>Screen output in a graphical user interface</a:t>
            </a:r>
          </a:p>
          <a:p>
            <a:pPr lvl="1"/>
            <a:r>
              <a:rPr lang="en-US" altLang="en-US" dirty="0"/>
              <a:t>Voice processing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AF173F-A07B-4ACB-AE55-F3C22B25E4FD}"/>
                  </a:ext>
                </a:extLst>
              </p14:cNvPr>
              <p14:cNvContentPartPr/>
              <p14:nvPr/>
            </p14:nvContentPartPr>
            <p14:xfrm>
              <a:off x="1667520" y="1812600"/>
              <a:ext cx="8361360" cy="431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AF173F-A07B-4ACB-AE55-F3C22B25E4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160" y="1803240"/>
                <a:ext cx="8380080" cy="43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0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41-A302-4A6D-9A32-3EB6B0E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 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F91-27FF-4BAF-8686-584604E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3BF-FF1A-4CF7-97DD-CD1583D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AB382D-9022-4B4A-B7D9-793C19E7E6ED}"/>
              </a:ext>
            </a:extLst>
          </p:cNvPr>
          <p:cNvSpPr txBox="1">
            <a:spLocks/>
          </p:cNvSpPr>
          <p:nvPr/>
        </p:nvSpPr>
        <p:spPr>
          <a:xfrm>
            <a:off x="851824" y="1619605"/>
            <a:ext cx="10831189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Data types </a:t>
            </a:r>
            <a:r>
              <a:rPr lang="en-US" altLang="en-US" b="1" dirty="0"/>
              <a:t>created for a specific application</a:t>
            </a:r>
            <a:r>
              <a:rPr lang="en-US" altLang="en-US" dirty="0"/>
              <a:t>.  </a:t>
            </a:r>
          </a:p>
          <a:p>
            <a:pPr marL="0" indent="0">
              <a:buNone/>
            </a:pPr>
            <a:r>
              <a:rPr lang="en-US" altLang="en-US" dirty="0"/>
              <a:t>For example,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Student Management System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Student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Course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Hospital Management System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Doctor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Patient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Appointments</a:t>
            </a:r>
          </a:p>
          <a:p>
            <a:pPr marL="914400" lvl="2" indent="0">
              <a:buNone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98240-BF15-4FD9-BAD7-C8F94F23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081" y="2193610"/>
            <a:ext cx="3215718" cy="1325563"/>
          </a:xfrm>
          <a:prstGeom prst="rect">
            <a:avLst/>
          </a:prstGeom>
        </p:spPr>
      </p:pic>
      <p:pic>
        <p:nvPicPr>
          <p:cNvPr id="2052" name="Picture 4" descr="Hospital Management Software in Kochi, Clinic Management System in Kochi">
            <a:extLst>
              <a:ext uri="{FF2B5EF4-FFF2-40B4-BE49-F238E27FC236}">
                <a16:creationId xmlns:a16="http://schemas.microsoft.com/office/drawing/2014/main" id="{025D3594-2E8B-4366-B10E-798D220B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41" y="3619584"/>
            <a:ext cx="2978458" cy="22338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7DB24A-3FA6-434E-8249-983D35E9C541}"/>
                  </a:ext>
                </a:extLst>
              </p14:cNvPr>
              <p14:cNvContentPartPr/>
              <p14:nvPr/>
            </p14:nvContentPartPr>
            <p14:xfrm>
              <a:off x="3234600" y="3018600"/>
              <a:ext cx="1047960" cy="193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7DB24A-3FA6-434E-8249-983D35E9C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5240" y="3009240"/>
                <a:ext cx="1066680" cy="19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60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282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Object Oriented Programming Introduction</vt:lpstr>
      <vt:lpstr>Procedural or Structured Programming</vt:lpstr>
      <vt:lpstr>What’s Wrong with Procedural Programming?</vt:lpstr>
      <vt:lpstr>Object Oriented Programming</vt:lpstr>
      <vt:lpstr>Object Oriented Programming</vt:lpstr>
      <vt:lpstr>Object Oriented Programming Use</vt:lpstr>
      <vt:lpstr>Object Oriented Programming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278</cp:revision>
  <dcterms:created xsi:type="dcterms:W3CDTF">2015-08-20T07:34:47Z</dcterms:created>
  <dcterms:modified xsi:type="dcterms:W3CDTF">2021-04-22T21:38:45Z</dcterms:modified>
</cp:coreProperties>
</file>